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tif" ContentType="image/tif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4" r:id="rId1"/>
    <p:sldMasterId id="2147483711" r:id="rId2"/>
    <p:sldMasterId id="2147483731" r:id="rId3"/>
    <p:sldMasterId id="2147483750" r:id="rId4"/>
  </p:sldMasterIdLst>
  <p:notesMasterIdLst>
    <p:notesMasterId r:id="rId38"/>
  </p:notesMasterIdLst>
  <p:sldIdLst>
    <p:sldId id="256" r:id="rId5"/>
    <p:sldId id="563" r:id="rId6"/>
    <p:sldId id="564" r:id="rId7"/>
    <p:sldId id="565" r:id="rId8"/>
    <p:sldId id="566" r:id="rId9"/>
    <p:sldId id="567" r:id="rId10"/>
    <p:sldId id="568" r:id="rId11"/>
    <p:sldId id="569" r:id="rId12"/>
    <p:sldId id="515" r:id="rId13"/>
    <p:sldId id="503" r:id="rId14"/>
    <p:sldId id="456" r:id="rId15"/>
    <p:sldId id="388" r:id="rId16"/>
    <p:sldId id="428" r:id="rId17"/>
    <p:sldId id="458" r:id="rId18"/>
    <p:sldId id="392" r:id="rId19"/>
    <p:sldId id="468" r:id="rId20"/>
    <p:sldId id="504" r:id="rId21"/>
    <p:sldId id="516" r:id="rId22"/>
    <p:sldId id="460" r:id="rId23"/>
    <p:sldId id="461" r:id="rId24"/>
    <p:sldId id="469" r:id="rId25"/>
    <p:sldId id="500" r:id="rId26"/>
    <p:sldId id="555" r:id="rId27"/>
    <p:sldId id="561" r:id="rId28"/>
    <p:sldId id="524" r:id="rId29"/>
    <p:sldId id="511" r:id="rId30"/>
    <p:sldId id="478" r:id="rId31"/>
    <p:sldId id="542" r:id="rId32"/>
    <p:sldId id="546" r:id="rId33"/>
    <p:sldId id="544" r:id="rId34"/>
    <p:sldId id="549" r:id="rId35"/>
    <p:sldId id="562" r:id="rId36"/>
    <p:sldId id="571" r:id="rId3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guide id="3" orient="horz" pos="1710">
          <p15:clr>
            <a:srgbClr val="A4A3A4"/>
          </p15:clr>
        </p15:guide>
        <p15:guide id="4" orient="horz" pos="1765">
          <p15:clr>
            <a:srgbClr val="A4A3A4"/>
          </p15:clr>
        </p15:guide>
        <p15:guide id="5" orient="horz" pos="1257" userDrawn="1">
          <p15:clr>
            <a:srgbClr val="A4A3A4"/>
          </p15:clr>
        </p15:guide>
        <p15:guide id="7" orient="horz" pos="894" userDrawn="1">
          <p15:clr>
            <a:srgbClr val="A4A3A4"/>
          </p15:clr>
        </p15:guide>
        <p15:guide id="8" orient="horz" pos="2516">
          <p15:clr>
            <a:srgbClr val="A4A3A4"/>
          </p15:clr>
        </p15:guide>
        <p15:guide id="9" orient="horz" pos="816">
          <p15:clr>
            <a:srgbClr val="A4A3A4"/>
          </p15:clr>
        </p15:guide>
        <p15:guide id="10" orient="horz" pos="1667">
          <p15:clr>
            <a:srgbClr val="A4A3A4"/>
          </p15:clr>
        </p15:guide>
        <p15:guide id="11" userDrawn="1">
          <p15:clr>
            <a:srgbClr val="A4A3A4"/>
          </p15:clr>
        </p15:guide>
        <p15:guide id="12" pos="4427">
          <p15:clr>
            <a:srgbClr val="A4A3A4"/>
          </p15:clr>
        </p15:guide>
        <p15:guide id="13" orient="horz" pos="2003">
          <p15:clr>
            <a:srgbClr val="A4A3A4"/>
          </p15:clr>
        </p15:guide>
        <p15:guide id="14" orient="horz" pos="1626">
          <p15:clr>
            <a:srgbClr val="A4A3A4"/>
          </p15:clr>
        </p15:guide>
        <p15:guide id="15" orient="horz" pos="1657">
          <p15:clr>
            <a:srgbClr val="A4A3A4"/>
          </p15:clr>
        </p15:guide>
        <p15:guide id="16" orient="horz" pos="951">
          <p15:clr>
            <a:srgbClr val="A4A3A4"/>
          </p15:clr>
        </p15:guide>
        <p15:guide id="17" orient="horz" pos="3094">
          <p15:clr>
            <a:srgbClr val="A4A3A4"/>
          </p15:clr>
        </p15:guide>
        <p15:guide id="18" orient="horz" pos="2777">
          <p15:clr>
            <a:srgbClr val="A4A3A4"/>
          </p15:clr>
        </p15:guide>
        <p15:guide id="19" orient="horz" pos="1661">
          <p15:clr>
            <a:srgbClr val="A4A3A4"/>
          </p15:clr>
        </p15:guide>
        <p15:guide id="20" pos="295" userDrawn="1">
          <p15:clr>
            <a:srgbClr val="A4A3A4"/>
          </p15:clr>
        </p15:guide>
        <p15:guide id="21" pos="2624">
          <p15:clr>
            <a:srgbClr val="A4A3A4"/>
          </p15:clr>
        </p15:guide>
        <p15:guide id="22" pos="4967" userDrawn="1">
          <p15:clr>
            <a:srgbClr val="A4A3A4"/>
          </p15:clr>
        </p15:guide>
        <p15:guide id="23" orient="horz" pos="1377">
          <p15:clr>
            <a:srgbClr val="A4A3A4"/>
          </p15:clr>
        </p15:guide>
        <p15:guide id="24" orient="horz" pos="1374">
          <p15:clr>
            <a:srgbClr val="A4A3A4"/>
          </p15:clr>
        </p15:guide>
        <p15:guide id="25" orient="horz" pos="1069">
          <p15:clr>
            <a:srgbClr val="A4A3A4"/>
          </p15:clr>
        </p15:guide>
        <p15:guide id="26" orient="horz" pos="1225">
          <p15:clr>
            <a:srgbClr val="A4A3A4"/>
          </p15:clr>
        </p15:guide>
        <p15:guide id="27" orient="horz" pos="739">
          <p15:clr>
            <a:srgbClr val="A4A3A4"/>
          </p15:clr>
        </p15:guide>
        <p15:guide id="28" orient="horz" pos="1423">
          <p15:clr>
            <a:srgbClr val="A4A3A4"/>
          </p15:clr>
        </p15:guide>
        <p15:guide id="29" orient="horz" pos="3239">
          <p15:clr>
            <a:srgbClr val="A4A3A4"/>
          </p15:clr>
        </p15:guide>
        <p15:guide id="30" orient="horz" pos="1413">
          <p15:clr>
            <a:srgbClr val="A4A3A4"/>
          </p15:clr>
        </p15:guide>
        <p15:guide id="31" orient="horz" pos="408">
          <p15:clr>
            <a:srgbClr val="A4A3A4"/>
          </p15:clr>
        </p15:guide>
        <p15:guide id="32" orient="horz" pos="2532">
          <p15:clr>
            <a:srgbClr val="A4A3A4"/>
          </p15:clr>
        </p15:guide>
        <p15:guide id="33" orient="horz" pos="2093">
          <p15:clr>
            <a:srgbClr val="A4A3A4"/>
          </p15:clr>
        </p15:guide>
        <p15:guide id="34" pos="27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60B"/>
    <a:srgbClr val="FFEC4C"/>
    <a:srgbClr val="242BFF"/>
    <a:srgbClr val="E244D4"/>
    <a:srgbClr val="00B39C"/>
    <a:srgbClr val="00A1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743D3FB9-6595-420B-BCA9-6FF65A420448}">
  <a:tblStyle styleId="{743D3FB9-6595-420B-BCA9-6FF65A420448}" styleName="Table_0"/>
  <a:tblStyle styleId="{1999A9C7-8E91-4F31-B2A5-DBE99271D8EE}" styleName="Table_1"/>
  <a:tblStyle styleId="{A7ED8D3B-E02A-40C4-B93B-9EA2B425B5EB}" styleName="Table_2"/>
  <a:tblStyle styleId="{B4A19918-BF2F-48E8-A774-18B47623DA7B}" styleName="Table_3"/>
  <a:tblStyle styleId="{3CA577BC-1576-44ED-9769-EED9B0D5DC4D}" styleName="Table_4"/>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66" autoAdjust="0"/>
    <p:restoredTop sz="68211" autoAdjust="0"/>
  </p:normalViewPr>
  <p:slideViewPr>
    <p:cSldViewPr snapToObjects="1">
      <p:cViewPr varScale="1">
        <p:scale>
          <a:sx n="78" d="100"/>
          <a:sy n="78" d="100"/>
        </p:scale>
        <p:origin x="-2320" y="-104"/>
      </p:cViewPr>
      <p:guideLst>
        <p:guide orient="horz" pos="1620"/>
        <p:guide orient="horz" pos="1710"/>
        <p:guide orient="horz" pos="1765"/>
        <p:guide orient="horz" pos="1257"/>
        <p:guide orient="horz" pos="894"/>
        <p:guide orient="horz" pos="2516"/>
        <p:guide orient="horz" pos="816"/>
        <p:guide orient="horz" pos="1667"/>
        <p:guide orient="horz" pos="2003"/>
        <p:guide orient="horz" pos="1626"/>
        <p:guide orient="horz" pos="1657"/>
        <p:guide orient="horz" pos="951"/>
        <p:guide orient="horz" pos="3094"/>
        <p:guide orient="horz" pos="2777"/>
        <p:guide orient="horz" pos="1661"/>
        <p:guide orient="horz" pos="1377"/>
        <p:guide orient="horz" pos="1374"/>
        <p:guide orient="horz" pos="1069"/>
        <p:guide orient="horz" pos="1225"/>
        <p:guide orient="horz" pos="739"/>
        <p:guide orient="horz" pos="1423"/>
        <p:guide orient="horz" pos="3239"/>
        <p:guide orient="horz" pos="1413"/>
        <p:guide orient="horz" pos="408"/>
        <p:guide orient="horz" pos="2532"/>
        <p:guide orient="horz" pos="2093"/>
        <p:guide pos="2880"/>
        <p:guide/>
        <p:guide pos="4427"/>
        <p:guide pos="295"/>
        <p:guide pos="2624"/>
        <p:guide pos="4967"/>
        <p:guide pos="2785"/>
      </p:guideLst>
    </p:cSldViewPr>
  </p:slideViewPr>
  <p:outlineViewPr>
    <p:cViewPr>
      <p:scale>
        <a:sx n="33" d="100"/>
        <a:sy n="33" d="100"/>
      </p:scale>
      <p:origin x="0" y="-3056"/>
    </p:cViewPr>
  </p:outlineViewPr>
  <p:notesTextViewPr>
    <p:cViewPr>
      <p:scale>
        <a:sx n="100" d="100"/>
        <a:sy n="100" d="100"/>
      </p:scale>
      <p:origin x="0" y="0"/>
    </p:cViewPr>
  </p:notesTextViewPr>
  <p:sorterViewPr>
    <p:cViewPr>
      <p:scale>
        <a:sx n="66" d="100"/>
        <a:sy n="66" d="100"/>
      </p:scale>
      <p:origin x="0" y="984"/>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264511275"/>
      </p:ext>
    </p:extLst>
  </p:cSld>
  <p:clrMap bg1="lt1" tx1="dk1" bg2="dk2" tx2="lt2" accent1="accent1" accent2="accent2" accent3="accent3" accent4="accent4" accent5="accent5" accent6="accent6" hlink="hlink" folHlink="folHlink"/>
  <p:notesStyle>
    <a:lvl1pPr marL="0" algn="l" defTabSz="456268" rtl="0" eaLnBrk="1" latinLnBrk="0" hangingPunct="1">
      <a:defRPr sz="1200" kern="1200">
        <a:solidFill>
          <a:schemeClr val="tx1"/>
        </a:solidFill>
        <a:latin typeface="+mn-lt"/>
        <a:ea typeface="+mn-ea"/>
        <a:cs typeface="+mn-cs"/>
      </a:defRPr>
    </a:lvl1pPr>
    <a:lvl2pPr marL="456268" algn="l" defTabSz="456268" rtl="0" eaLnBrk="1" latinLnBrk="0" hangingPunct="1">
      <a:defRPr sz="1200" kern="1200">
        <a:solidFill>
          <a:schemeClr val="tx1"/>
        </a:solidFill>
        <a:latin typeface="+mn-lt"/>
        <a:ea typeface="+mn-ea"/>
        <a:cs typeface="+mn-cs"/>
      </a:defRPr>
    </a:lvl2pPr>
    <a:lvl3pPr marL="912537" algn="l" defTabSz="456268" rtl="0" eaLnBrk="1" latinLnBrk="0" hangingPunct="1">
      <a:defRPr sz="1200" kern="1200">
        <a:solidFill>
          <a:schemeClr val="tx1"/>
        </a:solidFill>
        <a:latin typeface="+mn-lt"/>
        <a:ea typeface="+mn-ea"/>
        <a:cs typeface="+mn-cs"/>
      </a:defRPr>
    </a:lvl3pPr>
    <a:lvl4pPr marL="1368806" algn="l" defTabSz="456268" rtl="0" eaLnBrk="1" latinLnBrk="0" hangingPunct="1">
      <a:defRPr sz="1200" kern="1200">
        <a:solidFill>
          <a:schemeClr val="tx1"/>
        </a:solidFill>
        <a:latin typeface="+mn-lt"/>
        <a:ea typeface="+mn-ea"/>
        <a:cs typeface="+mn-cs"/>
      </a:defRPr>
    </a:lvl4pPr>
    <a:lvl5pPr marL="1825075" algn="l" defTabSz="456268" rtl="0" eaLnBrk="1" latinLnBrk="0" hangingPunct="1">
      <a:defRPr sz="1200" kern="1200">
        <a:solidFill>
          <a:schemeClr val="tx1"/>
        </a:solidFill>
        <a:latin typeface="+mn-lt"/>
        <a:ea typeface="+mn-ea"/>
        <a:cs typeface="+mn-cs"/>
      </a:defRPr>
    </a:lvl5pPr>
    <a:lvl6pPr marL="2281341" algn="l" defTabSz="456268" rtl="0" eaLnBrk="1" latinLnBrk="0" hangingPunct="1">
      <a:defRPr sz="1200" kern="1200">
        <a:solidFill>
          <a:schemeClr val="tx1"/>
        </a:solidFill>
        <a:latin typeface="+mn-lt"/>
        <a:ea typeface="+mn-ea"/>
        <a:cs typeface="+mn-cs"/>
      </a:defRPr>
    </a:lvl6pPr>
    <a:lvl7pPr marL="2737610" algn="l" defTabSz="456268" rtl="0" eaLnBrk="1" latinLnBrk="0" hangingPunct="1">
      <a:defRPr sz="1200" kern="1200">
        <a:solidFill>
          <a:schemeClr val="tx1"/>
        </a:solidFill>
        <a:latin typeface="+mn-lt"/>
        <a:ea typeface="+mn-ea"/>
        <a:cs typeface="+mn-cs"/>
      </a:defRPr>
    </a:lvl7pPr>
    <a:lvl8pPr marL="3193877" algn="l" defTabSz="456268" rtl="0" eaLnBrk="1" latinLnBrk="0" hangingPunct="1">
      <a:defRPr sz="1200" kern="1200">
        <a:solidFill>
          <a:schemeClr val="tx1"/>
        </a:solidFill>
        <a:latin typeface="+mn-lt"/>
        <a:ea typeface="+mn-ea"/>
        <a:cs typeface="+mn-cs"/>
      </a:defRPr>
    </a:lvl8pPr>
    <a:lvl9pPr marL="3650146" algn="l" defTabSz="4562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Shape 115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Font typeface="Verdana"/>
              <a:buNone/>
            </a:pPr>
            <a:endParaRPr sz="1600" b="0" i="0" u="none" strike="noStrike" cap="none" baseline="0">
              <a:solidFill>
                <a:schemeClr val="dk1"/>
              </a:solidFill>
              <a:latin typeface="Verdana"/>
              <a:ea typeface="Verdana"/>
              <a:cs typeface="Verdana"/>
              <a:sym typeface="Verdana"/>
            </a:endParaRPr>
          </a:p>
        </p:txBody>
      </p:sp>
      <p:sp>
        <p:nvSpPr>
          <p:cNvPr id="1156" name="Shape 1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72372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268" rtl="0" eaLnBrk="1" fontAlgn="auto" latinLnBrk="0" hangingPunct="1">
              <a:lnSpc>
                <a:spcPct val="100000"/>
              </a:lnSpc>
              <a:spcBef>
                <a:spcPts val="0"/>
              </a:spcBef>
              <a:spcAft>
                <a:spcPts val="0"/>
              </a:spcAft>
              <a:buClrTx/>
              <a:buSzTx/>
              <a:buFontTx/>
              <a:buNone/>
              <a:tabLst/>
              <a:defRPr/>
            </a:pPr>
            <a:r>
              <a:rPr lang="zh-CN" altLang="en-US" dirty="0" smtClean="0"/>
              <a:t>那问题的根本在哪里呢？有没有一些行业标杆可以借鉴呢？我们看到这张胶片上的麦当劳、肯德基、赛百味、万豪酒店同阿里巴巴、亚马逊是完全两类的公司，但他们有一个共性的做法，就是做到了充分利用外部资源的创新性和企业家精神，但同时又能保持统一的规范、标准和公司治理。这些传统公司如麦当劳、赛百味把这种一种做法叫做</a:t>
            </a:r>
            <a:r>
              <a:rPr lang="en-US" altLang="zh-CN" dirty="0" smtClean="0"/>
              <a:t>franchise</a:t>
            </a:r>
            <a:r>
              <a:rPr lang="zh-CN" altLang="en-US" dirty="0" smtClean="0"/>
              <a:t>特许经营，而互联网公司虽然不这么叫，他们倾向于叫自己为平台</a:t>
            </a:r>
            <a:r>
              <a:rPr lang="en-US" altLang="zh-CN" dirty="0" smtClean="0"/>
              <a:t>platform</a:t>
            </a:r>
            <a:r>
              <a:rPr lang="zh-CN" altLang="en-US" dirty="0" smtClean="0"/>
              <a:t>（他们倾向于把这种做法称之为平台运营），但做法的本质同特许经营都是一样的，那这个本质就是：一、通过重用创造规模；（亚马逊</a:t>
            </a:r>
            <a:r>
              <a:rPr lang="en-US" altLang="zh-CN" dirty="0" smtClean="0"/>
              <a:t>40%</a:t>
            </a:r>
            <a:r>
              <a:rPr lang="zh-CN" altLang="en-US" dirty="0" smtClean="0"/>
              <a:t>的营收来自第三方卖家，亚马逊只是在自己的平台上为这些第三方卖家创建了一系列的服务，从产品搜索、结果返回、产品展示、支付、仓储运输物流、库存管理等等。二、通过全局整合可重用资产，促进这些可重用资产在终端通过自服务方式的使用，来鼓励终端创新；三、通过建立全局规范和持续的最终消费者评分反馈机制来推进全局质量；四、具体工作实现和创新是在终端发生的，但中心平台实时保有对所有可重用资产的控制和对任何运营的实时可视性。</a:t>
            </a:r>
            <a:endParaRPr lang="en-US" dirty="0"/>
          </a:p>
        </p:txBody>
      </p:sp>
    </p:spTree>
    <p:extLst>
      <p:ext uri="{BB962C8B-B14F-4D97-AF65-F5344CB8AC3E}">
        <p14:creationId xmlns:p14="http://schemas.microsoft.com/office/powerpoint/2010/main" val="2275815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smtClean="0"/>
              <a:t>我们能否把这些理念、原则应用到企业</a:t>
            </a:r>
            <a:r>
              <a:rPr lang="en-US" altLang="zh-CN" dirty="0" smtClean="0"/>
              <a:t>IT</a:t>
            </a:r>
            <a:r>
              <a:rPr lang="zh-CN" altLang="en-US" dirty="0" smtClean="0"/>
              <a:t>，将我们现有的集中化</a:t>
            </a:r>
            <a:r>
              <a:rPr lang="en-US" altLang="zh-CN" dirty="0" smtClean="0"/>
              <a:t>IT</a:t>
            </a:r>
            <a:r>
              <a:rPr lang="zh-CN" altLang="en-US" dirty="0" smtClean="0"/>
              <a:t>、按项目做交付的模式做一个根本性的改变，变成通过创建可重用的资产，并促进在终端以自服务的方式使用、消费这些可重用的资产，从而在整个公司范围内全局整合创新，而不是凡事都自己完成。那这种做法的本质同特许经营或平台经营一样，都是充分利用</a:t>
            </a:r>
            <a:r>
              <a:rPr lang="en-US" altLang="zh-CN" dirty="0" smtClean="0"/>
              <a:t>IT</a:t>
            </a:r>
            <a:r>
              <a:rPr lang="zh-CN" altLang="en-US" dirty="0" smtClean="0"/>
              <a:t>以外的资源和能力，来根本改善</a:t>
            </a:r>
            <a:r>
              <a:rPr lang="en-US" altLang="zh-CN" dirty="0" smtClean="0"/>
              <a:t>IT</a:t>
            </a:r>
            <a:r>
              <a:rPr lang="zh-CN" altLang="en-US" dirty="0" smtClean="0"/>
              <a:t>交付的能力和速度。</a:t>
            </a:r>
            <a:endParaRPr lang="en-US" altLang="zh-CN" dirty="0" smtClean="0"/>
          </a:p>
          <a:p>
            <a:endParaRPr lang="en-US" dirty="0" smtClean="0"/>
          </a:p>
          <a:p>
            <a:r>
              <a:rPr lang="zh-CN" altLang="en-US" dirty="0" smtClean="0"/>
              <a:t>我们之前也听到过类似</a:t>
            </a:r>
            <a:r>
              <a:rPr lang="en-US" altLang="zh-CN" dirty="0" smtClean="0"/>
              <a:t>citizen development</a:t>
            </a:r>
            <a:r>
              <a:rPr lang="zh-CN" altLang="en-US" dirty="0" smtClean="0"/>
              <a:t>全民开发等的概念。这些概念的理念同我们刚才讲过的特许经营或平台经营一样，</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4B5E011A-69A2-1D4E-B3EE-C7DE7E7E5E44}" type="slidenum">
              <a:rPr lang="en-US" smtClean="0"/>
              <a:pPr>
                <a:defRPr/>
              </a:pPr>
              <a:t>15</a:t>
            </a:fld>
            <a:endParaRPr lang="en-US" dirty="0"/>
          </a:p>
        </p:txBody>
      </p:sp>
    </p:spTree>
    <p:extLst>
      <p:ext uri="{BB962C8B-B14F-4D97-AF65-F5344CB8AC3E}">
        <p14:creationId xmlns:p14="http://schemas.microsoft.com/office/powerpoint/2010/main" val="2005965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通过这种做法，我们在创建一种全新的</a:t>
            </a:r>
            <a:r>
              <a:rPr lang="en-US" altLang="zh-CN" dirty="0" smtClean="0"/>
              <a:t>IT</a:t>
            </a:r>
            <a:r>
              <a:rPr lang="zh-CN" altLang="en-US" dirty="0" smtClean="0"/>
              <a:t>运营模式</a:t>
            </a:r>
            <a:endParaRPr lang="en-US" dirty="0"/>
          </a:p>
        </p:txBody>
      </p:sp>
    </p:spTree>
    <p:extLst>
      <p:ext uri="{BB962C8B-B14F-4D97-AF65-F5344CB8AC3E}">
        <p14:creationId xmlns:p14="http://schemas.microsoft.com/office/powerpoint/2010/main" val="3557817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6"/>
        <p:cNvGrpSpPr/>
        <p:nvPr/>
      </p:nvGrpSpPr>
      <p:grpSpPr>
        <a:xfrm>
          <a:off x="0" y="0"/>
          <a:ext cx="0" cy="0"/>
          <a:chOff x="0" y="0"/>
          <a:chExt cx="0" cy="0"/>
        </a:xfrm>
      </p:grpSpPr>
      <p:sp>
        <p:nvSpPr>
          <p:cNvPr id="4757" name="Shape 4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58" name="Shape 47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6268" rtl="0" eaLnBrk="1" fontAlgn="auto" latinLnBrk="0" hangingPunct="1">
              <a:lnSpc>
                <a:spcPct val="100000"/>
              </a:lnSpc>
              <a:spcBef>
                <a:spcPts val="0"/>
              </a:spcBef>
              <a:spcAft>
                <a:spcPts val="0"/>
              </a:spcAft>
              <a:buClrTx/>
              <a:buSzTx/>
              <a:buFontTx/>
              <a:buNone/>
              <a:tabLst/>
              <a:defRPr/>
            </a:pPr>
            <a:r>
              <a:rPr lang="zh-CN" altLang="en-US" dirty="0" smtClean="0"/>
              <a:t>这种新的</a:t>
            </a:r>
            <a:r>
              <a:rPr lang="en-US" altLang="zh-CN" dirty="0" smtClean="0"/>
              <a:t>IT</a:t>
            </a:r>
            <a:r>
              <a:rPr lang="zh-CN" altLang="en-US" dirty="0" smtClean="0"/>
              <a:t>运营模式强调的是服务的创建和消费，你要交付的不再是一个个项目，而是一些可重用的资产和服务（这页很快带过，避免太过重复）</a:t>
            </a:r>
            <a:endParaRPr lang="en-US" altLang="zh-CN" dirty="0" smtClean="0"/>
          </a:p>
          <a:p>
            <a:pPr marL="0" marR="0" lvl="0" indent="0" algn="l" defTabSz="456268"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456268" rtl="0" eaLnBrk="1" fontAlgn="auto" latinLnBrk="0" hangingPunct="1">
              <a:lnSpc>
                <a:spcPct val="100000"/>
              </a:lnSpc>
              <a:spcBef>
                <a:spcPts val="0"/>
              </a:spcBef>
              <a:spcAft>
                <a:spcPts val="0"/>
              </a:spcAft>
              <a:buClrTx/>
              <a:buSzTx/>
              <a:buFontTx/>
              <a:buNone/>
              <a:tabLst/>
              <a:defRPr/>
            </a:pPr>
            <a:r>
              <a:rPr lang="zh-CN" altLang="en-US" dirty="0" smtClean="0"/>
              <a:t>，而且在此之上，你要促进服务的消费、鼓励终端创新，这就需要这些可重用的资产和服务是可被发现的，并且可以通过自服务来消费使用的，同时你要通过用量统计和使用者反馈机制来不断改善你的可重用服务。</a:t>
            </a:r>
          </a:p>
          <a:p>
            <a:pPr lvl="0" rtl="0">
              <a:spcBef>
                <a:spcPts val="0"/>
              </a:spcBef>
              <a:buNone/>
            </a:pPr>
            <a:endParaRPr lang="en-US" altLang="zh-CN" dirty="0" smtClean="0"/>
          </a:p>
        </p:txBody>
      </p:sp>
      <p:sp>
        <p:nvSpPr>
          <p:cNvPr id="4759" name="Shape 475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17</a:t>
            </a:fld>
            <a:endParaRPr lang="en-US" dirty="0"/>
          </a:p>
        </p:txBody>
      </p:sp>
    </p:spTree>
    <p:extLst>
      <p:ext uri="{BB962C8B-B14F-4D97-AF65-F5344CB8AC3E}">
        <p14:creationId xmlns:p14="http://schemas.microsoft.com/office/powerpoint/2010/main" val="730778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smtClean="0"/>
              <a:t>让我们来通过一个例子来看一看如何具体实现这种转变。我们说你正在做一个</a:t>
            </a:r>
            <a:r>
              <a:rPr lang="en-US" altLang="zh-CN" dirty="0" smtClean="0"/>
              <a:t>web</a:t>
            </a:r>
            <a:r>
              <a:rPr lang="zh-CN" altLang="en-US" dirty="0" smtClean="0"/>
              <a:t>应用项目，来供你的销售团队在与客户接洽时可以实时获取订单状态和订单历史的信息。在这个例子中，让我们假设你的客户数据是在</a:t>
            </a:r>
            <a:r>
              <a:rPr lang="en-US" altLang="zh-CN" dirty="0" smtClean="0"/>
              <a:t>SAP</a:t>
            </a:r>
            <a:r>
              <a:rPr lang="zh-CN" altLang="en-US" dirty="0" smtClean="0"/>
              <a:t>和</a:t>
            </a:r>
            <a:r>
              <a:rPr lang="en-US" altLang="zh-CN" dirty="0" err="1" smtClean="0"/>
              <a:t>Salesforce</a:t>
            </a:r>
            <a:r>
              <a:rPr lang="zh-CN" altLang="en-US" dirty="0" smtClean="0"/>
              <a:t>系统中，你的库存数据在</a:t>
            </a:r>
            <a:r>
              <a:rPr lang="en-US" altLang="zh-CN" dirty="0" smtClean="0"/>
              <a:t>SAP</a:t>
            </a:r>
            <a:r>
              <a:rPr lang="zh-CN" altLang="en-US" dirty="0" smtClean="0"/>
              <a:t>中，你的订单数据是在电商系统中，为了实现项目目标，你首先要实现全景客户数据，一种现实中常见的实现客户数据全景视图的方法时你手写一段代码，点对点的把所有保存有客户数据的系统连接起来，这个全景视图的客户数据还要进一步与电子商务系统中的订单数据链接起来，之后把链接结果馈出给</a:t>
            </a:r>
            <a:r>
              <a:rPr lang="en-US" altLang="zh-CN" dirty="0" smtClean="0"/>
              <a:t>web</a:t>
            </a:r>
            <a:r>
              <a:rPr lang="zh-CN" altLang="en-US" dirty="0" smtClean="0"/>
              <a:t>应用的</a:t>
            </a:r>
            <a:r>
              <a:rPr lang="en-US" altLang="zh-CN" dirty="0" smtClean="0"/>
              <a:t>API</a:t>
            </a:r>
            <a:r>
              <a:rPr lang="zh-CN" altLang="en-US" dirty="0" smtClean="0"/>
              <a:t>使用。</a:t>
            </a:r>
            <a:endParaRPr lang="en-US" dirty="0"/>
          </a:p>
        </p:txBody>
      </p:sp>
      <p:sp>
        <p:nvSpPr>
          <p:cNvPr id="4" name="Slide Number Placeholder 3"/>
          <p:cNvSpPr>
            <a:spLocks noGrp="1"/>
          </p:cNvSpPr>
          <p:nvPr>
            <p:ph type="sldNum" idx="10"/>
          </p:nvPr>
        </p:nvSpPr>
        <p:spPr>
          <a:xfrm>
            <a:off x="3884613" y="8685213"/>
            <a:ext cx="2971800" cy="457200"/>
          </a:xfrm>
          <a:prstGeom prst="rect">
            <a:avLst/>
          </a:prstGeom>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2248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268" rtl="0" eaLnBrk="1" fontAlgn="auto" latinLnBrk="0" hangingPunct="1">
              <a:lnSpc>
                <a:spcPct val="100000"/>
              </a:lnSpc>
              <a:spcBef>
                <a:spcPts val="0"/>
              </a:spcBef>
              <a:spcAft>
                <a:spcPts val="0"/>
              </a:spcAft>
              <a:buClrTx/>
              <a:buSzTx/>
              <a:buFontTx/>
              <a:buNone/>
              <a:tabLst/>
              <a:defRPr/>
            </a:pPr>
            <a:r>
              <a:rPr lang="zh-CN" altLang="en-US" dirty="0" smtClean="0"/>
              <a:t>这些传统做法，可能可以做到在不超预算的情况下按时完成项目，但这过程中完全没有生成任何可重用的资产，例如，全景客户数据对其他团队而言也是非常重要的，但没有人知道曾经你的团队已经实现过这个事情，而且，你用手工写代码、做点对点连接、写死逻辑的做法，会造成系统间的紧耦合，如果你的任何一个目标应用系统或是业务逻辑发生了改变，你整个</a:t>
            </a:r>
            <a:r>
              <a:rPr lang="en-US" altLang="zh-CN" dirty="0" smtClean="0"/>
              <a:t>web</a:t>
            </a:r>
            <a:r>
              <a:rPr lang="zh-CN" altLang="en-US" dirty="0" smtClean="0"/>
              <a:t>应用或者是部分必须要重写，所以你的整个架构是脆弱的、动不得。另一角度，从管理、治理、流程可视性上和安全性上，你也完全没有做任何东西，你的项目是否真正满足业务的需求，要打个问号。</a:t>
            </a:r>
            <a:endParaRPr lang="en-US" altLang="zh-CN" dirty="0" smtClean="0"/>
          </a:p>
          <a:p>
            <a:endParaRPr lang="en-US" altLang="zh-CN" dirty="0" smtClean="0"/>
          </a:p>
          <a:p>
            <a:endParaRPr lang="en-US" altLang="zh-CN" dirty="0" smtClean="0"/>
          </a:p>
          <a:p>
            <a:r>
              <a:rPr lang="zh-CN" altLang="en-US" dirty="0" smtClean="0"/>
              <a:t>因为没有建立服务注册机制，这些都无从谈起，包括流程可视性。你的项目是否真正满足业务的需求，要打个问号。</a:t>
            </a:r>
            <a:endParaRPr lang="en-US" altLang="zh-CN" dirty="0" smtClean="0"/>
          </a:p>
          <a:p>
            <a:endParaRPr lang="en-US" altLang="zh-CN" dirty="0" smtClean="0"/>
          </a:p>
          <a:p>
            <a:endParaRPr lang="en-US" altLang="zh-CN" dirty="0" smtClean="0"/>
          </a:p>
          <a:p>
            <a:r>
              <a:rPr lang="zh-CN" altLang="en-US" dirty="0" smtClean="0"/>
              <a:t>你做的事情也无法满足业务对治理、可视性和长期交付速度的要求，</a:t>
            </a:r>
            <a:endParaRPr lang="en-US" dirty="0"/>
          </a:p>
        </p:txBody>
      </p:sp>
    </p:spTree>
    <p:extLst>
      <p:ext uri="{BB962C8B-B14F-4D97-AF65-F5344CB8AC3E}">
        <p14:creationId xmlns:p14="http://schemas.microsoft.com/office/powerpoint/2010/main" val="256701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6</a:t>
            </a:r>
            <a:r>
              <a:rPr lang="zh-CN" altLang="en-US" dirty="0" smtClean="0"/>
              <a:t>个月后，业务部门又要求同样的事情要在手机和其它移动只能终端上实现，一切都要从头做起，而且要叠加做一遍，代码逻辑变得一团糟，</a:t>
            </a:r>
            <a:endParaRPr lang="en-US" dirty="0"/>
          </a:p>
        </p:txBody>
      </p:sp>
    </p:spTree>
    <p:extLst>
      <p:ext uri="{BB962C8B-B14F-4D97-AF65-F5344CB8AC3E}">
        <p14:creationId xmlns:p14="http://schemas.microsoft.com/office/powerpoint/2010/main" val="3041302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smtClean="0"/>
              <a:t>那转变之后，在新的运营模式下，做法会如何呢。说这个之前，我们先谈一个概念，叫</a:t>
            </a:r>
            <a:r>
              <a:rPr lang="en-US" altLang="zh-CN" dirty="0" smtClean="0"/>
              <a:t>Modern API</a:t>
            </a:r>
            <a:r>
              <a:rPr lang="zh-CN" altLang="en-US" dirty="0" smtClean="0"/>
              <a:t>现代</a:t>
            </a:r>
            <a:r>
              <a:rPr lang="en-US" altLang="zh-CN" dirty="0" smtClean="0"/>
              <a:t>API</a:t>
            </a:r>
            <a:r>
              <a:rPr lang="zh-CN" altLang="en-US" dirty="0" smtClean="0"/>
              <a:t>，他是</a:t>
            </a:r>
            <a:r>
              <a:rPr lang="zh-CN" altLang="en-US" sz="1100" dirty="0" smtClean="0"/>
              <a:t>新</a:t>
            </a:r>
            <a:r>
              <a:rPr lang="en-US" altLang="zh-CN" sz="1100" dirty="0" smtClean="0"/>
              <a:t>IT</a:t>
            </a:r>
            <a:r>
              <a:rPr lang="zh-CN" altLang="en-US" sz="1100" dirty="0" smtClean="0"/>
              <a:t>运营模式的核心使能者。</a:t>
            </a:r>
            <a:r>
              <a:rPr lang="en-US" altLang="zh-CN" sz="1100" dirty="0" smtClean="0"/>
              <a:t>API</a:t>
            </a:r>
            <a:r>
              <a:rPr lang="zh-CN" altLang="en-US" sz="1100" dirty="0" smtClean="0"/>
              <a:t>大家都知道是应用编程接口，但我们说的</a:t>
            </a:r>
            <a:r>
              <a:rPr lang="en-US" altLang="zh-CN" sz="1100" dirty="0" smtClean="0"/>
              <a:t>API</a:t>
            </a:r>
            <a:r>
              <a:rPr lang="zh-CN" altLang="en-US" sz="1100" dirty="0" smtClean="0"/>
              <a:t>之所以叫现代</a:t>
            </a:r>
            <a:r>
              <a:rPr lang="en-US" altLang="zh-CN" sz="1100" dirty="0" smtClean="0"/>
              <a:t>API</a:t>
            </a:r>
            <a:r>
              <a:rPr lang="zh-CN" altLang="en-US" sz="1100" dirty="0" smtClean="0"/>
              <a:t>，</a:t>
            </a:r>
            <a:r>
              <a:rPr lang="zh-CN" altLang="en-US" dirty="0" smtClean="0"/>
              <a:t>是因为是更加遵从标准的（通常是</a:t>
            </a:r>
            <a:r>
              <a:rPr lang="en-US" altLang="zh-CN" dirty="0" smtClean="0"/>
              <a:t>HTTP</a:t>
            </a:r>
            <a:r>
              <a:rPr lang="zh-CN" altLang="en-US" dirty="0" smtClean="0"/>
              <a:t>和</a:t>
            </a:r>
            <a:r>
              <a:rPr lang="en-US" altLang="zh-CN" dirty="0" smtClean="0"/>
              <a:t>REST</a:t>
            </a:r>
            <a:r>
              <a:rPr lang="zh-CN" altLang="en-US" dirty="0" smtClean="0"/>
              <a:t>），更加面对开发者友好的，可以通过自服务容易地发现、理解和获取，他们是为易用性而设计的并做了产品化的，他们看起来更像是一个产品，而非一段代码，他们具备</a:t>
            </a:r>
            <a:r>
              <a:rPr lang="en-US" altLang="zh-CN" dirty="0" smtClean="0"/>
              <a:t>SDLC</a:t>
            </a:r>
            <a:r>
              <a:rPr lang="zh-CN" altLang="en-US" dirty="0" smtClean="0"/>
              <a:t>（</a:t>
            </a:r>
            <a:r>
              <a:rPr lang="en-US" sz="1100" b="1" kern="1200" dirty="0" smtClean="0">
                <a:solidFill>
                  <a:schemeClr val="tx1"/>
                </a:solidFill>
                <a:effectLst/>
                <a:latin typeface="+mn-lt"/>
                <a:ea typeface="+mn-ea"/>
                <a:cs typeface="+mn-cs"/>
              </a:rPr>
              <a:t>software development lifecycle </a:t>
            </a:r>
            <a:r>
              <a:rPr lang="zh-CN" altLang="en-US" dirty="0" smtClean="0"/>
              <a:t>）的所有特性，</a:t>
            </a:r>
            <a:r>
              <a:rPr lang="zh-CN" altLang="en-US" sz="3200" dirty="0" smtClean="0"/>
              <a:t>从设计、开发、测试、管理到版本控制用以进行维护和生命周期管理</a:t>
            </a:r>
            <a:r>
              <a:rPr lang="zh-CN" altLang="en-US" dirty="0" smtClean="0"/>
              <a:t>，他们的可管理性、可治理性和安全性更强。</a:t>
            </a:r>
            <a:endParaRPr lang="en-US" altLang="zh-CN" dirty="0" smtClean="0"/>
          </a:p>
          <a:p>
            <a:endParaRPr lang="en-US" altLang="zh-CN" dirty="0" smtClean="0"/>
          </a:p>
          <a:p>
            <a:endParaRPr lang="en-US" altLang="zh-CN" dirty="0" smtClean="0"/>
          </a:p>
          <a:p>
            <a:r>
              <a:rPr lang="zh-CN" altLang="en-US" dirty="0" smtClean="0"/>
              <a:t>他们就是为被消费而被设计的，有非常好的文档记录和版本管理体系（用以进行维护和生命周期管理），他们的可管理性、可治理性和安全性更强，总而言之，他们具备</a:t>
            </a:r>
            <a:r>
              <a:rPr lang="en-US" altLang="zh-CN" dirty="0" smtClean="0"/>
              <a:t>SDLC</a:t>
            </a:r>
            <a:r>
              <a:rPr lang="zh-CN" altLang="en-US" dirty="0" smtClean="0"/>
              <a:t>（</a:t>
            </a:r>
            <a:r>
              <a:rPr lang="en-US" sz="1100" b="1" kern="1200" dirty="0" smtClean="0">
                <a:solidFill>
                  <a:schemeClr val="tx1"/>
                </a:solidFill>
                <a:effectLst/>
                <a:latin typeface="+mn-lt"/>
                <a:ea typeface="+mn-ea"/>
                <a:cs typeface="+mn-cs"/>
              </a:rPr>
              <a:t>software development lifecycle </a:t>
            </a:r>
            <a:r>
              <a:rPr lang="zh-CN" altLang="en-US" dirty="0" smtClean="0"/>
              <a:t>），从设计、开发、测试、管理到版本控制。</a:t>
            </a:r>
            <a:endParaRPr lang="en-US" altLang="zh-CN" dirty="0" smtClean="0"/>
          </a:p>
          <a:p>
            <a:endParaRPr lang="en-US" dirty="0" smtClean="0"/>
          </a:p>
          <a:p>
            <a:r>
              <a:rPr lang="zh-CN" altLang="en-US" dirty="0" smtClean="0"/>
              <a:t>也许有人会问，这不就是</a:t>
            </a:r>
            <a:r>
              <a:rPr lang="en-US" altLang="zh-CN" dirty="0" smtClean="0"/>
              <a:t>SOA</a:t>
            </a:r>
            <a:r>
              <a:rPr lang="zh-CN" altLang="en-US" dirty="0" smtClean="0"/>
              <a:t>吗？这跟</a:t>
            </a:r>
            <a:r>
              <a:rPr lang="en-US" altLang="zh-CN" dirty="0" smtClean="0"/>
              <a:t>SOA</a:t>
            </a:r>
            <a:r>
              <a:rPr lang="zh-CN" altLang="en-US" dirty="0" smtClean="0"/>
              <a:t>有什么区别？</a:t>
            </a:r>
            <a:r>
              <a:rPr lang="en-US" altLang="zh-CN" dirty="0" smtClean="0"/>
              <a:t>Modern API</a:t>
            </a:r>
            <a:r>
              <a:rPr lang="zh-CN" altLang="en-US" dirty="0" smtClean="0"/>
              <a:t>跟</a:t>
            </a:r>
            <a:r>
              <a:rPr lang="en-US" altLang="zh-CN" dirty="0" smtClean="0"/>
              <a:t>SOA</a:t>
            </a:r>
            <a:r>
              <a:rPr lang="zh-CN" altLang="en-US" dirty="0" smtClean="0"/>
              <a:t>最大的区别，</a:t>
            </a:r>
            <a:r>
              <a:rPr lang="en-US" altLang="zh-CN" dirty="0" smtClean="0"/>
              <a:t>SOA</a:t>
            </a:r>
            <a:r>
              <a:rPr lang="zh-CN" altLang="en-US" dirty="0" smtClean="0"/>
              <a:t>只是供</a:t>
            </a:r>
            <a:r>
              <a:rPr lang="en-US" altLang="zh-CN" dirty="0" smtClean="0"/>
              <a:t>IT</a:t>
            </a:r>
            <a:r>
              <a:rPr lang="zh-CN" altLang="en-US" dirty="0" smtClean="0"/>
              <a:t>内部使用的，</a:t>
            </a:r>
            <a:r>
              <a:rPr lang="en-US" altLang="zh-CN" dirty="0" smtClean="0"/>
              <a:t>by</a:t>
            </a:r>
            <a:r>
              <a:rPr lang="en-US" altLang="zh-CN" baseline="0" dirty="0" smtClean="0"/>
              <a:t> IT, for IT</a:t>
            </a:r>
            <a:r>
              <a:rPr lang="zh-CN" altLang="en-US" baseline="0" dirty="0" smtClean="0"/>
              <a:t>；</a:t>
            </a:r>
            <a:r>
              <a:rPr lang="en-US" altLang="zh-CN" baseline="0" dirty="0" smtClean="0"/>
              <a:t>SOA</a:t>
            </a:r>
            <a:r>
              <a:rPr lang="zh-CN" altLang="en-US" baseline="0" dirty="0" smtClean="0"/>
              <a:t>从技术上是复杂，难以掌握的，</a:t>
            </a:r>
            <a:r>
              <a:rPr lang="en-US" altLang="zh-CN" baseline="0" dirty="0" smtClean="0"/>
              <a:t>IT</a:t>
            </a:r>
            <a:r>
              <a:rPr lang="zh-CN" altLang="en-US" baseline="0" dirty="0" smtClean="0"/>
              <a:t>以外的人也无法使用；</a:t>
            </a:r>
            <a:r>
              <a:rPr lang="en-US" altLang="zh-CN" baseline="0" dirty="0" smtClean="0"/>
              <a:t>SOA</a:t>
            </a:r>
            <a:r>
              <a:rPr lang="zh-CN" altLang="en-US" baseline="0" dirty="0" smtClean="0"/>
              <a:t>不是遵循</a:t>
            </a:r>
            <a:r>
              <a:rPr lang="en-US" altLang="zh-CN" baseline="0" dirty="0" smtClean="0"/>
              <a:t>REST</a:t>
            </a:r>
            <a:r>
              <a:rPr lang="zh-CN" altLang="en-US" baseline="0" dirty="0" smtClean="0"/>
              <a:t>规范的，在移动场景下根本无法使用。</a:t>
            </a:r>
            <a:endParaRPr lang="en-US" dirty="0"/>
          </a:p>
        </p:txBody>
      </p:sp>
    </p:spTree>
    <p:extLst>
      <p:ext uri="{BB962C8B-B14F-4D97-AF65-F5344CB8AC3E}">
        <p14:creationId xmlns:p14="http://schemas.microsoft.com/office/powerpoint/2010/main" val="911992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100" dirty="0" smtClean="0">
                <a:latin typeface="Verdana" charset="0"/>
                <a:ea typeface="Verdana" charset="0"/>
                <a:cs typeface="Verdana" charset="0"/>
              </a:rPr>
              <a:t>在现代</a:t>
            </a:r>
            <a:r>
              <a:rPr lang="en-US" altLang="zh-CN" sz="1100" dirty="0" smtClean="0">
                <a:latin typeface="Verdana" charset="0"/>
                <a:ea typeface="Verdana" charset="0"/>
                <a:cs typeface="Verdana" charset="0"/>
              </a:rPr>
              <a:t>API</a:t>
            </a:r>
            <a:r>
              <a:rPr lang="zh-CN" altLang="en-US" sz="1100" dirty="0" smtClean="0">
                <a:latin typeface="Verdana" charset="0"/>
                <a:ea typeface="Verdana" charset="0"/>
                <a:cs typeface="Verdana" charset="0"/>
              </a:rPr>
              <a:t>基础之上，</a:t>
            </a:r>
            <a:r>
              <a:rPr lang="en-US" altLang="zh-CN" sz="1100" dirty="0" err="1" smtClean="0">
                <a:latin typeface="Verdana" charset="0"/>
                <a:ea typeface="Verdana" charset="0"/>
                <a:cs typeface="Verdana" charset="0"/>
              </a:rPr>
              <a:t>MuleSoft</a:t>
            </a:r>
            <a:r>
              <a:rPr lang="zh-CN" altLang="en-US" sz="1100" dirty="0" smtClean="0">
                <a:latin typeface="Verdana" charset="0"/>
                <a:ea typeface="Verdana" charset="0"/>
                <a:cs typeface="Verdana" charset="0"/>
              </a:rPr>
              <a:t>有一套叫做</a:t>
            </a:r>
            <a:r>
              <a:rPr lang="en-US" sz="1100" dirty="0" smtClean="0">
                <a:latin typeface="Verdana" charset="0"/>
                <a:ea typeface="Verdana" charset="0"/>
                <a:cs typeface="Verdana" charset="0"/>
              </a:rPr>
              <a:t>API-led connectivity</a:t>
            </a:r>
            <a:r>
              <a:rPr lang="zh-CN" altLang="en-US" sz="1100" dirty="0" smtClean="0">
                <a:latin typeface="Verdana" charset="0"/>
                <a:ea typeface="Verdana" charset="0"/>
                <a:cs typeface="Verdana" charset="0"/>
              </a:rPr>
              <a:t>的方法论，它就是新</a:t>
            </a:r>
            <a:r>
              <a:rPr lang="en-US" altLang="zh-CN" sz="1100" dirty="0" smtClean="0">
                <a:latin typeface="Verdana" charset="0"/>
                <a:ea typeface="Verdana" charset="0"/>
                <a:cs typeface="Verdana" charset="0"/>
              </a:rPr>
              <a:t>IT</a:t>
            </a:r>
            <a:r>
              <a:rPr lang="zh-CN" altLang="en-US" sz="1100" dirty="0" smtClean="0">
                <a:latin typeface="Verdana" charset="0"/>
                <a:ea typeface="Verdana" charset="0"/>
                <a:cs typeface="Verdana" charset="0"/>
              </a:rPr>
              <a:t>运营模式的实现框架。</a:t>
            </a:r>
            <a:r>
              <a:rPr lang="en-US" sz="1100" dirty="0" smtClean="0">
                <a:latin typeface="Verdana" charset="0"/>
                <a:ea typeface="Verdana" charset="0"/>
                <a:cs typeface="Verdana" charset="0"/>
              </a:rPr>
              <a:t>API-led connectivity</a:t>
            </a:r>
            <a:r>
              <a:rPr lang="zh-CN" altLang="en-US" sz="1100" dirty="0" smtClean="0">
                <a:latin typeface="Verdana" charset="0"/>
                <a:ea typeface="Verdana" charset="0"/>
                <a:cs typeface="Verdana" charset="0"/>
              </a:rPr>
              <a:t>最本质的东西是在于暴露和连接资产。与点对点的做法不同，在这种方法下，每样资产都有一个可管理的</a:t>
            </a:r>
            <a:r>
              <a:rPr lang="en-US" altLang="zh-CN" sz="1100" dirty="0" smtClean="0">
                <a:latin typeface="Verdana" charset="0"/>
                <a:ea typeface="Verdana" charset="0"/>
                <a:cs typeface="Verdana" charset="0"/>
              </a:rPr>
              <a:t>API</a:t>
            </a:r>
            <a:r>
              <a:rPr lang="zh-CN" altLang="en-US" sz="1100" dirty="0" smtClean="0">
                <a:latin typeface="Verdana" charset="0"/>
                <a:ea typeface="Verdana" charset="0"/>
                <a:cs typeface="Verdana" charset="0"/>
              </a:rPr>
              <a:t>接口，这些接口可以通过自服务来发现、获取，同时这些接口安全可控的。这些</a:t>
            </a:r>
            <a:r>
              <a:rPr lang="en-US" altLang="zh-CN" sz="1100" dirty="0" smtClean="0">
                <a:latin typeface="Verdana" charset="0"/>
                <a:ea typeface="Verdana" charset="0"/>
                <a:cs typeface="Verdana" charset="0"/>
              </a:rPr>
              <a:t>API</a:t>
            </a:r>
            <a:r>
              <a:rPr lang="zh-CN" altLang="en-US" sz="1100" dirty="0" smtClean="0">
                <a:latin typeface="Verdana" charset="0"/>
                <a:ea typeface="Verdana" charset="0"/>
                <a:cs typeface="Verdana" charset="0"/>
              </a:rPr>
              <a:t>可以分成三个层级，我们继续举刚才例子，你把底层数据服务封装成</a:t>
            </a:r>
            <a:r>
              <a:rPr lang="en-US" altLang="zh-CN" sz="1100" dirty="0" smtClean="0">
                <a:latin typeface="Verdana" charset="0"/>
                <a:ea typeface="Verdana" charset="0"/>
                <a:cs typeface="Verdana" charset="0"/>
              </a:rPr>
              <a:t>API</a:t>
            </a:r>
            <a:r>
              <a:rPr lang="zh-CN" altLang="en-US" sz="1100" dirty="0" smtClean="0">
                <a:latin typeface="Verdana" charset="0"/>
                <a:ea typeface="Verdana" charset="0"/>
                <a:cs typeface="Verdana" charset="0"/>
              </a:rPr>
              <a:t>，置于</a:t>
            </a:r>
            <a:r>
              <a:rPr lang="en-US" altLang="zh-CN" sz="1100" dirty="0" smtClean="0">
                <a:latin typeface="Verdana" charset="0"/>
                <a:ea typeface="Verdana" charset="0"/>
                <a:cs typeface="Verdana" charset="0"/>
              </a:rPr>
              <a:t>SAP</a:t>
            </a:r>
            <a:r>
              <a:rPr lang="zh-CN" altLang="en-US" sz="1100" dirty="0" smtClean="0">
                <a:latin typeface="Verdana" charset="0"/>
                <a:ea typeface="Verdana" charset="0"/>
                <a:cs typeface="Verdana" charset="0"/>
              </a:rPr>
              <a:t>、</a:t>
            </a:r>
            <a:r>
              <a:rPr lang="en-US" altLang="zh-CN" sz="1100" dirty="0" err="1" smtClean="0">
                <a:latin typeface="Verdana" charset="0"/>
                <a:ea typeface="Verdana" charset="0"/>
                <a:cs typeface="Verdana" charset="0"/>
              </a:rPr>
              <a:t>Salesforce</a:t>
            </a:r>
            <a:r>
              <a:rPr lang="zh-CN" altLang="en-US" sz="1100" dirty="0" smtClean="0">
                <a:latin typeface="Verdana" charset="0"/>
                <a:ea typeface="Verdana" charset="0"/>
                <a:cs typeface="Verdana" charset="0"/>
              </a:rPr>
              <a:t>和电商系统的前端，这一层级的</a:t>
            </a:r>
            <a:r>
              <a:rPr lang="en-US" altLang="zh-CN" sz="1100" dirty="0" smtClean="0">
                <a:latin typeface="Verdana" charset="0"/>
                <a:ea typeface="Verdana" charset="0"/>
                <a:cs typeface="Verdana" charset="0"/>
              </a:rPr>
              <a:t>API</a:t>
            </a:r>
            <a:r>
              <a:rPr lang="zh-CN" altLang="en-US" sz="1100" dirty="0" smtClean="0">
                <a:latin typeface="Verdana" charset="0"/>
                <a:ea typeface="Verdana" charset="0"/>
                <a:cs typeface="Verdana" charset="0"/>
              </a:rPr>
              <a:t>我们叫</a:t>
            </a:r>
            <a:r>
              <a:rPr lang="en-US" altLang="zh-CN" sz="1100" dirty="0" smtClean="0">
                <a:latin typeface="Verdana" charset="0"/>
                <a:ea typeface="Verdana" charset="0"/>
                <a:cs typeface="Verdana" charset="0"/>
              </a:rPr>
              <a:t>System API</a:t>
            </a:r>
            <a:r>
              <a:rPr lang="zh-CN" altLang="en-US" sz="1100" dirty="0" smtClean="0">
                <a:latin typeface="Verdana" charset="0"/>
                <a:ea typeface="Verdana" charset="0"/>
                <a:cs typeface="Verdana" charset="0"/>
              </a:rPr>
              <a:t>，它主要是提供给你一个你到你后台系统的一个一致的、安全的、可管理的入口。</a:t>
            </a:r>
            <a:r>
              <a:rPr lang="en-US" altLang="zh-CN" sz="1100" dirty="0" smtClean="0">
                <a:latin typeface="Verdana" charset="0"/>
                <a:ea typeface="Verdana" charset="0"/>
                <a:cs typeface="Verdana" charset="0"/>
              </a:rPr>
              <a:t>System API</a:t>
            </a:r>
            <a:r>
              <a:rPr lang="zh-CN" altLang="en-US" sz="1100" dirty="0" smtClean="0">
                <a:latin typeface="Verdana" charset="0"/>
                <a:ea typeface="Verdana" charset="0"/>
                <a:cs typeface="Verdana" charset="0"/>
              </a:rPr>
              <a:t>之上，你从多个数据源中提取数据并相应地进行一些业务逻辑编排，比如说你把客户数据和订单数据经过链接生成一些订单状态和订单历史的信息，这些我们称之为</a:t>
            </a:r>
            <a:r>
              <a:rPr lang="en-US" altLang="zh-CN" sz="1100" dirty="0" smtClean="0">
                <a:latin typeface="Verdana" charset="0"/>
                <a:ea typeface="Verdana" charset="0"/>
                <a:cs typeface="Verdana" charset="0"/>
              </a:rPr>
              <a:t>Process API</a:t>
            </a:r>
            <a:r>
              <a:rPr lang="zh-CN" altLang="en-US" sz="1100" dirty="0" smtClean="0">
                <a:latin typeface="Verdana" charset="0"/>
                <a:ea typeface="Verdana" charset="0"/>
                <a:cs typeface="Verdana" charset="0"/>
              </a:rPr>
              <a:t>，他们本身也是</a:t>
            </a:r>
            <a:r>
              <a:rPr lang="en-US" altLang="zh-CN" sz="1100" dirty="0" smtClean="0">
                <a:latin typeface="Verdana" charset="0"/>
                <a:ea typeface="Verdana" charset="0"/>
                <a:cs typeface="Verdana" charset="0"/>
              </a:rPr>
              <a:t>API</a:t>
            </a:r>
            <a:r>
              <a:rPr lang="zh-CN" altLang="en-US" sz="1100" dirty="0" smtClean="0">
                <a:latin typeface="Verdana" charset="0"/>
                <a:ea typeface="Verdana" charset="0"/>
                <a:cs typeface="Verdana" charset="0"/>
              </a:rPr>
              <a:t>，他们是将一些底层数据和资产经过一定的业务逻辑编排而产生的，更高一阶的</a:t>
            </a:r>
            <a:r>
              <a:rPr lang="en-US" altLang="zh-CN" sz="1100" dirty="0" smtClean="0">
                <a:latin typeface="Verdana" charset="0"/>
                <a:ea typeface="Verdana" charset="0"/>
                <a:cs typeface="Verdana" charset="0"/>
              </a:rPr>
              <a:t>API</a:t>
            </a:r>
            <a:r>
              <a:rPr lang="zh-CN" altLang="en-US" sz="1100" dirty="0" smtClean="0">
                <a:latin typeface="Verdana" charset="0"/>
                <a:ea typeface="Verdana" charset="0"/>
                <a:cs typeface="Verdana" charset="0"/>
              </a:rPr>
              <a:t>。最后，在最上层，我们有</a:t>
            </a:r>
            <a:r>
              <a:rPr lang="en-US" altLang="zh-CN" sz="1100" dirty="0" smtClean="0">
                <a:latin typeface="Verdana" charset="0"/>
                <a:ea typeface="Verdana" charset="0"/>
                <a:cs typeface="Verdana" charset="0"/>
              </a:rPr>
              <a:t>Experience API</a:t>
            </a:r>
            <a:r>
              <a:rPr lang="zh-CN" altLang="en-US" sz="1100" dirty="0" smtClean="0">
                <a:latin typeface="Verdana" charset="0"/>
                <a:ea typeface="Verdana" charset="0"/>
                <a:cs typeface="Verdana" charset="0"/>
              </a:rPr>
              <a:t>，它是为被最终用户通过特定应用及设备访问、调用而设计的，这些最终用户大部分是应用开发人员，他们可以通过调用这些</a:t>
            </a:r>
            <a:r>
              <a:rPr lang="en-US" altLang="zh-CN" sz="1100" dirty="0" smtClean="0">
                <a:latin typeface="Verdana" charset="0"/>
                <a:ea typeface="Verdana" charset="0"/>
                <a:cs typeface="Verdana" charset="0"/>
              </a:rPr>
              <a:t>Experience</a:t>
            </a:r>
            <a:r>
              <a:rPr lang="en-US" altLang="zh-CN" sz="1100" baseline="0" dirty="0" smtClean="0">
                <a:latin typeface="Verdana" charset="0"/>
                <a:ea typeface="Verdana" charset="0"/>
                <a:cs typeface="Verdana" charset="0"/>
              </a:rPr>
              <a:t> API</a:t>
            </a:r>
            <a:r>
              <a:rPr lang="zh-CN" altLang="en-US" sz="1100" baseline="0" dirty="0" smtClean="0">
                <a:latin typeface="Verdana" charset="0"/>
                <a:ea typeface="Verdana" charset="0"/>
                <a:cs typeface="Verdana" charset="0"/>
              </a:rPr>
              <a:t>进行快速业务创新，而无需关注底层的细节，比如订单状态数据是从哪些系统如何获取到的。事实上，在</a:t>
            </a:r>
            <a:r>
              <a:rPr lang="en-US" altLang="zh-CN" sz="1100" baseline="0" dirty="0" smtClean="0">
                <a:latin typeface="Verdana" charset="0"/>
                <a:ea typeface="Verdana" charset="0"/>
                <a:cs typeface="Verdana" charset="0"/>
              </a:rPr>
              <a:t>System</a:t>
            </a:r>
            <a:r>
              <a:rPr lang="zh-CN" altLang="en-US" sz="1100" baseline="0" dirty="0" smtClean="0">
                <a:latin typeface="Verdana" charset="0"/>
                <a:ea typeface="Verdana" charset="0"/>
                <a:cs typeface="Verdana" charset="0"/>
              </a:rPr>
              <a:t>和</a:t>
            </a:r>
            <a:r>
              <a:rPr lang="en-US" altLang="zh-CN" sz="1100" baseline="0" dirty="0" smtClean="0">
                <a:latin typeface="Verdana" charset="0"/>
                <a:ea typeface="Verdana" charset="0"/>
                <a:cs typeface="Verdana" charset="0"/>
              </a:rPr>
              <a:t>Process</a:t>
            </a:r>
            <a:r>
              <a:rPr lang="zh-CN" altLang="en-US" sz="1100" baseline="0" dirty="0" smtClean="0">
                <a:latin typeface="Verdana" charset="0"/>
                <a:ea typeface="Verdana" charset="0"/>
                <a:cs typeface="Verdana" charset="0"/>
              </a:rPr>
              <a:t>层不管发生什么变化，</a:t>
            </a:r>
            <a:r>
              <a:rPr lang="en-US" altLang="zh-CN" sz="1100" baseline="0" dirty="0" smtClean="0">
                <a:latin typeface="Verdana" charset="0"/>
                <a:ea typeface="Verdana" charset="0"/>
                <a:cs typeface="Verdana" charset="0"/>
              </a:rPr>
              <a:t>Experience API</a:t>
            </a:r>
            <a:r>
              <a:rPr lang="zh-CN" altLang="en-US" sz="1100" baseline="0" dirty="0" smtClean="0">
                <a:latin typeface="Verdana" charset="0"/>
                <a:ea typeface="Verdana" charset="0"/>
                <a:cs typeface="Verdana" charset="0"/>
              </a:rPr>
              <a:t>应该是不用动、不用改的。那现在如果我们用</a:t>
            </a:r>
            <a:r>
              <a:rPr lang="en-US" altLang="zh-CN" sz="1100" baseline="0" dirty="0" smtClean="0">
                <a:latin typeface="Verdana" charset="0"/>
                <a:ea typeface="Verdana" charset="0"/>
                <a:cs typeface="Verdana" charset="0"/>
              </a:rPr>
              <a:t>API-led connectivity</a:t>
            </a:r>
            <a:r>
              <a:rPr lang="zh-CN" altLang="en-US" sz="1100" baseline="0" dirty="0" smtClean="0">
                <a:latin typeface="Verdana" charset="0"/>
                <a:ea typeface="Verdana" charset="0"/>
                <a:cs typeface="Verdana" charset="0"/>
              </a:rPr>
              <a:t>来做同样的项目，你之前做了</a:t>
            </a:r>
            <a:r>
              <a:rPr lang="en-US" altLang="zh-CN" sz="1100" baseline="0" dirty="0" smtClean="0">
                <a:latin typeface="Verdana" charset="0"/>
                <a:ea typeface="Verdana" charset="0"/>
                <a:cs typeface="Verdana" charset="0"/>
              </a:rPr>
              <a:t>Web</a:t>
            </a:r>
            <a:r>
              <a:rPr lang="zh-CN" altLang="en-US" sz="1100" baseline="0" dirty="0" smtClean="0">
                <a:latin typeface="Verdana" charset="0"/>
                <a:ea typeface="Verdana" charset="0"/>
                <a:cs typeface="Verdana" charset="0"/>
              </a:rPr>
              <a:t>应用，现在又要做手机应用，这些底层工作你就不用再重新做过了。</a:t>
            </a:r>
            <a:endParaRPr lang="en-US" altLang="zh-CN" sz="1100" baseline="0" dirty="0" smtClean="0">
              <a:latin typeface="Verdana" charset="0"/>
              <a:ea typeface="Verdana" charset="0"/>
              <a:cs typeface="Verdana" charset="0"/>
            </a:endParaRPr>
          </a:p>
          <a:p>
            <a:endParaRPr lang="en-US" sz="1100" baseline="0" dirty="0" smtClean="0">
              <a:latin typeface="Verdana" charset="0"/>
              <a:ea typeface="Verdana" charset="0"/>
              <a:cs typeface="Verdana" charset="0"/>
            </a:endParaRPr>
          </a:p>
          <a:p>
            <a:r>
              <a:rPr lang="en-US" altLang="zh-CN" sz="1100" baseline="0" dirty="0" smtClean="0">
                <a:latin typeface="Verdana" charset="0"/>
                <a:ea typeface="Verdana" charset="0"/>
                <a:cs typeface="Verdana" charset="0"/>
              </a:rPr>
              <a:t>System API</a:t>
            </a:r>
            <a:r>
              <a:rPr lang="zh-CN" altLang="en-US" sz="1100" baseline="0" dirty="0" smtClean="0">
                <a:latin typeface="Verdana" charset="0"/>
                <a:ea typeface="Verdana" charset="0"/>
                <a:cs typeface="Verdana" charset="0"/>
              </a:rPr>
              <a:t>：通常是底层重要的系统，专有的接口规范，需要专有的技能，通常是由</a:t>
            </a:r>
            <a:r>
              <a:rPr lang="en-US" altLang="zh-CN" sz="1100" baseline="0" dirty="0" smtClean="0">
                <a:latin typeface="Verdana" charset="0"/>
                <a:ea typeface="Verdana" charset="0"/>
                <a:cs typeface="Verdana" charset="0"/>
              </a:rPr>
              <a:t>Central IT</a:t>
            </a:r>
            <a:r>
              <a:rPr lang="zh-CN" altLang="en-US" sz="1100" baseline="0" dirty="0" smtClean="0">
                <a:latin typeface="Verdana" charset="0"/>
                <a:ea typeface="Verdana" charset="0"/>
                <a:cs typeface="Verdana" charset="0"/>
              </a:rPr>
              <a:t>管理的。</a:t>
            </a:r>
            <a:endParaRPr lang="en-US" altLang="zh-CN" sz="1100" baseline="0" dirty="0" smtClean="0">
              <a:latin typeface="Verdana" charset="0"/>
              <a:ea typeface="Verdana" charset="0"/>
              <a:cs typeface="Verdana" charset="0"/>
            </a:endParaRPr>
          </a:p>
          <a:p>
            <a:r>
              <a:rPr lang="en-US" altLang="zh-CN" sz="1100" baseline="0" dirty="0" smtClean="0">
                <a:latin typeface="Verdana" charset="0"/>
                <a:ea typeface="Verdana" charset="0"/>
                <a:cs typeface="Verdana" charset="0"/>
              </a:rPr>
              <a:t>Process API</a:t>
            </a:r>
            <a:r>
              <a:rPr lang="zh-CN" altLang="en-US" sz="1100" baseline="0" dirty="0" smtClean="0">
                <a:latin typeface="Verdana" charset="0"/>
                <a:ea typeface="Verdana" charset="0"/>
                <a:cs typeface="Verdana" charset="0"/>
              </a:rPr>
              <a:t>：</a:t>
            </a:r>
            <a:r>
              <a:rPr lang="en-US" altLang="zh-CN" sz="1100" baseline="0" dirty="0" smtClean="0">
                <a:latin typeface="Verdana" charset="0"/>
                <a:ea typeface="Verdana" charset="0"/>
                <a:cs typeface="Verdana" charset="0"/>
              </a:rPr>
              <a:t>data silos</a:t>
            </a:r>
            <a:r>
              <a:rPr lang="zh-CN" altLang="en-US" sz="1100" baseline="0" dirty="0" smtClean="0">
                <a:latin typeface="Verdana" charset="0"/>
                <a:ea typeface="Verdana" charset="0"/>
                <a:cs typeface="Verdana" charset="0"/>
              </a:rPr>
              <a:t>通常在这一层破除，需要业务逻辑编排，免除对底层细节的关心，</a:t>
            </a:r>
            <a:endParaRPr lang="en-US" altLang="zh-CN" sz="1100" baseline="0" dirty="0" smtClean="0">
              <a:latin typeface="Verdana" charset="0"/>
              <a:ea typeface="Verdana" charset="0"/>
              <a:cs typeface="Verdana" charset="0"/>
            </a:endParaRPr>
          </a:p>
          <a:p>
            <a:r>
              <a:rPr lang="en-US" altLang="zh-CN" sz="1100" baseline="0" dirty="0" smtClean="0">
                <a:latin typeface="Verdana" charset="0"/>
                <a:ea typeface="Verdana" charset="0"/>
                <a:cs typeface="Verdana" charset="0"/>
              </a:rPr>
              <a:t>Experience API: </a:t>
            </a:r>
            <a:r>
              <a:rPr lang="zh-CN" altLang="en-US" sz="1100" baseline="0" dirty="0" smtClean="0">
                <a:latin typeface="Verdana" charset="0"/>
                <a:ea typeface="Verdana" charset="0"/>
                <a:cs typeface="Verdana" charset="0"/>
              </a:rPr>
              <a:t>访问层，通常要考虑并适配访问方式，如一个零售店铺的</a:t>
            </a:r>
            <a:r>
              <a:rPr lang="en-US" altLang="zh-CN" sz="1100" baseline="0" dirty="0" smtClean="0">
                <a:latin typeface="Verdana" charset="0"/>
                <a:ea typeface="Verdana" charset="0"/>
                <a:cs typeface="Verdana" charset="0"/>
              </a:rPr>
              <a:t>POS</a:t>
            </a:r>
            <a:r>
              <a:rPr lang="zh-CN" altLang="en-US" sz="1100" baseline="0" dirty="0" smtClean="0">
                <a:latin typeface="Verdana" charset="0"/>
                <a:ea typeface="Verdana" charset="0"/>
                <a:cs typeface="Verdana" charset="0"/>
              </a:rPr>
              <a:t>系统，电商系统，手机购物应用可能都需要访问同一套客户数据，但要求数据馈出的格式不同，注重访问体验。</a:t>
            </a:r>
            <a:endParaRPr lang="en-US" altLang="zh-CN" sz="1100" baseline="0" dirty="0" smtClean="0">
              <a:latin typeface="Verdana" charset="0"/>
              <a:ea typeface="Verdana" charset="0"/>
              <a:cs typeface="Verdana" charset="0"/>
            </a:endParaRPr>
          </a:p>
          <a:p>
            <a:endParaRPr lang="en-US" sz="1100" baseline="0" dirty="0" smtClean="0">
              <a:latin typeface="Verdana" charset="0"/>
              <a:ea typeface="Verdana" charset="0"/>
              <a:cs typeface="Verdana" charset="0"/>
            </a:endParaRPr>
          </a:p>
          <a:p>
            <a:r>
              <a:rPr lang="zh-CN" altLang="en-US" sz="1100" baseline="0" dirty="0" smtClean="0">
                <a:latin typeface="Verdana" charset="0"/>
                <a:ea typeface="Verdana" charset="0"/>
                <a:cs typeface="Verdana" charset="0"/>
              </a:rPr>
              <a:t>通过这样一个</a:t>
            </a:r>
            <a:r>
              <a:rPr lang="en-US" altLang="zh-CN" sz="1100" baseline="0" dirty="0" smtClean="0">
                <a:latin typeface="Verdana" charset="0"/>
                <a:ea typeface="Verdana" charset="0"/>
                <a:cs typeface="Verdana" charset="0"/>
              </a:rPr>
              <a:t>API-led connectivity</a:t>
            </a:r>
            <a:r>
              <a:rPr lang="zh-CN" altLang="en-US" sz="1100" baseline="0" dirty="0" smtClean="0">
                <a:latin typeface="Verdana" charset="0"/>
                <a:ea typeface="Verdana" charset="0"/>
                <a:cs typeface="Verdana" charset="0"/>
              </a:rPr>
              <a:t>的方式，你的整盘生意被乐高化了，你可以随时按需组装，满足业务要求。</a:t>
            </a:r>
            <a:endParaRPr lang="en-US" dirty="0"/>
          </a:p>
        </p:txBody>
      </p:sp>
    </p:spTree>
    <p:extLst>
      <p:ext uri="{BB962C8B-B14F-4D97-AF65-F5344CB8AC3E}">
        <p14:creationId xmlns:p14="http://schemas.microsoft.com/office/powerpoint/2010/main" val="1686644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采用</a:t>
            </a:r>
            <a:r>
              <a:rPr lang="en-US" altLang="zh-CN" dirty="0" smtClean="0"/>
              <a:t>API-led</a:t>
            </a:r>
            <a:r>
              <a:rPr lang="en-US" altLang="zh-CN" baseline="0" dirty="0" smtClean="0"/>
              <a:t> connectivity</a:t>
            </a:r>
            <a:r>
              <a:rPr lang="zh-CN" altLang="en-US" baseline="0" dirty="0" smtClean="0"/>
              <a:t>的方法论和实现框架，可以激活整个组织的效率和创新性，</a:t>
            </a:r>
            <a:r>
              <a:rPr lang="zh-CN" altLang="en-US" dirty="0" smtClean="0"/>
              <a:t>组织内的每一个</a:t>
            </a:r>
            <a:r>
              <a:rPr lang="en-US" altLang="zh-CN" dirty="0" smtClean="0"/>
              <a:t>team</a:t>
            </a:r>
            <a:r>
              <a:rPr lang="zh-CN" altLang="en-US" dirty="0" smtClean="0"/>
              <a:t>都可以基于此进行自主快速创新。中央</a:t>
            </a:r>
            <a:r>
              <a:rPr lang="en-US" altLang="zh-CN" dirty="0" smtClean="0"/>
              <a:t>IT</a:t>
            </a:r>
            <a:r>
              <a:rPr lang="zh-CN" altLang="en-US" dirty="0" smtClean="0"/>
              <a:t>负责解锁核心系统包括遗留系统、生成可重用资产，在整个组织范围内去中心化，实现</a:t>
            </a:r>
            <a:r>
              <a:rPr lang="en-US" altLang="zh-CN" dirty="0" smtClean="0"/>
              <a:t>IT</a:t>
            </a:r>
            <a:r>
              <a:rPr lang="zh-CN" altLang="en-US" dirty="0" smtClean="0"/>
              <a:t>民主化，使得人人都可以获取所需数据、参与创新。业务部门</a:t>
            </a:r>
            <a:r>
              <a:rPr lang="en-US" altLang="zh-CN" dirty="0" smtClean="0"/>
              <a:t>IT</a:t>
            </a:r>
            <a:r>
              <a:rPr lang="zh-CN" altLang="en-US" dirty="0" smtClean="0"/>
              <a:t>通过发现、重用</a:t>
            </a:r>
            <a:r>
              <a:rPr lang="en-US" altLang="zh-CN" dirty="0" smtClean="0"/>
              <a:t>System</a:t>
            </a:r>
            <a:r>
              <a:rPr lang="en-US" altLang="zh-CN" baseline="0" dirty="0" smtClean="0"/>
              <a:t> API</a:t>
            </a:r>
            <a:r>
              <a:rPr lang="zh-CN" altLang="en-US" baseline="0" dirty="0" smtClean="0"/>
              <a:t>，可以创建一些包含有业务逻辑的、更具业务层面意义的信息服务，最后，</a:t>
            </a:r>
            <a:r>
              <a:rPr lang="zh-CN" altLang="en-US" dirty="0" smtClean="0"/>
              <a:t>应用开发者可以用自服务的方式发现可重用资产和服务、进行快速的业务创新，同时创建</a:t>
            </a:r>
            <a:r>
              <a:rPr lang="en-US" altLang="zh-CN" dirty="0" smtClean="0"/>
              <a:t>experience API</a:t>
            </a:r>
            <a:r>
              <a:rPr lang="zh-CN" altLang="en-US" dirty="0" smtClean="0"/>
              <a:t>，为自己所用的同时也可以供他人所用。</a:t>
            </a:r>
            <a:endParaRPr lang="en-US" altLang="zh-CN" dirty="0" smtClean="0"/>
          </a:p>
          <a:p>
            <a:endParaRPr lang="en-US" altLang="zh-CN" dirty="0" smtClean="0"/>
          </a:p>
          <a:p>
            <a:r>
              <a:rPr lang="zh-CN" altLang="en-US" dirty="0" smtClean="0"/>
              <a:t>同中央</a:t>
            </a:r>
            <a:r>
              <a:rPr lang="en-US" altLang="zh-CN" dirty="0" smtClean="0"/>
              <a:t>IT</a:t>
            </a:r>
            <a:r>
              <a:rPr lang="zh-CN" altLang="en-US" dirty="0" smtClean="0"/>
              <a:t>一起，创建</a:t>
            </a:r>
            <a:r>
              <a:rPr lang="en-US" altLang="zh-CN" dirty="0" smtClean="0"/>
              <a:t>process level API</a:t>
            </a:r>
            <a:r>
              <a:rPr lang="zh-CN" altLang="en-US" dirty="0" smtClean="0"/>
              <a:t>。然后，应用开发者可以用自服务的方式发现可重用资产和服务，创建</a:t>
            </a:r>
            <a:r>
              <a:rPr lang="en-US" altLang="zh-CN" dirty="0" smtClean="0"/>
              <a:t>experience API</a:t>
            </a:r>
            <a:r>
              <a:rPr lang="zh-CN" altLang="en-US" dirty="0" smtClean="0"/>
              <a:t>为自己和他人所用，最终很方便地实现应用开发。</a:t>
            </a:r>
            <a:endParaRPr lang="en-US" altLang="zh-CN" dirty="0" smtClean="0"/>
          </a:p>
          <a:p>
            <a:endParaRPr lang="en-US" dirty="0" smtClean="0"/>
          </a:p>
          <a:p>
            <a:r>
              <a:rPr lang="en-US" altLang="zh-CN" sz="1100" baseline="0" dirty="0" smtClean="0">
                <a:latin typeface="Verdana" charset="0"/>
                <a:ea typeface="Verdana" charset="0"/>
                <a:cs typeface="Verdana" charset="0"/>
              </a:rPr>
              <a:t>System API</a:t>
            </a:r>
            <a:r>
              <a:rPr lang="zh-CN" altLang="en-US" sz="1100" baseline="0" dirty="0" smtClean="0">
                <a:latin typeface="Verdana" charset="0"/>
                <a:ea typeface="Verdana" charset="0"/>
                <a:cs typeface="Verdana" charset="0"/>
              </a:rPr>
              <a:t>：通常是底层重要的系统，专有的接口规范，需要专有的技能，通常是由</a:t>
            </a:r>
            <a:r>
              <a:rPr lang="en-US" altLang="zh-CN" sz="1100" baseline="0" dirty="0" smtClean="0">
                <a:latin typeface="Verdana" charset="0"/>
                <a:ea typeface="Verdana" charset="0"/>
                <a:cs typeface="Verdana" charset="0"/>
              </a:rPr>
              <a:t>Central IT</a:t>
            </a:r>
            <a:r>
              <a:rPr lang="zh-CN" altLang="en-US" sz="1100" baseline="0" dirty="0" smtClean="0">
                <a:latin typeface="Verdana" charset="0"/>
                <a:ea typeface="Verdana" charset="0"/>
                <a:cs typeface="Verdana" charset="0"/>
              </a:rPr>
              <a:t>管理的。</a:t>
            </a:r>
            <a:endParaRPr lang="en-US" altLang="zh-CN" sz="1100" baseline="0" dirty="0" smtClean="0">
              <a:latin typeface="Verdana" charset="0"/>
              <a:ea typeface="Verdana" charset="0"/>
              <a:cs typeface="Verdana" charset="0"/>
            </a:endParaRPr>
          </a:p>
          <a:p>
            <a:r>
              <a:rPr lang="en-US" altLang="zh-CN" sz="1100" baseline="0" dirty="0" smtClean="0">
                <a:latin typeface="Verdana" charset="0"/>
                <a:ea typeface="Verdana" charset="0"/>
                <a:cs typeface="Verdana" charset="0"/>
              </a:rPr>
              <a:t>Process API</a:t>
            </a:r>
            <a:r>
              <a:rPr lang="zh-CN" altLang="en-US" sz="1100" baseline="0" dirty="0" smtClean="0">
                <a:latin typeface="Verdana" charset="0"/>
                <a:ea typeface="Verdana" charset="0"/>
                <a:cs typeface="Verdana" charset="0"/>
              </a:rPr>
              <a:t>：</a:t>
            </a:r>
            <a:r>
              <a:rPr lang="en-US" altLang="zh-CN" sz="1100" baseline="0" dirty="0" smtClean="0">
                <a:latin typeface="Verdana" charset="0"/>
                <a:ea typeface="Verdana" charset="0"/>
                <a:cs typeface="Verdana" charset="0"/>
              </a:rPr>
              <a:t>data silos</a:t>
            </a:r>
            <a:r>
              <a:rPr lang="zh-CN" altLang="en-US" sz="1100" baseline="0" dirty="0" smtClean="0">
                <a:latin typeface="Verdana" charset="0"/>
                <a:ea typeface="Verdana" charset="0"/>
                <a:cs typeface="Verdana" charset="0"/>
              </a:rPr>
              <a:t>通常在这一层破除，需要业务逻辑编排，免除对底层细节的关心，</a:t>
            </a:r>
            <a:endParaRPr lang="en-US" altLang="zh-CN" sz="1100" baseline="0" dirty="0" smtClean="0">
              <a:latin typeface="Verdana" charset="0"/>
              <a:ea typeface="Verdana" charset="0"/>
              <a:cs typeface="Verdana" charset="0"/>
            </a:endParaRPr>
          </a:p>
          <a:p>
            <a:r>
              <a:rPr lang="en-US" altLang="zh-CN" sz="1100" baseline="0" dirty="0" smtClean="0">
                <a:latin typeface="Verdana" charset="0"/>
                <a:ea typeface="Verdana" charset="0"/>
                <a:cs typeface="Verdana" charset="0"/>
              </a:rPr>
              <a:t>Experience API: </a:t>
            </a:r>
            <a:r>
              <a:rPr lang="zh-CN" altLang="en-US" sz="1100" baseline="0" dirty="0" smtClean="0">
                <a:latin typeface="Verdana" charset="0"/>
                <a:ea typeface="Verdana" charset="0"/>
                <a:cs typeface="Verdana" charset="0"/>
              </a:rPr>
              <a:t>访问层，通常要考虑并适配访问方式，如一个零售店铺的</a:t>
            </a:r>
            <a:r>
              <a:rPr lang="en-US" altLang="zh-CN" sz="1100" baseline="0" dirty="0" smtClean="0">
                <a:latin typeface="Verdana" charset="0"/>
                <a:ea typeface="Verdana" charset="0"/>
                <a:cs typeface="Verdana" charset="0"/>
              </a:rPr>
              <a:t>POS</a:t>
            </a:r>
            <a:r>
              <a:rPr lang="zh-CN" altLang="en-US" sz="1100" baseline="0" dirty="0" smtClean="0">
                <a:latin typeface="Verdana" charset="0"/>
                <a:ea typeface="Verdana" charset="0"/>
                <a:cs typeface="Verdana" charset="0"/>
              </a:rPr>
              <a:t>系统，电商系统，手机购物应用可能都需要访问同一套客户数据，但要求数据馈出的格式不同，注重访问体验。</a:t>
            </a:r>
            <a:endParaRPr lang="en-US" altLang="zh-CN" sz="1100" baseline="0" dirty="0" smtClean="0">
              <a:latin typeface="Verdana" charset="0"/>
              <a:ea typeface="Verdana" charset="0"/>
              <a:cs typeface="Verdana" charset="0"/>
            </a:endParaRPr>
          </a:p>
          <a:p>
            <a:endParaRPr lang="en-US" sz="1100" baseline="0" dirty="0" smtClean="0">
              <a:latin typeface="Verdana" charset="0"/>
              <a:ea typeface="Verdana" charset="0"/>
              <a:cs typeface="Verdana" charset="0"/>
            </a:endParaRPr>
          </a:p>
          <a:p>
            <a:r>
              <a:rPr lang="zh-CN" altLang="en-US" sz="1100" baseline="0" dirty="0" smtClean="0">
                <a:latin typeface="Verdana" charset="0"/>
                <a:ea typeface="Verdana" charset="0"/>
                <a:cs typeface="Verdana" charset="0"/>
              </a:rPr>
              <a:t>通过这样一个</a:t>
            </a:r>
            <a:r>
              <a:rPr lang="en-US" altLang="zh-CN" sz="1100" baseline="0" dirty="0" smtClean="0">
                <a:latin typeface="Verdana" charset="0"/>
                <a:ea typeface="Verdana" charset="0"/>
                <a:cs typeface="Verdana" charset="0"/>
              </a:rPr>
              <a:t>API-led connectivity</a:t>
            </a:r>
            <a:r>
              <a:rPr lang="zh-CN" altLang="en-US" sz="1100" baseline="0" dirty="0" smtClean="0">
                <a:latin typeface="Verdana" charset="0"/>
                <a:ea typeface="Verdana" charset="0"/>
                <a:cs typeface="Verdana" charset="0"/>
              </a:rPr>
              <a:t>的方式，你的整盘生意被乐高化了，你可以随时按需组装，满足业务要求。</a:t>
            </a:r>
            <a:endParaRPr lang="en-US" dirty="0" smtClean="0"/>
          </a:p>
          <a:p>
            <a:endParaRPr lang="en-US" dirty="0"/>
          </a:p>
        </p:txBody>
      </p:sp>
    </p:spTree>
    <p:extLst>
      <p:ext uri="{BB962C8B-B14F-4D97-AF65-F5344CB8AC3E}">
        <p14:creationId xmlns:p14="http://schemas.microsoft.com/office/powerpoint/2010/main" val="2125302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4B5E011A-69A2-1D4E-B3EE-C7DE7E7E5E44}" type="slidenum">
              <a:rPr lang="en-US" smtClean="0"/>
              <a:pPr>
                <a:defRPr/>
              </a:pPr>
              <a:t>6</a:t>
            </a:fld>
            <a:endParaRPr lang="en-US"/>
          </a:p>
        </p:txBody>
      </p:sp>
    </p:spTree>
    <p:extLst>
      <p:ext uri="{BB962C8B-B14F-4D97-AF65-F5344CB8AC3E}">
        <p14:creationId xmlns:p14="http://schemas.microsoft.com/office/powerpoint/2010/main" val="397924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268" rtl="0" eaLnBrk="1" fontAlgn="auto" latinLnBrk="0" hangingPunct="1">
              <a:lnSpc>
                <a:spcPct val="100000"/>
              </a:lnSpc>
              <a:spcBef>
                <a:spcPts val="0"/>
              </a:spcBef>
              <a:spcAft>
                <a:spcPts val="0"/>
              </a:spcAft>
              <a:buClrTx/>
              <a:buSzTx/>
              <a:buFontTx/>
              <a:buNone/>
              <a:tabLst/>
              <a:defRPr/>
            </a:pPr>
            <a:r>
              <a:rPr lang="zh-CN" altLang="en-US" dirty="0" smtClean="0"/>
              <a:t>用</a:t>
            </a:r>
            <a:r>
              <a:rPr lang="en-US" sz="1100" kern="1200" dirty="0" smtClean="0">
                <a:solidFill>
                  <a:schemeClr val="tx1"/>
                </a:solidFill>
                <a:effectLst/>
                <a:latin typeface="+mn-lt"/>
                <a:ea typeface="+mn-ea"/>
                <a:cs typeface="+mn-cs"/>
              </a:rPr>
              <a:t>API-led connectivity</a:t>
            </a:r>
            <a:r>
              <a:rPr lang="zh-CN" altLang="en-US" sz="1100" kern="1200" dirty="0" smtClean="0">
                <a:solidFill>
                  <a:schemeClr val="tx1"/>
                </a:solidFill>
                <a:effectLst/>
                <a:latin typeface="+mn-lt"/>
                <a:ea typeface="+mn-ea"/>
                <a:cs typeface="+mn-cs"/>
              </a:rPr>
              <a:t>的方式，你仍能按时完成项目，且不超预算，你推进了重用，不用再什么事都从头再搞。所有的东西第一时间都是为应对变化而设计的，</a:t>
            </a:r>
            <a:r>
              <a:rPr lang="zh-CN" altLang="en-US" dirty="0" smtClean="0">
                <a:latin typeface="Verdana" charset="0"/>
                <a:ea typeface="Verdana" charset="0"/>
                <a:cs typeface="Verdana" charset="0"/>
              </a:rPr>
              <a:t>治理、合规性、安全性、可扩展性等方面更好，</a:t>
            </a:r>
            <a:r>
              <a:rPr lang="zh-CN" altLang="en-US" sz="1100" kern="1200" dirty="0" smtClean="0">
                <a:solidFill>
                  <a:schemeClr val="tx1"/>
                </a:solidFill>
                <a:effectLst/>
                <a:latin typeface="+mn-lt"/>
                <a:ea typeface="+mn-ea"/>
                <a:cs typeface="+mn-cs"/>
              </a:rPr>
              <a:t>而且你能够将资源解放出来，参与更多的创新，而且是以更快的速度。以这种方式，你做第一个项目会很快，第二个项目及今后更多的项目会更加快，因为你已经构建了重用性和整个组织的能力。你可以说我真正满足了业务的需要。。</a:t>
            </a:r>
            <a:endParaRPr lang="en-US" dirty="0"/>
          </a:p>
        </p:txBody>
      </p:sp>
    </p:spTree>
    <p:extLst>
      <p:ext uri="{BB962C8B-B14F-4D97-AF65-F5344CB8AC3E}">
        <p14:creationId xmlns:p14="http://schemas.microsoft.com/office/powerpoint/2010/main" val="2195235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a:t>
            </a:r>
            <a:r>
              <a:rPr lang="en-US" altLang="zh-CN" dirty="0" smtClean="0"/>
              <a:t>API-led</a:t>
            </a:r>
            <a:r>
              <a:rPr lang="en-US" altLang="zh-CN" baseline="0" dirty="0" smtClean="0"/>
              <a:t> connectivity</a:t>
            </a:r>
            <a:r>
              <a:rPr lang="zh-CN" altLang="en-US" baseline="0" dirty="0" smtClean="0"/>
              <a:t>方法论的背后，我们有一个一体化的产品平台，叫做</a:t>
            </a:r>
            <a:r>
              <a:rPr lang="en-US" altLang="zh-CN" baseline="0" dirty="0" err="1" smtClean="0"/>
              <a:t>Anypoint</a:t>
            </a:r>
            <a:r>
              <a:rPr lang="en-US" altLang="zh-CN" baseline="0" dirty="0" smtClean="0"/>
              <a:t> Platform, </a:t>
            </a:r>
            <a:r>
              <a:rPr lang="zh-CN" altLang="en-US" baseline="0" dirty="0" smtClean="0"/>
              <a:t>帮助您实现</a:t>
            </a:r>
            <a:r>
              <a:rPr lang="en-US" altLang="zh-CN" dirty="0" smtClean="0"/>
              <a:t>API-led</a:t>
            </a:r>
            <a:r>
              <a:rPr lang="en-US" altLang="zh-CN" baseline="0" dirty="0" smtClean="0"/>
              <a:t> connectivity</a:t>
            </a:r>
            <a:r>
              <a:rPr lang="zh-CN" altLang="en-US" baseline="0" dirty="0" smtClean="0"/>
              <a:t>，它包含了</a:t>
            </a:r>
            <a:r>
              <a:rPr lang="en-US" altLang="zh-CN" baseline="0" dirty="0" smtClean="0"/>
              <a:t>API</a:t>
            </a:r>
            <a:r>
              <a:rPr lang="zh-CN" altLang="en-US" baseline="0" dirty="0" smtClean="0"/>
              <a:t>和连接性，从</a:t>
            </a:r>
            <a:r>
              <a:rPr lang="en-US" altLang="zh-CN" baseline="0" dirty="0" smtClean="0"/>
              <a:t>API</a:t>
            </a:r>
            <a:r>
              <a:rPr lang="zh-CN" altLang="en-US" baseline="0" dirty="0" smtClean="0"/>
              <a:t>的设计、管理、开发者社区共享平台，到集成引擎，开箱即用的连接器，到微服务管理框架。另外，我们</a:t>
            </a:r>
            <a:r>
              <a:rPr lang="zh-CN" altLang="en-US" dirty="0" smtClean="0"/>
              <a:t>有一个叫做</a:t>
            </a:r>
            <a:r>
              <a:rPr lang="en-US" altLang="zh-CN" dirty="0" err="1" smtClean="0"/>
              <a:t>MuleSoft</a:t>
            </a:r>
            <a:r>
              <a:rPr lang="en-US" altLang="zh-CN" dirty="0" smtClean="0"/>
              <a:t> Catalyst</a:t>
            </a:r>
            <a:r>
              <a:rPr lang="zh-CN" altLang="en-US" dirty="0" smtClean="0"/>
              <a:t>的服务包，由我们的现场实施顾问帮助您实施、实现</a:t>
            </a:r>
            <a:r>
              <a:rPr lang="en-US" altLang="zh-CN" dirty="0" smtClean="0"/>
              <a:t>API-led connectivity</a:t>
            </a:r>
            <a:r>
              <a:rPr lang="zh-CN" altLang="en-US" dirty="0" smtClean="0"/>
              <a:t>。</a:t>
            </a:r>
            <a:endParaRPr lang="en-US" altLang="zh-CN" dirty="0" smtClean="0"/>
          </a:p>
          <a:p>
            <a:endParaRPr lang="en-US" altLang="zh-CN" dirty="0" smtClean="0"/>
          </a:p>
          <a:p>
            <a:r>
              <a:rPr lang="en-US" altLang="zh-CN" dirty="0" err="1" smtClean="0"/>
              <a:t>MuleSoft</a:t>
            </a:r>
            <a:r>
              <a:rPr lang="zh-CN" altLang="en-US" dirty="0" smtClean="0"/>
              <a:t>是业界唯一一家公司把所有这些用一个统一的平台加以实现，帮助您达成</a:t>
            </a:r>
            <a:r>
              <a:rPr lang="en-US" altLang="zh-CN" dirty="0" smtClean="0"/>
              <a:t>API-led connectivity</a:t>
            </a:r>
            <a:r>
              <a:rPr lang="zh-CN" altLang="en-US" dirty="0" smtClean="0"/>
              <a:t>，而且我们有一个叫做</a:t>
            </a:r>
            <a:r>
              <a:rPr lang="en-US" altLang="zh-CN" dirty="0" err="1" smtClean="0"/>
              <a:t>MuleSoft</a:t>
            </a:r>
            <a:r>
              <a:rPr lang="en-US" altLang="zh-CN" dirty="0" smtClean="0"/>
              <a:t> Catalyst</a:t>
            </a:r>
            <a:r>
              <a:rPr lang="zh-CN" altLang="en-US" dirty="0" smtClean="0"/>
              <a:t>的服务包，帮助您实施、实现</a:t>
            </a:r>
            <a:r>
              <a:rPr lang="en-US" altLang="zh-CN" dirty="0" smtClean="0"/>
              <a:t>API-led connectivity</a:t>
            </a:r>
            <a:r>
              <a:rPr lang="zh-CN" altLang="en-US" dirty="0" smtClean="0"/>
              <a:t>。</a:t>
            </a:r>
            <a:endParaRPr lang="en-US" altLang="zh-CN" dirty="0" smtClean="0"/>
          </a:p>
          <a:p>
            <a:endParaRPr lang="en-US" dirty="0" smtClean="0"/>
          </a:p>
          <a:p>
            <a:r>
              <a:rPr lang="en-US" sz="1100" kern="1200" dirty="0" smtClean="0">
                <a:solidFill>
                  <a:schemeClr val="tx1"/>
                </a:solidFill>
                <a:latin typeface="+mn-lt"/>
                <a:ea typeface="+mn-ea"/>
                <a:cs typeface="+mn-cs"/>
              </a:rPr>
              <a:t>●      </a:t>
            </a:r>
            <a:r>
              <a:rPr lang="en-US" sz="1100" b="1" kern="1200" dirty="0" smtClean="0">
                <a:solidFill>
                  <a:schemeClr val="tx1"/>
                </a:solidFill>
                <a:latin typeface="+mn-lt"/>
                <a:ea typeface="+mn-ea"/>
                <a:cs typeface="+mn-cs"/>
              </a:rPr>
              <a:t>Unified Platform for API-led Connectivity</a:t>
            </a:r>
            <a:r>
              <a:rPr lang="en-US" sz="1100" b="0" kern="1200" dirty="0" smtClean="0">
                <a:solidFill>
                  <a:schemeClr val="tx1"/>
                </a:solidFill>
                <a:latin typeface="+mn-lt"/>
                <a:ea typeface="+mn-ea"/>
                <a:cs typeface="+mn-cs"/>
              </a:rPr>
              <a:t>.  API lifecycle and enterprise-grade connectivity on a single platform. The concepts are logically and operationally inseparable, but the technologies grew up independently. No one has yet put the pieces together in the way </a:t>
            </a:r>
            <a:r>
              <a:rPr lang="en-US" sz="1100" b="0" kern="1200" dirty="0" err="1" smtClean="0">
                <a:solidFill>
                  <a:schemeClr val="tx1"/>
                </a:solidFill>
                <a:latin typeface="+mn-lt"/>
                <a:ea typeface="+mn-ea"/>
                <a:cs typeface="+mn-cs"/>
              </a:rPr>
              <a:t>MuleSoft</a:t>
            </a:r>
            <a:r>
              <a:rPr lang="en-US" sz="1100" b="0" kern="1200" dirty="0" smtClean="0">
                <a:solidFill>
                  <a:schemeClr val="tx1"/>
                </a:solidFill>
                <a:latin typeface="+mn-lt"/>
                <a:ea typeface="+mn-ea"/>
                <a:cs typeface="+mn-cs"/>
              </a:rPr>
              <a:t> has.</a:t>
            </a:r>
          </a:p>
          <a:p>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全生命周期管理和企业级连接性在一个一体化的平台上，这两个概念在逻辑上和实际运营上都是不可分离的，</a:t>
            </a:r>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全生命周期管理是</a:t>
            </a:r>
            <a:r>
              <a:rPr lang="en-US" altLang="zh-TW" sz="1100" b="0" kern="1200" dirty="0" smtClean="0">
                <a:solidFill>
                  <a:schemeClr val="tx1"/>
                </a:solidFill>
                <a:latin typeface="+mn-lt"/>
                <a:ea typeface="+mn-ea"/>
                <a:cs typeface="+mn-cs"/>
              </a:rPr>
              <a:t>ESB</a:t>
            </a:r>
            <a:r>
              <a:rPr lang="zh-TW" altLang="en-US" sz="1100" b="0" kern="1200" dirty="0" smtClean="0">
                <a:solidFill>
                  <a:schemeClr val="tx1"/>
                </a:solidFill>
                <a:latin typeface="+mn-lt"/>
                <a:ea typeface="+mn-ea"/>
                <a:cs typeface="+mn-cs"/>
              </a:rPr>
              <a:t>或集成平台一个自然的延伸，但两者出现的时间不同，所以就没有人像</a:t>
            </a:r>
            <a:r>
              <a:rPr lang="en-US" altLang="zh-TW" sz="1100" b="0" kern="1200" dirty="0" err="1" smtClean="0">
                <a:solidFill>
                  <a:schemeClr val="tx1"/>
                </a:solidFill>
                <a:latin typeface="+mn-lt"/>
                <a:ea typeface="+mn-ea"/>
                <a:cs typeface="+mn-cs"/>
              </a:rPr>
              <a:t>MuleSoft</a:t>
            </a:r>
            <a:r>
              <a:rPr lang="zh-TW" altLang="en-US" sz="1100" b="0" kern="1200" dirty="0" smtClean="0">
                <a:solidFill>
                  <a:schemeClr val="tx1"/>
                </a:solidFill>
                <a:latin typeface="+mn-lt"/>
                <a:ea typeface="+mn-ea"/>
                <a:cs typeface="+mn-cs"/>
              </a:rPr>
              <a:t>一样把他们做到一个产品平台上。</a:t>
            </a:r>
          </a:p>
          <a:p>
            <a:r>
              <a:rPr lang="en-US" sz="1100" b="0" kern="1200" dirty="0" smtClean="0">
                <a:solidFill>
                  <a:schemeClr val="tx1"/>
                </a:solidFill>
                <a:latin typeface="+mn-lt"/>
                <a:ea typeface="+mn-ea"/>
                <a:cs typeface="+mn-cs"/>
              </a:rPr>
              <a:t>○      APIs in a vacuum are worthless – they have to be connected to something</a:t>
            </a:r>
          </a:p>
          <a:p>
            <a:r>
              <a:rPr lang="en-US" sz="1100" b="0" kern="1200" dirty="0" smtClean="0">
                <a:solidFill>
                  <a:schemeClr val="tx1"/>
                </a:solidFill>
                <a:latin typeface="+mn-lt"/>
                <a:ea typeface="+mn-ea"/>
                <a:cs typeface="+mn-cs"/>
              </a:rPr>
              <a:t>○      The ability to unlock data from legacy to </a:t>
            </a:r>
            <a:r>
              <a:rPr lang="en-US" sz="1100" b="0" kern="1200" dirty="0" err="1" smtClean="0">
                <a:solidFill>
                  <a:schemeClr val="tx1"/>
                </a:solidFill>
                <a:latin typeface="+mn-lt"/>
                <a:ea typeface="+mn-ea"/>
                <a:cs typeface="+mn-cs"/>
              </a:rPr>
              <a:t>SaaS</a:t>
            </a:r>
            <a:r>
              <a:rPr lang="en-US" sz="1100" b="0" kern="1200" dirty="0" smtClean="0">
                <a:solidFill>
                  <a:schemeClr val="tx1"/>
                </a:solidFill>
                <a:latin typeface="+mn-lt"/>
                <a:ea typeface="+mn-ea"/>
                <a:cs typeface="+mn-cs"/>
              </a:rPr>
              <a:t> to custom applications in a reliable, repeatable way is critical. The </a:t>
            </a:r>
            <a:r>
              <a:rPr lang="en-US" sz="1100" b="0" kern="1200" dirty="0" err="1" smtClean="0">
                <a:solidFill>
                  <a:schemeClr val="tx1"/>
                </a:solidFill>
                <a:latin typeface="+mn-lt"/>
                <a:ea typeface="+mn-ea"/>
                <a:cs typeface="+mn-cs"/>
              </a:rPr>
              <a:t>Anypoint</a:t>
            </a:r>
            <a:r>
              <a:rPr lang="en-US" sz="1100" b="0" kern="1200" dirty="0" smtClean="0">
                <a:solidFill>
                  <a:schemeClr val="tx1"/>
                </a:solidFill>
                <a:latin typeface="+mn-lt"/>
                <a:ea typeface="+mn-ea"/>
                <a:cs typeface="+mn-cs"/>
              </a:rPr>
              <a:t> platform has unified enterprise connectivity, cloud connectivity, Web Services, API creation and publishing, Batch integration, File transfer and orchestration. This reduces the skills sets needed to solve these problems and allows you to rationalize your integration capabilities </a:t>
            </a:r>
          </a:p>
          <a:p>
            <a:r>
              <a:rPr lang="zh-TW" altLang="en-US" sz="1100" b="0" kern="1200" dirty="0" smtClean="0">
                <a:solidFill>
                  <a:schemeClr val="tx1"/>
                </a:solidFill>
                <a:latin typeface="+mn-lt"/>
                <a:ea typeface="+mn-ea"/>
                <a:cs typeface="+mn-cs"/>
              </a:rPr>
              <a:t>把你的数据从遗留系统中解锁出来，供</a:t>
            </a:r>
            <a:r>
              <a:rPr lang="en-US" altLang="zh-TW" sz="1100" b="0" kern="1200" dirty="0" err="1" smtClean="0">
                <a:solidFill>
                  <a:schemeClr val="tx1"/>
                </a:solidFill>
                <a:latin typeface="+mn-lt"/>
                <a:ea typeface="+mn-ea"/>
                <a:cs typeface="+mn-cs"/>
              </a:rPr>
              <a:t>SaaS</a:t>
            </a:r>
            <a:r>
              <a:rPr lang="zh-TW" altLang="en-US" sz="1100" b="0" kern="1200" dirty="0" smtClean="0">
                <a:solidFill>
                  <a:schemeClr val="tx1"/>
                </a:solidFill>
                <a:latin typeface="+mn-lt"/>
                <a:ea typeface="+mn-ea"/>
                <a:cs typeface="+mn-cs"/>
              </a:rPr>
              <a:t>应用以及其它你自行开发的应用来调用，用一种可靠、可重复的方式是至关重要的。</a:t>
            </a:r>
            <a:r>
              <a:rPr lang="en-US" altLang="zh-TW" sz="1100" b="0" kern="1200" dirty="0" err="1" smtClean="0">
                <a:solidFill>
                  <a:schemeClr val="tx1"/>
                </a:solidFill>
                <a:latin typeface="+mn-lt"/>
                <a:ea typeface="+mn-ea"/>
                <a:cs typeface="+mn-cs"/>
              </a:rPr>
              <a:t>Anypoint</a:t>
            </a:r>
            <a:r>
              <a:rPr lang="en-US" altLang="zh-TW" sz="1100" b="0" kern="1200" dirty="0" smtClean="0">
                <a:solidFill>
                  <a:schemeClr val="tx1"/>
                </a:solidFill>
                <a:latin typeface="+mn-lt"/>
                <a:ea typeface="+mn-ea"/>
                <a:cs typeface="+mn-cs"/>
              </a:rPr>
              <a:t> platform</a:t>
            </a:r>
            <a:r>
              <a:rPr lang="zh-TW" altLang="en-US" sz="1100" b="0" kern="1200" dirty="0" smtClean="0">
                <a:solidFill>
                  <a:schemeClr val="tx1"/>
                </a:solidFill>
                <a:latin typeface="+mn-lt"/>
                <a:ea typeface="+mn-ea"/>
                <a:cs typeface="+mn-cs"/>
              </a:rPr>
              <a:t>将企业级连接性、云连接性、</a:t>
            </a:r>
            <a:r>
              <a:rPr lang="en-US" altLang="zh-TW" sz="1100" b="0" kern="1200" dirty="0" smtClean="0">
                <a:solidFill>
                  <a:schemeClr val="tx1"/>
                </a:solidFill>
                <a:latin typeface="+mn-lt"/>
                <a:ea typeface="+mn-ea"/>
                <a:cs typeface="+mn-cs"/>
              </a:rPr>
              <a:t>Web Services,</a:t>
            </a:r>
            <a:r>
              <a:rPr lang="zh-TW" altLang="en-US" sz="1100" b="0" kern="1200" dirty="0" smtClean="0">
                <a:solidFill>
                  <a:schemeClr val="tx1"/>
                </a:solidFill>
                <a:latin typeface="+mn-lt"/>
                <a:ea typeface="+mn-ea"/>
                <a:cs typeface="+mn-cs"/>
              </a:rPr>
              <a:t>、</a:t>
            </a:r>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创建和发布</a:t>
            </a:r>
            <a:r>
              <a:rPr lang="en-US" altLang="zh-TW" sz="1100" b="0" kern="1200" dirty="0" smtClean="0">
                <a:solidFill>
                  <a:schemeClr val="tx1"/>
                </a:solidFill>
                <a:latin typeface="+mn-lt"/>
                <a:ea typeface="+mn-ea"/>
                <a:cs typeface="+mn-cs"/>
              </a:rPr>
              <a:t>Batch integration, File transfer and orchestration</a:t>
            </a:r>
            <a:r>
              <a:rPr lang="zh-TW" altLang="en-US" sz="1100" b="0" kern="1200" dirty="0" smtClean="0">
                <a:solidFill>
                  <a:schemeClr val="tx1"/>
                </a:solidFill>
                <a:latin typeface="+mn-lt"/>
                <a:ea typeface="+mn-ea"/>
                <a:cs typeface="+mn-cs"/>
              </a:rPr>
              <a:t>都集成在一个产品平台上，</a:t>
            </a:r>
          </a:p>
          <a:p>
            <a:r>
              <a:rPr lang="en-US" sz="1100" b="0" kern="1200" dirty="0" smtClean="0">
                <a:solidFill>
                  <a:schemeClr val="tx1"/>
                </a:solidFill>
                <a:latin typeface="+mn-lt"/>
                <a:ea typeface="+mn-ea"/>
                <a:cs typeface="+mn-cs"/>
              </a:rPr>
              <a:t>○      Get full visibility and total control over your entire application network with one management plane</a:t>
            </a:r>
          </a:p>
          <a:p>
            <a:r>
              <a:rPr lang="zh-TW" altLang="en-US" sz="1100" b="0" kern="1200" dirty="0" smtClean="0">
                <a:solidFill>
                  <a:schemeClr val="tx1"/>
                </a:solidFill>
                <a:latin typeface="+mn-lt"/>
                <a:ea typeface="+mn-ea"/>
                <a:cs typeface="+mn-cs"/>
              </a:rPr>
              <a:t>用一套管理工具在一个管理平台上来监视和控制你整个应用网络。</a:t>
            </a:r>
          </a:p>
          <a:p>
            <a:r>
              <a:rPr lang="en-US" sz="1100" b="0" kern="1200" dirty="0" smtClean="0">
                <a:solidFill>
                  <a:schemeClr val="tx1"/>
                </a:solidFill>
                <a:latin typeface="+mn-lt"/>
                <a:ea typeface="+mn-ea"/>
                <a:cs typeface="+mn-cs"/>
              </a:rPr>
              <a:t>○      Built for Agile development and </a:t>
            </a:r>
            <a:r>
              <a:rPr lang="en-US" sz="1100" b="0" kern="1200" dirty="0" err="1" smtClean="0">
                <a:solidFill>
                  <a:schemeClr val="tx1"/>
                </a:solidFill>
                <a:latin typeface="+mn-lt"/>
                <a:ea typeface="+mn-ea"/>
                <a:cs typeface="+mn-cs"/>
              </a:rPr>
              <a:t>DevOps</a:t>
            </a:r>
            <a:r>
              <a:rPr lang="en-US" sz="1100" b="0" kern="1200" dirty="0" smtClean="0">
                <a:solidFill>
                  <a:schemeClr val="tx1"/>
                </a:solidFill>
                <a:latin typeface="+mn-lt"/>
                <a:ea typeface="+mn-ea"/>
                <a:cs typeface="+mn-cs"/>
              </a:rPr>
              <a:t>. The platform and approach has been designed to work the way you want to work.</a:t>
            </a:r>
          </a:p>
          <a:p>
            <a:r>
              <a:rPr lang="zh-TW" altLang="en-US" sz="1100" b="0" kern="1200" dirty="0" smtClean="0">
                <a:solidFill>
                  <a:schemeClr val="tx1"/>
                </a:solidFill>
                <a:latin typeface="+mn-lt"/>
                <a:ea typeface="+mn-ea"/>
                <a:cs typeface="+mn-cs"/>
              </a:rPr>
              <a:t>与敏捷迭代开发和</a:t>
            </a:r>
            <a:r>
              <a:rPr lang="en-US" altLang="zh-TW" sz="1100" b="0" kern="1200" dirty="0" err="1" smtClean="0">
                <a:solidFill>
                  <a:schemeClr val="tx1"/>
                </a:solidFill>
                <a:latin typeface="+mn-lt"/>
                <a:ea typeface="+mn-ea"/>
                <a:cs typeface="+mn-cs"/>
              </a:rPr>
              <a:t>DevOps</a:t>
            </a:r>
            <a:r>
              <a:rPr lang="zh-TW" altLang="en-US" sz="1100" b="0" kern="1200" dirty="0" smtClean="0">
                <a:solidFill>
                  <a:schemeClr val="tx1"/>
                </a:solidFill>
                <a:latin typeface="+mn-lt"/>
                <a:ea typeface="+mn-ea"/>
                <a:cs typeface="+mn-cs"/>
              </a:rPr>
              <a:t>兼容。</a:t>
            </a:r>
          </a:p>
          <a:p>
            <a:r>
              <a:rPr lang="en-US" sz="1100" b="0" kern="1200" dirty="0" smtClean="0">
                <a:solidFill>
                  <a:schemeClr val="tx1"/>
                </a:solidFill>
                <a:latin typeface="+mn-lt"/>
                <a:ea typeface="+mn-ea"/>
                <a:cs typeface="+mn-cs"/>
              </a:rPr>
              <a:t>§  Works with the common </a:t>
            </a:r>
            <a:r>
              <a:rPr lang="en-US" sz="1100" b="0" kern="1200" dirty="0" err="1" smtClean="0">
                <a:solidFill>
                  <a:schemeClr val="tx1"/>
                </a:solidFill>
                <a:latin typeface="+mn-lt"/>
                <a:ea typeface="+mn-ea"/>
                <a:cs typeface="+mn-cs"/>
              </a:rPr>
              <a:t>toolchains</a:t>
            </a:r>
            <a:r>
              <a:rPr lang="en-US" sz="1100" b="0" kern="1200" dirty="0" smtClean="0">
                <a:solidFill>
                  <a:schemeClr val="tx1"/>
                </a:solidFill>
                <a:latin typeface="+mn-lt"/>
                <a:ea typeface="+mn-ea"/>
                <a:cs typeface="+mn-cs"/>
              </a:rPr>
              <a:t> used for continuous integration and continuous deployment (CI/CD) i.e. SCM, Maven, </a:t>
            </a:r>
            <a:r>
              <a:rPr lang="en-US" sz="1100" b="0" kern="1200" dirty="0" err="1" smtClean="0">
                <a:solidFill>
                  <a:schemeClr val="tx1"/>
                </a:solidFill>
                <a:latin typeface="+mn-lt"/>
                <a:ea typeface="+mn-ea"/>
                <a:cs typeface="+mn-cs"/>
              </a:rPr>
              <a:t>Junit</a:t>
            </a:r>
            <a:r>
              <a:rPr lang="en-US" sz="1100" b="0" kern="1200" dirty="0" smtClean="0">
                <a:solidFill>
                  <a:schemeClr val="tx1"/>
                </a:solidFill>
                <a:latin typeface="+mn-lt"/>
                <a:ea typeface="+mn-ea"/>
                <a:cs typeface="+mn-cs"/>
              </a:rPr>
              <a:t>, Jenkins.</a:t>
            </a:r>
          </a:p>
          <a:p>
            <a:r>
              <a:rPr lang="zh-TW" altLang="en-US" sz="1100" b="0" kern="1200" dirty="0" smtClean="0">
                <a:solidFill>
                  <a:schemeClr val="tx1"/>
                </a:solidFill>
                <a:latin typeface="+mn-lt"/>
                <a:ea typeface="+mn-ea"/>
                <a:cs typeface="+mn-cs"/>
              </a:rPr>
              <a:t>与常用的持续集成和持续部署工具平台例如</a:t>
            </a:r>
            <a:r>
              <a:rPr lang="en-US" altLang="zh-TW" sz="1100" b="0" kern="1200" dirty="0" smtClean="0">
                <a:solidFill>
                  <a:schemeClr val="tx1"/>
                </a:solidFill>
                <a:latin typeface="+mn-lt"/>
                <a:ea typeface="+mn-ea"/>
                <a:cs typeface="+mn-cs"/>
              </a:rPr>
              <a:t>SCM</a:t>
            </a:r>
            <a:r>
              <a:rPr lang="zh-TW" altLang="en-US" sz="1100" b="0" kern="1200" dirty="0" smtClean="0">
                <a:solidFill>
                  <a:schemeClr val="tx1"/>
                </a:solidFill>
                <a:latin typeface="+mn-lt"/>
                <a:ea typeface="+mn-ea"/>
                <a:cs typeface="+mn-cs"/>
              </a:rPr>
              <a:t>、</a:t>
            </a:r>
            <a:r>
              <a:rPr lang="en-US" altLang="zh-TW" sz="1100" b="0" kern="1200" dirty="0" smtClean="0">
                <a:solidFill>
                  <a:schemeClr val="tx1"/>
                </a:solidFill>
                <a:latin typeface="+mn-lt"/>
                <a:ea typeface="+mn-ea"/>
                <a:cs typeface="+mn-cs"/>
              </a:rPr>
              <a:t>Maven</a:t>
            </a:r>
            <a:r>
              <a:rPr lang="zh-TW" altLang="en-US" sz="1100" b="0" kern="1200" dirty="0" smtClean="0">
                <a:solidFill>
                  <a:schemeClr val="tx1"/>
                </a:solidFill>
                <a:latin typeface="+mn-lt"/>
                <a:ea typeface="+mn-ea"/>
                <a:cs typeface="+mn-cs"/>
              </a:rPr>
              <a:t>、</a:t>
            </a:r>
            <a:r>
              <a:rPr lang="en-US" altLang="zh-TW" sz="1100" b="0" kern="1200" dirty="0" smtClean="0">
                <a:solidFill>
                  <a:schemeClr val="tx1"/>
                </a:solidFill>
                <a:latin typeface="+mn-lt"/>
                <a:ea typeface="+mn-ea"/>
                <a:cs typeface="+mn-cs"/>
              </a:rPr>
              <a:t>Jenkins</a:t>
            </a:r>
            <a:r>
              <a:rPr lang="zh-TW" altLang="en-US" sz="1100" b="0" kern="1200" dirty="0" smtClean="0">
                <a:solidFill>
                  <a:schemeClr val="tx1"/>
                </a:solidFill>
                <a:latin typeface="+mn-lt"/>
                <a:ea typeface="+mn-ea"/>
                <a:cs typeface="+mn-cs"/>
              </a:rPr>
              <a:t>兼容。</a:t>
            </a:r>
          </a:p>
          <a:p>
            <a:r>
              <a:rPr lang="en-US" sz="1100" b="0" kern="1200" dirty="0" smtClean="0">
                <a:solidFill>
                  <a:schemeClr val="tx1"/>
                </a:solidFill>
                <a:latin typeface="+mn-lt"/>
                <a:ea typeface="+mn-ea"/>
                <a:cs typeface="+mn-cs"/>
              </a:rPr>
              <a:t>§  Works well in </a:t>
            </a:r>
            <a:r>
              <a:rPr lang="en-US" sz="1100" b="0" kern="1200" dirty="0" err="1" smtClean="0">
                <a:solidFill>
                  <a:schemeClr val="tx1"/>
                </a:solidFill>
                <a:latin typeface="+mn-lt"/>
                <a:ea typeface="+mn-ea"/>
                <a:cs typeface="+mn-cs"/>
              </a:rPr>
              <a:t>DevOps</a:t>
            </a:r>
            <a:r>
              <a:rPr lang="en-US" sz="1100" b="0" kern="1200" dirty="0" smtClean="0">
                <a:solidFill>
                  <a:schemeClr val="tx1"/>
                </a:solidFill>
                <a:latin typeface="+mn-lt"/>
                <a:ea typeface="+mn-ea"/>
                <a:cs typeface="+mn-cs"/>
              </a:rPr>
              <a:t> environments to build and manage </a:t>
            </a:r>
            <a:r>
              <a:rPr lang="en-US" sz="1100" b="0" kern="1200" dirty="0" err="1" smtClean="0">
                <a:solidFill>
                  <a:schemeClr val="tx1"/>
                </a:solidFill>
                <a:latin typeface="+mn-lt"/>
                <a:ea typeface="+mn-ea"/>
                <a:cs typeface="+mn-cs"/>
              </a:rPr>
              <a:t>Microservices</a:t>
            </a:r>
            <a:r>
              <a:rPr lang="en-US" sz="1100" b="0" kern="1200" dirty="0" smtClean="0">
                <a:solidFill>
                  <a:schemeClr val="tx1"/>
                </a:solidFill>
                <a:latin typeface="+mn-lt"/>
                <a:ea typeface="+mn-ea"/>
                <a:cs typeface="+mn-cs"/>
              </a:rPr>
              <a:t>, the platform is </a:t>
            </a:r>
            <a:r>
              <a:rPr lang="en-US" sz="1100" b="0" kern="1200" dirty="0" err="1" smtClean="0">
                <a:solidFill>
                  <a:schemeClr val="tx1"/>
                </a:solidFill>
                <a:latin typeface="+mn-lt"/>
                <a:ea typeface="+mn-ea"/>
                <a:cs typeface="+mn-cs"/>
              </a:rPr>
              <a:t>containerised</a:t>
            </a:r>
            <a:r>
              <a:rPr lang="en-US" sz="1100" b="0" kern="1200" dirty="0" smtClean="0">
                <a:solidFill>
                  <a:schemeClr val="tx1"/>
                </a:solidFill>
                <a:latin typeface="+mn-lt"/>
                <a:ea typeface="+mn-ea"/>
                <a:cs typeface="+mn-cs"/>
              </a:rPr>
              <a:t>.</a:t>
            </a:r>
          </a:p>
          <a:p>
            <a:r>
              <a:rPr lang="zh-TW" altLang="en-US" sz="1100" b="0" kern="1200" dirty="0" smtClean="0">
                <a:solidFill>
                  <a:schemeClr val="tx1"/>
                </a:solidFill>
                <a:latin typeface="+mn-lt"/>
                <a:ea typeface="+mn-ea"/>
                <a:cs typeface="+mn-cs"/>
              </a:rPr>
              <a:t>整个平台是容器化的，与微服务兼容。</a:t>
            </a:r>
          </a:p>
          <a:p>
            <a:r>
              <a:rPr lang="en-US" sz="1100" b="0" kern="1200" dirty="0" smtClean="0">
                <a:solidFill>
                  <a:schemeClr val="tx1"/>
                </a:solidFill>
                <a:latin typeface="+mn-lt"/>
                <a:ea typeface="+mn-ea"/>
                <a:cs typeface="+mn-cs"/>
              </a:rPr>
              <a:t>§  The platform itself is API-driven and fully scriptable to fit your automation pipelines, environment scripts and to work with infrastructure orchestration tools.</a:t>
            </a:r>
          </a:p>
          <a:p>
            <a:r>
              <a:rPr lang="en-US" sz="1100" b="0" kern="1200" dirty="0" smtClean="0">
                <a:solidFill>
                  <a:schemeClr val="tx1"/>
                </a:solidFill>
                <a:latin typeface="+mn-lt"/>
                <a:ea typeface="+mn-ea"/>
                <a:cs typeface="+mn-cs"/>
              </a:rPr>
              <a:t> </a:t>
            </a:r>
          </a:p>
          <a:p>
            <a:r>
              <a:rPr lang="en-US" sz="1100" b="0" kern="1200" dirty="0" smtClean="0">
                <a:solidFill>
                  <a:schemeClr val="tx1"/>
                </a:solidFill>
                <a:latin typeface="+mn-lt"/>
                <a:ea typeface="+mn-ea"/>
                <a:cs typeface="+mn-cs"/>
              </a:rPr>
              <a:t>●      </a:t>
            </a:r>
            <a:r>
              <a:rPr lang="en-US" sz="1100" b="1" kern="1200" dirty="0" smtClean="0">
                <a:solidFill>
                  <a:schemeClr val="tx1"/>
                </a:solidFill>
                <a:latin typeface="+mn-lt"/>
                <a:ea typeface="+mn-ea"/>
                <a:cs typeface="+mn-cs"/>
              </a:rPr>
              <a:t>Full API Lifecycle Management Platform</a:t>
            </a:r>
            <a:r>
              <a:rPr lang="en-US" sz="1100" b="0" kern="1200" dirty="0" smtClean="0">
                <a:solidFill>
                  <a:schemeClr val="tx1"/>
                </a:solidFill>
                <a:latin typeface="+mn-lt"/>
                <a:ea typeface="+mn-ea"/>
                <a:cs typeface="+mn-cs"/>
              </a:rPr>
              <a:t>. API Management is only one piece of the puzzle. As companies building APIs they need a full SDLC from design, collaboration, build, test, deploy, publish, version and retire.    </a:t>
            </a:r>
          </a:p>
          <a:p>
            <a:r>
              <a:rPr lang="zh-TW" altLang="en-US" sz="1100" b="0" kern="1200" dirty="0" smtClean="0">
                <a:solidFill>
                  <a:schemeClr val="tx1"/>
                </a:solidFill>
                <a:latin typeface="+mn-lt"/>
                <a:ea typeface="+mn-ea"/>
                <a:cs typeface="+mn-cs"/>
              </a:rPr>
              <a:t>只有</a:t>
            </a:r>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管理是不够的，</a:t>
            </a:r>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需要同</a:t>
            </a:r>
            <a:r>
              <a:rPr lang="en-US" altLang="zh-TW" sz="1100" b="0" kern="1200" dirty="0" smtClean="0">
                <a:solidFill>
                  <a:schemeClr val="tx1"/>
                </a:solidFill>
                <a:latin typeface="+mn-lt"/>
                <a:ea typeface="+mn-ea"/>
                <a:cs typeface="+mn-cs"/>
              </a:rPr>
              <a:t>SDLC</a:t>
            </a:r>
            <a:r>
              <a:rPr lang="zh-TW" altLang="en-US" sz="1100" b="0" kern="1200" dirty="0" smtClean="0">
                <a:solidFill>
                  <a:schemeClr val="tx1"/>
                </a:solidFill>
                <a:latin typeface="+mn-lt"/>
                <a:ea typeface="+mn-ea"/>
                <a:cs typeface="+mn-cs"/>
              </a:rPr>
              <a:t>一样的生命周期，从设计、协同、开发、测试、部署、发布、版本管理、退役管理 </a:t>
            </a:r>
          </a:p>
          <a:p>
            <a:r>
              <a:rPr lang="en-US" sz="1100" b="0" kern="1200" dirty="0" smtClean="0">
                <a:solidFill>
                  <a:schemeClr val="tx1"/>
                </a:solidFill>
                <a:latin typeface="+mn-lt"/>
                <a:ea typeface="+mn-ea"/>
                <a:cs typeface="+mn-cs"/>
              </a:rPr>
              <a:t>○      Have a ‘gold standard’ API lifecycle process that allows you to set the development standards to create consistent APIs across teams</a:t>
            </a:r>
          </a:p>
          <a:p>
            <a:r>
              <a:rPr lang="zh-TW" altLang="en-US" sz="1100" b="0" kern="1200" dirty="0" smtClean="0">
                <a:solidFill>
                  <a:schemeClr val="tx1"/>
                </a:solidFill>
                <a:latin typeface="+mn-lt"/>
                <a:ea typeface="+mn-ea"/>
                <a:cs typeface="+mn-cs"/>
              </a:rPr>
              <a:t>在整个组织内设立</a:t>
            </a:r>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开发规范</a:t>
            </a:r>
          </a:p>
          <a:p>
            <a:r>
              <a:rPr lang="en-US" sz="1100" b="0" kern="1200" dirty="0" smtClean="0">
                <a:solidFill>
                  <a:schemeClr val="tx1"/>
                </a:solidFill>
                <a:latin typeface="+mn-lt"/>
                <a:ea typeface="+mn-ea"/>
                <a:cs typeface="+mn-cs"/>
              </a:rPr>
              <a:t>○      Standardized API design using RAML means every API has an enforceable contract that defines your security, API structure and common </a:t>
            </a:r>
            <a:r>
              <a:rPr lang="en-US" sz="1100" b="0" kern="1200" dirty="0" err="1" smtClean="0">
                <a:solidFill>
                  <a:schemeClr val="tx1"/>
                </a:solidFill>
                <a:latin typeface="+mn-lt"/>
                <a:ea typeface="+mn-ea"/>
                <a:cs typeface="+mn-cs"/>
              </a:rPr>
              <a:t>behaviour</a:t>
            </a:r>
            <a:endParaRPr lang="en-US" sz="1100" b="0" kern="1200" dirty="0" smtClean="0">
              <a:solidFill>
                <a:schemeClr val="tx1"/>
              </a:solidFill>
              <a:latin typeface="+mn-lt"/>
              <a:ea typeface="+mn-ea"/>
              <a:cs typeface="+mn-cs"/>
            </a:endParaRPr>
          </a:p>
          <a:p>
            <a:r>
              <a:rPr lang="zh-TW" altLang="en-US" sz="1100" b="0" kern="1200" dirty="0" smtClean="0">
                <a:solidFill>
                  <a:schemeClr val="tx1"/>
                </a:solidFill>
                <a:latin typeface="+mn-lt"/>
                <a:ea typeface="+mn-ea"/>
                <a:cs typeface="+mn-cs"/>
              </a:rPr>
              <a:t>统一用</a:t>
            </a:r>
            <a:r>
              <a:rPr lang="en-US" altLang="zh-TW" sz="1100" b="0" kern="1200" dirty="0" smtClean="0">
                <a:solidFill>
                  <a:schemeClr val="tx1"/>
                </a:solidFill>
                <a:latin typeface="+mn-lt"/>
                <a:ea typeface="+mn-ea"/>
                <a:cs typeface="+mn-cs"/>
              </a:rPr>
              <a:t>RAML</a:t>
            </a:r>
            <a:r>
              <a:rPr lang="zh-TW" altLang="en-US" sz="1100" b="0" kern="1200" dirty="0" smtClean="0">
                <a:solidFill>
                  <a:schemeClr val="tx1"/>
                </a:solidFill>
                <a:latin typeface="+mn-lt"/>
                <a:ea typeface="+mn-ea"/>
                <a:cs typeface="+mn-cs"/>
              </a:rPr>
              <a:t>语言设计</a:t>
            </a:r>
            <a:r>
              <a:rPr lang="en-US" altLang="zh-TW" sz="1100" b="0" kern="1200" dirty="0" smtClean="0">
                <a:solidFill>
                  <a:schemeClr val="tx1"/>
                </a:solidFill>
                <a:latin typeface="+mn-lt"/>
                <a:ea typeface="+mn-ea"/>
                <a:cs typeface="+mn-cs"/>
              </a:rPr>
              <a:t>API</a:t>
            </a:r>
          </a:p>
          <a:p>
            <a:r>
              <a:rPr lang="en-US" sz="1100" b="0" kern="1200" dirty="0" smtClean="0">
                <a:solidFill>
                  <a:schemeClr val="tx1"/>
                </a:solidFill>
                <a:latin typeface="+mn-lt"/>
                <a:ea typeface="+mn-ea"/>
                <a:cs typeface="+mn-cs"/>
              </a:rPr>
              <a:t>○      The Platform guides developers from design, to production, and beyond to enabling discovery and self-service.</a:t>
            </a:r>
          </a:p>
          <a:p>
            <a:r>
              <a:rPr lang="en-US" sz="1100" b="0" kern="1200" dirty="0" smtClean="0">
                <a:solidFill>
                  <a:schemeClr val="tx1"/>
                </a:solidFill>
                <a:latin typeface="+mn-lt"/>
                <a:ea typeface="+mn-ea"/>
                <a:cs typeface="+mn-cs"/>
              </a:rPr>
              <a:t>○      Also manage APIs built with other languages such as Node or </a:t>
            </a:r>
            <a:r>
              <a:rPr lang="en-US" sz="1100" b="0" kern="1200" dirty="0" err="1" smtClean="0">
                <a:solidFill>
                  <a:schemeClr val="tx1"/>
                </a:solidFill>
                <a:latin typeface="+mn-lt"/>
                <a:ea typeface="+mn-ea"/>
                <a:cs typeface="+mn-cs"/>
              </a:rPr>
              <a:t>.Net</a:t>
            </a:r>
            <a:r>
              <a:rPr lang="en-US" sz="1100" b="0" kern="1200" dirty="0" smtClean="0">
                <a:solidFill>
                  <a:schemeClr val="tx1"/>
                </a:solidFill>
                <a:latin typeface="+mn-lt"/>
                <a:ea typeface="+mn-ea"/>
                <a:cs typeface="+mn-cs"/>
              </a:rPr>
              <a:t> as part of your application network</a:t>
            </a:r>
            <a:r>
              <a:rPr lang="en-US" sz="1100" b="1" kern="1200" dirty="0" smtClean="0">
                <a:solidFill>
                  <a:schemeClr val="tx1"/>
                </a:solidFill>
                <a:latin typeface="+mn-lt"/>
                <a:ea typeface="+mn-ea"/>
                <a:cs typeface="+mn-cs"/>
              </a:rPr>
              <a:t>       </a:t>
            </a:r>
            <a:endParaRPr lang="en-US" sz="1100" b="0" kern="1200" dirty="0" smtClean="0">
              <a:solidFill>
                <a:schemeClr val="tx1"/>
              </a:solidFill>
              <a:latin typeface="+mn-lt"/>
              <a:ea typeface="+mn-ea"/>
              <a:cs typeface="+mn-cs"/>
            </a:endParaRPr>
          </a:p>
          <a:p>
            <a:r>
              <a:rPr lang="zh-TW" altLang="en-US" sz="1100" b="0" kern="1200" dirty="0" smtClean="0">
                <a:solidFill>
                  <a:schemeClr val="tx1"/>
                </a:solidFill>
                <a:latin typeface="+mn-lt"/>
                <a:ea typeface="+mn-ea"/>
                <a:cs typeface="+mn-cs"/>
              </a:rPr>
              <a:t> 也可管理用其它语言开发的</a:t>
            </a:r>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，如</a:t>
            </a:r>
            <a:r>
              <a:rPr lang="en-US" altLang="zh-TW" sz="1100" b="0" kern="1200" dirty="0" smtClean="0">
                <a:solidFill>
                  <a:schemeClr val="tx1"/>
                </a:solidFill>
                <a:latin typeface="+mn-lt"/>
                <a:ea typeface="+mn-ea"/>
                <a:cs typeface="+mn-cs"/>
              </a:rPr>
              <a:t>Node</a:t>
            </a:r>
            <a:r>
              <a:rPr lang="zh-TW" altLang="en-US" sz="1100" b="0" kern="1200" dirty="0" smtClean="0">
                <a:solidFill>
                  <a:schemeClr val="tx1"/>
                </a:solidFill>
                <a:latin typeface="+mn-lt"/>
                <a:ea typeface="+mn-ea"/>
                <a:cs typeface="+mn-cs"/>
              </a:rPr>
              <a:t>和</a:t>
            </a:r>
            <a:r>
              <a:rPr lang="en-US" altLang="zh-TW" sz="1100" b="0" kern="1200" dirty="0" err="1" smtClean="0">
                <a:solidFill>
                  <a:schemeClr val="tx1"/>
                </a:solidFill>
                <a:latin typeface="+mn-lt"/>
                <a:ea typeface="+mn-ea"/>
                <a:cs typeface="+mn-cs"/>
              </a:rPr>
              <a:t>.Net</a:t>
            </a:r>
            <a:r>
              <a:rPr lang="zh-TW" altLang="en-US" sz="1100" b="0" kern="1200" dirty="0" smtClean="0">
                <a:solidFill>
                  <a:schemeClr val="tx1"/>
                </a:solidFill>
                <a:latin typeface="+mn-lt"/>
                <a:ea typeface="+mn-ea"/>
                <a:cs typeface="+mn-cs"/>
              </a:rPr>
              <a:t>开发的</a:t>
            </a:r>
          </a:p>
          <a:p>
            <a:r>
              <a:rPr lang="en-US" sz="1100" b="0" kern="1200" dirty="0" smtClean="0">
                <a:solidFill>
                  <a:schemeClr val="tx1"/>
                </a:solidFill>
                <a:latin typeface="+mn-lt"/>
                <a:ea typeface="+mn-ea"/>
                <a:cs typeface="+mn-cs"/>
              </a:rPr>
              <a:t>●      </a:t>
            </a:r>
            <a:r>
              <a:rPr lang="en-US" sz="1100" b="1" kern="1200" dirty="0" smtClean="0">
                <a:solidFill>
                  <a:schemeClr val="tx1"/>
                </a:solidFill>
                <a:latin typeface="+mn-lt"/>
                <a:ea typeface="+mn-ea"/>
                <a:cs typeface="+mn-cs"/>
              </a:rPr>
              <a:t>Application networks secured and governed by design</a:t>
            </a:r>
            <a:r>
              <a:rPr lang="en-US" sz="1100" b="0" kern="1200" dirty="0" smtClean="0">
                <a:solidFill>
                  <a:schemeClr val="tx1"/>
                </a:solidFill>
                <a:latin typeface="+mn-lt"/>
                <a:ea typeface="+mn-ea"/>
                <a:cs typeface="+mn-cs"/>
              </a:rPr>
              <a:t>. Every API node (building block) in the network – every connection and every API – can be governed using policies.</a:t>
            </a:r>
          </a:p>
          <a:p>
            <a:r>
              <a:rPr lang="zh-TW" altLang="en-US" sz="1100" b="0" kern="1200" dirty="0" smtClean="0">
                <a:solidFill>
                  <a:schemeClr val="tx1"/>
                </a:solidFill>
                <a:latin typeface="+mn-lt"/>
                <a:ea typeface="+mn-ea"/>
                <a:cs typeface="+mn-cs"/>
              </a:rPr>
              <a:t>你应用网络上的每一个</a:t>
            </a:r>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节点以及每一个连接都是安全的、可用策略治理的，设计时就如此</a:t>
            </a:r>
          </a:p>
          <a:p>
            <a:r>
              <a:rPr lang="en-US" sz="1100" b="0" kern="1200" dirty="0" smtClean="0">
                <a:solidFill>
                  <a:schemeClr val="tx1"/>
                </a:solidFill>
                <a:latin typeface="+mn-lt"/>
                <a:ea typeface="+mn-ea"/>
                <a:cs typeface="+mn-cs"/>
              </a:rPr>
              <a:t>o   Policies can be enforced and updated without making changes to the underlying code.</a:t>
            </a:r>
          </a:p>
          <a:p>
            <a:r>
              <a:rPr lang="zh-TW" altLang="en-US" sz="1100" b="0" kern="1200" dirty="0" smtClean="0">
                <a:solidFill>
                  <a:schemeClr val="tx1"/>
                </a:solidFill>
                <a:latin typeface="+mn-lt"/>
                <a:ea typeface="+mn-ea"/>
                <a:cs typeface="+mn-cs"/>
              </a:rPr>
              <a:t>策略可被执行，也可被更新，不用对底层代码做任何修改。</a:t>
            </a:r>
          </a:p>
          <a:p>
            <a:r>
              <a:rPr lang="en-US" sz="1100" b="0" kern="1200" dirty="0" smtClean="0">
                <a:solidFill>
                  <a:schemeClr val="tx1"/>
                </a:solidFill>
                <a:latin typeface="+mn-lt"/>
                <a:ea typeface="+mn-ea"/>
                <a:cs typeface="+mn-cs"/>
              </a:rPr>
              <a:t>o   Different security schemes and can be used and combined for access to different nodes. Have a base level security requirement with the ability to layer other requirements for sensitive data</a:t>
            </a:r>
          </a:p>
          <a:p>
            <a:r>
              <a:rPr lang="en-US" sz="1100" b="0" kern="1200" dirty="0" smtClean="0">
                <a:solidFill>
                  <a:schemeClr val="tx1"/>
                </a:solidFill>
                <a:latin typeface="+mn-lt"/>
                <a:ea typeface="+mn-ea"/>
                <a:cs typeface="+mn-cs"/>
              </a:rPr>
              <a:t>o   Unparalleled visibility into what applications access which nodes and backend systems. Trace calls and pinpoint problems quickly.</a:t>
            </a:r>
          </a:p>
          <a:p>
            <a:r>
              <a:rPr lang="zh-TW" altLang="en-US" sz="1100" b="0" kern="1200" dirty="0" smtClean="0">
                <a:solidFill>
                  <a:schemeClr val="tx1"/>
                </a:solidFill>
                <a:latin typeface="+mn-lt"/>
                <a:ea typeface="+mn-ea"/>
                <a:cs typeface="+mn-cs"/>
              </a:rPr>
              <a:t>可视性 哪个应用访问了哪个节点和后台系统，</a:t>
            </a:r>
          </a:p>
          <a:p>
            <a:r>
              <a:rPr lang="en-US" sz="1100" b="0" kern="1200" dirty="0" smtClean="0">
                <a:solidFill>
                  <a:schemeClr val="tx1"/>
                </a:solidFill>
                <a:latin typeface="+mn-lt"/>
                <a:ea typeface="+mn-ea"/>
                <a:cs typeface="+mn-cs"/>
              </a:rPr>
              <a:t>o   Rate limit, throttle, cache and back off calls to manage call volumes to backend systems</a:t>
            </a:r>
          </a:p>
          <a:p>
            <a:r>
              <a:rPr lang="en-US" sz="1100" b="0" kern="1200" dirty="0" smtClean="0">
                <a:solidFill>
                  <a:schemeClr val="tx1"/>
                </a:solidFill>
                <a:latin typeface="+mn-lt"/>
                <a:ea typeface="+mn-ea"/>
                <a:cs typeface="+mn-cs"/>
              </a:rPr>
              <a:t>o   Meter API access for usage reporting, metering and billing</a:t>
            </a:r>
          </a:p>
          <a:p>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调用量统计，便于计费</a:t>
            </a:r>
          </a:p>
          <a:p>
            <a:r>
              <a:rPr lang="zh-TW" altLang="en-US" sz="1100" b="0" kern="1200" dirty="0" smtClean="0">
                <a:solidFill>
                  <a:schemeClr val="tx1"/>
                </a:solidFill>
                <a:latin typeface="+mn-lt"/>
                <a:ea typeface="+mn-ea"/>
                <a:cs typeface="+mn-cs"/>
              </a:rPr>
              <a:t> </a:t>
            </a:r>
          </a:p>
          <a:p>
            <a:r>
              <a:rPr lang="en-US" sz="1100" b="0" kern="1200" dirty="0" smtClean="0">
                <a:solidFill>
                  <a:schemeClr val="tx1"/>
                </a:solidFill>
                <a:latin typeface="+mn-lt"/>
                <a:ea typeface="+mn-ea"/>
                <a:cs typeface="+mn-cs"/>
              </a:rPr>
              <a:t>●      </a:t>
            </a:r>
            <a:r>
              <a:rPr lang="en-US" sz="1100" b="1" kern="1200" dirty="0" smtClean="0">
                <a:solidFill>
                  <a:schemeClr val="tx1"/>
                </a:solidFill>
                <a:latin typeface="+mn-lt"/>
                <a:ea typeface="+mn-ea"/>
                <a:cs typeface="+mn-cs"/>
              </a:rPr>
              <a:t>Self-service consumption</a:t>
            </a:r>
            <a:r>
              <a:rPr lang="en-US" sz="1100" b="0" kern="1200" dirty="0" smtClean="0">
                <a:solidFill>
                  <a:schemeClr val="tx1"/>
                </a:solidFill>
                <a:latin typeface="+mn-lt"/>
                <a:ea typeface="+mn-ea"/>
                <a:cs typeface="+mn-cs"/>
              </a:rPr>
              <a:t> </a:t>
            </a:r>
            <a:r>
              <a:rPr lang="en-US" sz="1100" b="1" kern="1200" dirty="0" smtClean="0">
                <a:solidFill>
                  <a:schemeClr val="tx1"/>
                </a:solidFill>
                <a:latin typeface="+mn-lt"/>
                <a:ea typeface="+mn-ea"/>
                <a:cs typeface="+mn-cs"/>
              </a:rPr>
              <a:t>model driven through </a:t>
            </a:r>
            <a:r>
              <a:rPr lang="en-US" sz="1100" b="1" kern="1200" dirty="0" err="1" smtClean="0">
                <a:solidFill>
                  <a:schemeClr val="tx1"/>
                </a:solidFill>
                <a:latin typeface="+mn-lt"/>
                <a:ea typeface="+mn-ea"/>
                <a:cs typeface="+mn-cs"/>
              </a:rPr>
              <a:t>Anypoint</a:t>
            </a:r>
            <a:r>
              <a:rPr lang="en-US" sz="1100" b="1" kern="1200" dirty="0" smtClean="0">
                <a:solidFill>
                  <a:schemeClr val="tx1"/>
                </a:solidFill>
                <a:latin typeface="+mn-lt"/>
                <a:ea typeface="+mn-ea"/>
                <a:cs typeface="+mn-cs"/>
              </a:rPr>
              <a:t> Platform and C4E</a:t>
            </a:r>
            <a:r>
              <a:rPr lang="en-US" sz="1100" b="0" kern="1200" dirty="0" smtClean="0">
                <a:solidFill>
                  <a:schemeClr val="tx1"/>
                </a:solidFill>
                <a:latin typeface="+mn-lt"/>
                <a:ea typeface="+mn-ea"/>
                <a:cs typeface="+mn-cs"/>
              </a:rPr>
              <a:t> Unlock data and break down silos between development teams by publishing APIs that developers can discover, access and use in a self-service model.</a:t>
            </a:r>
          </a:p>
          <a:p>
            <a:r>
              <a:rPr lang="en-US" sz="1100" b="1" kern="1200" dirty="0" err="1" smtClean="0">
                <a:solidFill>
                  <a:schemeClr val="tx1"/>
                </a:solidFill>
                <a:latin typeface="+mn-lt"/>
                <a:ea typeface="+mn-ea"/>
                <a:cs typeface="+mn-cs"/>
              </a:rPr>
              <a:t>用Anypoint</a:t>
            </a:r>
            <a:r>
              <a:rPr lang="en-US" sz="1100" b="1" kern="1200" dirty="0" smtClean="0">
                <a:solidFill>
                  <a:schemeClr val="tx1"/>
                </a:solidFill>
                <a:latin typeface="+mn-lt"/>
                <a:ea typeface="+mn-ea"/>
                <a:cs typeface="+mn-cs"/>
              </a:rPr>
              <a:t> Platform and C4E推进以自服务的方式消费API，</a:t>
            </a:r>
            <a:endParaRPr lang="en-US" sz="1100" b="0" kern="1200" dirty="0" smtClean="0">
              <a:solidFill>
                <a:schemeClr val="tx1"/>
              </a:solidFill>
              <a:latin typeface="+mn-lt"/>
              <a:ea typeface="+mn-ea"/>
              <a:cs typeface="+mn-cs"/>
            </a:endParaRPr>
          </a:p>
          <a:p>
            <a:r>
              <a:rPr lang="en-US" sz="1100" b="0" kern="1200" dirty="0" smtClean="0">
                <a:solidFill>
                  <a:schemeClr val="tx1"/>
                </a:solidFill>
                <a:latin typeface="+mn-lt"/>
                <a:ea typeface="+mn-ea"/>
                <a:cs typeface="+mn-cs"/>
              </a:rPr>
              <a:t>o   </a:t>
            </a:r>
            <a:r>
              <a:rPr lang="en-US" sz="1100" b="0" kern="1200" dirty="0" err="1" smtClean="0">
                <a:solidFill>
                  <a:schemeClr val="tx1"/>
                </a:solidFill>
                <a:latin typeface="+mn-lt"/>
                <a:ea typeface="+mn-ea"/>
                <a:cs typeface="+mn-cs"/>
              </a:rPr>
              <a:t>Anypoint</a:t>
            </a:r>
            <a:r>
              <a:rPr lang="en-US" sz="1100" b="0" kern="1200" dirty="0" smtClean="0">
                <a:solidFill>
                  <a:schemeClr val="tx1"/>
                </a:solidFill>
                <a:latin typeface="+mn-lt"/>
                <a:ea typeface="+mn-ea"/>
                <a:cs typeface="+mn-cs"/>
              </a:rPr>
              <a:t> Exchange (part of the </a:t>
            </a:r>
            <a:r>
              <a:rPr lang="en-US" sz="1100" b="0" kern="1200" dirty="0" err="1" smtClean="0">
                <a:solidFill>
                  <a:schemeClr val="tx1"/>
                </a:solidFill>
                <a:latin typeface="+mn-lt"/>
                <a:ea typeface="+mn-ea"/>
                <a:cs typeface="+mn-cs"/>
              </a:rPr>
              <a:t>Anypoint</a:t>
            </a:r>
            <a:r>
              <a:rPr lang="en-US" sz="1100" b="0" kern="1200" dirty="0" smtClean="0">
                <a:solidFill>
                  <a:schemeClr val="tx1"/>
                </a:solidFill>
                <a:latin typeface="+mn-lt"/>
                <a:ea typeface="+mn-ea"/>
                <a:cs typeface="+mn-cs"/>
              </a:rPr>
              <a:t> Platform) captures all APIs, templates and connectors you create and allows you to share these assets with different groups within or outside of your </a:t>
            </a:r>
            <a:r>
              <a:rPr lang="en-US" sz="1100" b="0" kern="1200" dirty="0" err="1" smtClean="0">
                <a:solidFill>
                  <a:schemeClr val="tx1"/>
                </a:solidFill>
                <a:latin typeface="+mn-lt"/>
                <a:ea typeface="+mn-ea"/>
                <a:cs typeface="+mn-cs"/>
              </a:rPr>
              <a:t>organisation</a:t>
            </a:r>
            <a:endParaRPr lang="en-US" sz="1100" b="0" kern="1200" dirty="0" smtClean="0">
              <a:solidFill>
                <a:schemeClr val="tx1"/>
              </a:solidFill>
              <a:latin typeface="+mn-lt"/>
              <a:ea typeface="+mn-ea"/>
              <a:cs typeface="+mn-cs"/>
            </a:endParaRPr>
          </a:p>
          <a:p>
            <a:r>
              <a:rPr lang="en-US" sz="1100" b="0" kern="1200" dirty="0" err="1" smtClean="0">
                <a:solidFill>
                  <a:schemeClr val="tx1"/>
                </a:solidFill>
                <a:latin typeface="+mn-lt"/>
                <a:ea typeface="+mn-ea"/>
                <a:cs typeface="+mn-cs"/>
              </a:rPr>
              <a:t>Anypoint</a:t>
            </a:r>
            <a:r>
              <a:rPr lang="en-US" sz="1100" b="0" kern="1200" dirty="0" smtClean="0">
                <a:solidFill>
                  <a:schemeClr val="tx1"/>
                </a:solidFill>
                <a:latin typeface="+mn-lt"/>
                <a:ea typeface="+mn-ea"/>
                <a:cs typeface="+mn-cs"/>
              </a:rPr>
              <a:t> </a:t>
            </a:r>
            <a:r>
              <a:rPr lang="en-US" sz="1100" b="0" kern="1200" dirty="0" err="1" smtClean="0">
                <a:solidFill>
                  <a:schemeClr val="tx1"/>
                </a:solidFill>
                <a:latin typeface="+mn-lt"/>
                <a:ea typeface="+mn-ea"/>
                <a:cs typeface="+mn-cs"/>
              </a:rPr>
              <a:t>Exchange将所有你创建的API、模版和connectors列出来，供其他人查看</a:t>
            </a:r>
            <a:r>
              <a:rPr lang="en-US" sz="1100" b="0" kern="1200" dirty="0" smtClean="0">
                <a:solidFill>
                  <a:schemeClr val="tx1"/>
                </a:solidFill>
                <a:latin typeface="+mn-lt"/>
                <a:ea typeface="+mn-ea"/>
                <a:cs typeface="+mn-cs"/>
              </a:rPr>
              <a:t>。</a:t>
            </a:r>
          </a:p>
          <a:p>
            <a:r>
              <a:rPr lang="en-US" sz="1100" b="0" kern="1200" dirty="0" smtClean="0">
                <a:solidFill>
                  <a:schemeClr val="tx1"/>
                </a:solidFill>
                <a:latin typeface="+mn-lt"/>
                <a:ea typeface="+mn-ea"/>
                <a:cs typeface="+mn-cs"/>
              </a:rPr>
              <a:t>o   Build an ecosystem (C4E) of communities that share common data, application or process requirements and enable them to share knowledge and best practices</a:t>
            </a:r>
          </a:p>
          <a:p>
            <a:r>
              <a:rPr lang="en-US" altLang="zh-TW" sz="1100" b="0" kern="1200" dirty="0" smtClean="0">
                <a:solidFill>
                  <a:schemeClr val="tx1"/>
                </a:solidFill>
                <a:latin typeface="+mn-lt"/>
                <a:ea typeface="+mn-ea"/>
                <a:cs typeface="+mn-cs"/>
              </a:rPr>
              <a:t>C4E</a:t>
            </a:r>
            <a:r>
              <a:rPr lang="zh-TW" altLang="en-US" sz="1100" b="0" kern="1200" dirty="0" smtClean="0">
                <a:solidFill>
                  <a:schemeClr val="tx1"/>
                </a:solidFill>
                <a:latin typeface="+mn-lt"/>
                <a:ea typeface="+mn-ea"/>
                <a:cs typeface="+mn-cs"/>
              </a:rPr>
              <a:t>来共享常用数据、应用，共享最佳实践</a:t>
            </a:r>
          </a:p>
          <a:p>
            <a:r>
              <a:rPr lang="en-US" sz="1100" b="0" kern="1200" dirty="0" smtClean="0">
                <a:solidFill>
                  <a:schemeClr val="tx1"/>
                </a:solidFill>
                <a:latin typeface="+mn-lt"/>
                <a:ea typeface="+mn-ea"/>
                <a:cs typeface="+mn-cs"/>
              </a:rPr>
              <a:t>o   Enable consumers to self-discover available assets, to self-initiate projects and start developing rapidly. </a:t>
            </a:r>
          </a:p>
          <a:p>
            <a:r>
              <a:rPr lang="zh-TW" altLang="en-US" sz="1100" b="0" kern="1200" dirty="0" smtClean="0">
                <a:solidFill>
                  <a:schemeClr val="tx1"/>
                </a:solidFill>
                <a:latin typeface="+mn-lt"/>
                <a:ea typeface="+mn-ea"/>
                <a:cs typeface="+mn-cs"/>
              </a:rPr>
              <a:t>用自服务的方式发现服务、发现资产，以自行启动项目进行快速开发</a:t>
            </a:r>
          </a:p>
          <a:p>
            <a:r>
              <a:rPr lang="en-US" sz="1100" b="0" kern="1200" dirty="0" smtClean="0">
                <a:solidFill>
                  <a:schemeClr val="tx1"/>
                </a:solidFill>
                <a:latin typeface="+mn-lt"/>
                <a:ea typeface="+mn-ea"/>
                <a:cs typeface="+mn-cs"/>
              </a:rPr>
              <a:t>o   Stop workarounds such as data copying and creation of new data silos that happen when developers have to build applications but can’t easily get the data or capabilities they need</a:t>
            </a:r>
          </a:p>
          <a:p>
            <a:r>
              <a:rPr lang="en-US" sz="1100" b="0" kern="1200" dirty="0" smtClean="0">
                <a:solidFill>
                  <a:schemeClr val="tx1"/>
                </a:solidFill>
                <a:latin typeface="+mn-lt"/>
                <a:ea typeface="+mn-ea"/>
                <a:cs typeface="+mn-cs"/>
              </a:rPr>
              <a:t>o   Govern and control the APIs and assets while giving developers freedom to build application, to innovate.</a:t>
            </a:r>
          </a:p>
          <a:p>
            <a:r>
              <a:rPr lang="en-US" sz="1100" b="0" kern="1200" dirty="0" smtClean="0">
                <a:solidFill>
                  <a:schemeClr val="tx1"/>
                </a:solidFill>
                <a:latin typeface="+mn-lt"/>
                <a:ea typeface="+mn-ea"/>
                <a:cs typeface="+mn-cs"/>
              </a:rPr>
              <a:t>o   The reuse of APIs across projects greats speeds up the development of new applications and reduces the custom code and time to deliver projects in your organization</a:t>
            </a:r>
          </a:p>
          <a:p>
            <a:r>
              <a:rPr lang="en-US" sz="1100" b="0" kern="1200" dirty="0" smtClean="0">
                <a:solidFill>
                  <a:schemeClr val="tx1"/>
                </a:solidFill>
                <a:latin typeface="+mn-lt"/>
                <a:ea typeface="+mn-ea"/>
                <a:cs typeface="+mn-cs"/>
              </a:rPr>
              <a:t> </a:t>
            </a:r>
          </a:p>
          <a:p>
            <a:r>
              <a:rPr lang="en-US" sz="1100" b="0" kern="1200" dirty="0" smtClean="0">
                <a:solidFill>
                  <a:schemeClr val="tx1"/>
                </a:solidFill>
                <a:latin typeface="+mn-lt"/>
                <a:ea typeface="+mn-ea"/>
                <a:cs typeface="+mn-cs"/>
              </a:rPr>
              <a:t>●      </a:t>
            </a:r>
            <a:r>
              <a:rPr lang="en-US" sz="1100" b="1" kern="1200" dirty="0" smtClean="0">
                <a:solidFill>
                  <a:schemeClr val="tx1"/>
                </a:solidFill>
                <a:latin typeface="+mn-lt"/>
                <a:ea typeface="+mn-ea"/>
                <a:cs typeface="+mn-cs"/>
              </a:rPr>
              <a:t>Write once deploy anywhere. </a:t>
            </a:r>
            <a:r>
              <a:rPr lang="en-US" sz="1100" b="0" kern="1200" dirty="0" smtClean="0">
                <a:solidFill>
                  <a:schemeClr val="tx1"/>
                </a:solidFill>
                <a:latin typeface="+mn-lt"/>
                <a:ea typeface="+mn-ea"/>
                <a:cs typeface="+mn-cs"/>
              </a:rPr>
              <a:t>Your deployment environment is evolving right now with public and private clouds and your own data centers. Manage your application network as single fabric no matter where your nodes are deployed.</a:t>
            </a:r>
          </a:p>
          <a:p>
            <a:r>
              <a:rPr lang="zh-TW" altLang="en-US" sz="1100" b="0" kern="1200" dirty="0" smtClean="0">
                <a:solidFill>
                  <a:schemeClr val="tx1"/>
                </a:solidFill>
                <a:latin typeface="+mn-lt"/>
                <a:ea typeface="+mn-ea"/>
                <a:cs typeface="+mn-cs"/>
              </a:rPr>
              <a:t>你的应用网络应该具备环境无关性，无论是在公有云、私有云还是自己的数据中心。你写的一个</a:t>
            </a:r>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和连接，在任何环境中以及混合环境中都可以运行。你无需关心你何时上云。混合集成是我们擅长的场景，例如你的移动</a:t>
            </a:r>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通常是在云上，但你的</a:t>
            </a:r>
            <a:r>
              <a:rPr lang="en-US" altLang="zh-TW" sz="1100" b="0" kern="1200" dirty="0" smtClean="0">
                <a:solidFill>
                  <a:schemeClr val="tx1"/>
                </a:solidFill>
                <a:latin typeface="+mn-lt"/>
                <a:ea typeface="+mn-ea"/>
                <a:cs typeface="+mn-cs"/>
              </a:rPr>
              <a:t>ERP</a:t>
            </a:r>
            <a:r>
              <a:rPr lang="zh-TW" altLang="en-US" sz="1100" b="0" kern="1200" dirty="0" smtClean="0">
                <a:solidFill>
                  <a:schemeClr val="tx1"/>
                </a:solidFill>
                <a:latin typeface="+mn-lt"/>
                <a:ea typeface="+mn-ea"/>
                <a:cs typeface="+mn-cs"/>
              </a:rPr>
              <a:t>的</a:t>
            </a:r>
            <a:r>
              <a:rPr lang="en-US" altLang="zh-TW" sz="1100" b="0" kern="1200" dirty="0" smtClean="0">
                <a:solidFill>
                  <a:schemeClr val="tx1"/>
                </a:solidFill>
                <a:latin typeface="+mn-lt"/>
                <a:ea typeface="+mn-ea"/>
                <a:cs typeface="+mn-cs"/>
              </a:rPr>
              <a:t>System API</a:t>
            </a:r>
            <a:r>
              <a:rPr lang="zh-TW" altLang="en-US" sz="1100" b="0" kern="1200" dirty="0" smtClean="0">
                <a:solidFill>
                  <a:schemeClr val="tx1"/>
                </a:solidFill>
                <a:latin typeface="+mn-lt"/>
                <a:ea typeface="+mn-ea"/>
                <a:cs typeface="+mn-cs"/>
              </a:rPr>
              <a:t>是在本地。</a:t>
            </a:r>
          </a:p>
          <a:p>
            <a:r>
              <a:rPr lang="en-US" sz="1100" b="0" kern="1200" dirty="0" smtClean="0">
                <a:solidFill>
                  <a:schemeClr val="tx1"/>
                </a:solidFill>
                <a:latin typeface="+mn-lt"/>
                <a:ea typeface="+mn-ea"/>
                <a:cs typeface="+mn-cs"/>
              </a:rPr>
              <a:t>○      Deploy in any cloud, any data center, on premises, or in a hybrid environment.  You write the application and deploy it or redeploy it in any environment seamlessly.</a:t>
            </a:r>
          </a:p>
          <a:p>
            <a:r>
              <a:rPr lang="en-US" sz="1100" b="0" kern="1200" dirty="0" smtClean="0">
                <a:solidFill>
                  <a:schemeClr val="tx1"/>
                </a:solidFill>
                <a:latin typeface="+mn-lt"/>
                <a:ea typeface="+mn-ea"/>
                <a:cs typeface="+mn-cs"/>
              </a:rPr>
              <a:t>○      Future-proof your platform strategy. Remove the need to predict when you move to the cloud and how. Or move application between cloud or on-</a:t>
            </a:r>
            <a:r>
              <a:rPr lang="en-US" sz="1100" b="0" kern="1200" dirty="0" err="1" smtClean="0">
                <a:solidFill>
                  <a:schemeClr val="tx1"/>
                </a:solidFill>
                <a:latin typeface="+mn-lt"/>
                <a:ea typeface="+mn-ea"/>
                <a:cs typeface="+mn-cs"/>
              </a:rPr>
              <a:t>prem</a:t>
            </a:r>
            <a:r>
              <a:rPr lang="en-US" sz="1100" b="0" kern="1200" dirty="0" smtClean="0">
                <a:solidFill>
                  <a:schemeClr val="tx1"/>
                </a:solidFill>
                <a:latin typeface="+mn-lt"/>
                <a:ea typeface="+mn-ea"/>
                <a:cs typeface="+mn-cs"/>
              </a:rPr>
              <a:t>, you will not need to rewrite your connectivity or API implementations. &lt;Use the McDonald’s story around a global cloud.  Deploying common APIs and solutions globally on </a:t>
            </a:r>
            <a:r>
              <a:rPr lang="en-US" sz="1100" b="0" kern="1200" dirty="0" err="1" smtClean="0">
                <a:solidFill>
                  <a:schemeClr val="tx1"/>
                </a:solidFill>
                <a:latin typeface="+mn-lt"/>
                <a:ea typeface="+mn-ea"/>
                <a:cs typeface="+mn-cs"/>
              </a:rPr>
              <a:t>MuleSoft’s</a:t>
            </a:r>
            <a:r>
              <a:rPr lang="en-US" sz="1100" b="0" kern="1200" dirty="0" smtClean="0">
                <a:solidFill>
                  <a:schemeClr val="tx1"/>
                </a:solidFill>
                <a:latin typeface="+mn-lt"/>
                <a:ea typeface="+mn-ea"/>
                <a:cs typeface="+mn-cs"/>
              </a:rPr>
              <a:t> cloud but they are deploying common solutions in China on-premises due to local requirements&gt;</a:t>
            </a:r>
          </a:p>
          <a:p>
            <a:r>
              <a:rPr lang="en-US" sz="1100" b="0" kern="1200" dirty="0" smtClean="0">
                <a:solidFill>
                  <a:schemeClr val="tx1"/>
                </a:solidFill>
                <a:latin typeface="+mn-lt"/>
                <a:ea typeface="+mn-ea"/>
                <a:cs typeface="+mn-cs"/>
              </a:rPr>
              <a:t>○      Easily manage hybrid environments where your mobile APIs are in the cloud, your system APIs are on premise and you are mixing data from cloud and on-</a:t>
            </a:r>
            <a:r>
              <a:rPr lang="en-US" sz="1100" b="0" kern="1200" dirty="0" err="1" smtClean="0">
                <a:solidFill>
                  <a:schemeClr val="tx1"/>
                </a:solidFill>
                <a:latin typeface="+mn-lt"/>
                <a:ea typeface="+mn-ea"/>
                <a:cs typeface="+mn-cs"/>
              </a:rPr>
              <a:t>prem</a:t>
            </a:r>
            <a:r>
              <a:rPr lang="en-US" sz="1100" b="0" kern="1200" dirty="0" smtClean="0">
                <a:solidFill>
                  <a:schemeClr val="tx1"/>
                </a:solidFill>
                <a:latin typeface="+mn-lt"/>
                <a:ea typeface="+mn-ea"/>
                <a:cs typeface="+mn-cs"/>
              </a:rPr>
              <a:t> systems.</a:t>
            </a:r>
          </a:p>
          <a:p>
            <a:r>
              <a:rPr lang="en-US" sz="1100" b="0" kern="1200" dirty="0" smtClean="0">
                <a:solidFill>
                  <a:schemeClr val="tx1"/>
                </a:solidFill>
                <a:latin typeface="+mn-lt"/>
                <a:ea typeface="+mn-ea"/>
                <a:cs typeface="+mn-cs"/>
              </a:rPr>
              <a:t> </a:t>
            </a:r>
          </a:p>
          <a:p>
            <a:r>
              <a:rPr lang="en-US" sz="1100" b="0" kern="1200" dirty="0" smtClean="0">
                <a:solidFill>
                  <a:schemeClr val="tx1"/>
                </a:solidFill>
                <a:latin typeface="+mn-lt"/>
                <a:ea typeface="+mn-ea"/>
                <a:cs typeface="+mn-cs"/>
              </a:rPr>
              <a:t>●      </a:t>
            </a:r>
            <a:r>
              <a:rPr lang="en-US" sz="1100" b="1" kern="1200" dirty="0" smtClean="0">
                <a:solidFill>
                  <a:schemeClr val="tx1"/>
                </a:solidFill>
                <a:latin typeface="+mn-lt"/>
                <a:ea typeface="+mn-ea"/>
                <a:cs typeface="+mn-cs"/>
              </a:rPr>
              <a:t>Ubiquitous connectivity</a:t>
            </a:r>
            <a:r>
              <a:rPr lang="en-US" sz="1100" b="0" kern="1200" dirty="0" smtClean="0">
                <a:solidFill>
                  <a:schemeClr val="tx1"/>
                </a:solidFill>
                <a:latin typeface="+mn-lt"/>
                <a:ea typeface="+mn-ea"/>
                <a:cs typeface="+mn-cs"/>
              </a:rPr>
              <a:t>. For rapid implementations of the API building blocks, the platform can connect to ANY source of data</a:t>
            </a:r>
          </a:p>
          <a:p>
            <a:r>
              <a:rPr lang="zh-TW" altLang="en-US" sz="1100" b="0" kern="1200" dirty="0" smtClean="0">
                <a:solidFill>
                  <a:schemeClr val="tx1"/>
                </a:solidFill>
                <a:latin typeface="+mn-lt"/>
                <a:ea typeface="+mn-ea"/>
                <a:cs typeface="+mn-cs"/>
              </a:rPr>
              <a:t>普遍连接性，可以连接任何类型的数据源</a:t>
            </a:r>
          </a:p>
          <a:p>
            <a:r>
              <a:rPr lang="en-US" sz="1100" b="0" kern="1200" dirty="0" smtClean="0">
                <a:solidFill>
                  <a:schemeClr val="tx1"/>
                </a:solidFill>
                <a:latin typeface="+mn-lt"/>
                <a:ea typeface="+mn-ea"/>
                <a:cs typeface="+mn-cs"/>
              </a:rPr>
              <a:t>o   Connect any endpoints with connectors from </a:t>
            </a:r>
            <a:r>
              <a:rPr lang="en-US" sz="1100" b="0" kern="1200" dirty="0" err="1" smtClean="0">
                <a:solidFill>
                  <a:schemeClr val="tx1"/>
                </a:solidFill>
                <a:latin typeface="+mn-lt"/>
                <a:ea typeface="+mn-ea"/>
                <a:cs typeface="+mn-cs"/>
              </a:rPr>
              <a:t>MuleSoft’s</a:t>
            </a:r>
            <a:r>
              <a:rPr lang="en-US" sz="1100" b="0" kern="1200" dirty="0" smtClean="0">
                <a:solidFill>
                  <a:schemeClr val="tx1"/>
                </a:solidFill>
                <a:latin typeface="+mn-lt"/>
                <a:ea typeface="+mn-ea"/>
                <a:cs typeface="+mn-cs"/>
              </a:rPr>
              <a:t> ecosystem - Pre-built protocol, transport and database, and application connectors </a:t>
            </a:r>
          </a:p>
          <a:p>
            <a:r>
              <a:rPr lang="en-US" sz="1100" b="0" kern="1200" dirty="0" smtClean="0">
                <a:solidFill>
                  <a:schemeClr val="tx1"/>
                </a:solidFill>
                <a:latin typeface="+mn-lt"/>
                <a:ea typeface="+mn-ea"/>
                <a:cs typeface="+mn-cs"/>
              </a:rPr>
              <a:t>o   Quick connectivity to thousands of REST and SOAP APIs</a:t>
            </a:r>
          </a:p>
          <a:p>
            <a:r>
              <a:rPr lang="en-US" sz="1100" b="0" kern="1200" dirty="0" smtClean="0">
                <a:solidFill>
                  <a:schemeClr val="tx1"/>
                </a:solidFill>
                <a:latin typeface="+mn-lt"/>
                <a:ea typeface="+mn-ea"/>
                <a:cs typeface="+mn-cs"/>
              </a:rPr>
              <a:t>o   Teams can even build your own reusable connectors with </a:t>
            </a:r>
            <a:r>
              <a:rPr lang="en-US" sz="1100" b="0" kern="1200" dirty="0" err="1" smtClean="0">
                <a:solidFill>
                  <a:schemeClr val="tx1"/>
                </a:solidFill>
                <a:latin typeface="+mn-lt"/>
                <a:ea typeface="+mn-ea"/>
                <a:cs typeface="+mn-cs"/>
              </a:rPr>
              <a:t>Anypoint</a:t>
            </a:r>
            <a:r>
              <a:rPr lang="en-US" sz="1100" b="0" kern="1200" dirty="0" smtClean="0">
                <a:solidFill>
                  <a:schemeClr val="tx1"/>
                </a:solidFill>
                <a:latin typeface="+mn-lt"/>
                <a:ea typeface="+mn-ea"/>
                <a:cs typeface="+mn-cs"/>
              </a:rPr>
              <a:t> Connector </a:t>
            </a:r>
            <a:r>
              <a:rPr lang="en-US" sz="1100" b="0" kern="1200" dirty="0" err="1" smtClean="0">
                <a:solidFill>
                  <a:schemeClr val="tx1"/>
                </a:solidFill>
                <a:latin typeface="+mn-lt"/>
                <a:ea typeface="+mn-ea"/>
                <a:cs typeface="+mn-cs"/>
              </a:rPr>
              <a:t>DevKit</a:t>
            </a:r>
            <a:r>
              <a:rPr lang="en-US" sz="1100" b="0" kern="1200" dirty="0" smtClean="0">
                <a:solidFill>
                  <a:schemeClr val="tx1"/>
                </a:solidFill>
                <a:latin typeface="+mn-lt"/>
                <a:ea typeface="+mn-ea"/>
                <a:cs typeface="+mn-cs"/>
              </a:rPr>
              <a:t>.</a:t>
            </a:r>
          </a:p>
          <a:p>
            <a:r>
              <a:rPr lang="en-US" sz="1100" b="0" kern="1200" dirty="0" smtClean="0">
                <a:solidFill>
                  <a:schemeClr val="tx1"/>
                </a:solidFill>
                <a:latin typeface="+mn-lt"/>
                <a:ea typeface="+mn-ea"/>
                <a:cs typeface="+mn-cs"/>
              </a:rPr>
              <a:t>o  </a:t>
            </a:r>
          </a:p>
          <a:p>
            <a:endParaRPr lang="en-US" sz="1100" b="0" kern="1200" dirty="0" smtClean="0">
              <a:solidFill>
                <a:schemeClr val="tx1"/>
              </a:solidFill>
              <a:latin typeface="+mn-lt"/>
              <a:ea typeface="+mn-ea"/>
              <a:cs typeface="+mn-cs"/>
            </a:endParaRPr>
          </a:p>
          <a:p>
            <a:r>
              <a:rPr lang="en-US" sz="1100" b="0" kern="1200" dirty="0" smtClean="0">
                <a:solidFill>
                  <a:schemeClr val="tx1"/>
                </a:solidFill>
                <a:latin typeface="+mn-lt"/>
                <a:ea typeface="+mn-ea"/>
                <a:cs typeface="+mn-cs"/>
              </a:rPr>
              <a:t>Community and certified partner built connectors are also available in </a:t>
            </a:r>
            <a:r>
              <a:rPr lang="en-US" sz="1100" b="0" kern="1200" dirty="0" err="1" smtClean="0">
                <a:solidFill>
                  <a:schemeClr val="tx1"/>
                </a:solidFill>
                <a:latin typeface="+mn-lt"/>
                <a:ea typeface="+mn-ea"/>
                <a:cs typeface="+mn-cs"/>
              </a:rPr>
              <a:t>MuleSoft’s</a:t>
            </a:r>
            <a:r>
              <a:rPr lang="en-US" sz="1100" b="0" kern="1200" dirty="0" smtClean="0">
                <a:solidFill>
                  <a:schemeClr val="tx1"/>
                </a:solidFill>
                <a:latin typeface="+mn-lt"/>
                <a:ea typeface="+mn-ea"/>
                <a:cs typeface="+mn-cs"/>
              </a:rPr>
              <a:t> ecosystem</a:t>
            </a:r>
            <a:endParaRPr lang="en-US" dirty="0"/>
          </a:p>
        </p:txBody>
      </p:sp>
    </p:spTree>
    <p:extLst>
      <p:ext uri="{BB962C8B-B14F-4D97-AF65-F5344CB8AC3E}">
        <p14:creationId xmlns:p14="http://schemas.microsoft.com/office/powerpoint/2010/main" val="656271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err="1" smtClean="0"/>
              <a:t>MuleSoft</a:t>
            </a:r>
            <a:r>
              <a:rPr lang="en-US" sz="1100" dirty="0" smtClean="0"/>
              <a:t> </a:t>
            </a:r>
            <a:r>
              <a:rPr lang="en-US" sz="1100" dirty="0" err="1" smtClean="0"/>
              <a:t>Anypoint</a:t>
            </a:r>
            <a:r>
              <a:rPr lang="en-US" sz="1100" dirty="0" smtClean="0"/>
              <a:t> Platform</a:t>
            </a:r>
            <a:r>
              <a:rPr lang="zh-CN" altLang="en-US" sz="1100" dirty="0" smtClean="0"/>
              <a:t>是一个位速度、敏捷性和创新性而存在的产品平台。</a:t>
            </a:r>
            <a:r>
              <a:rPr lang="zh-CN" altLang="en-US" sz="1100" b="0" kern="1200" dirty="0" smtClean="0">
                <a:solidFill>
                  <a:schemeClr val="tx1"/>
                </a:solidFill>
                <a:latin typeface="+mn-lt"/>
                <a:ea typeface="+mn-ea"/>
                <a:cs typeface="+mn-cs"/>
              </a:rPr>
              <a:t>我们讲</a:t>
            </a:r>
            <a:r>
              <a:rPr lang="en-US" altLang="zh-CN" sz="1100" b="0" kern="1200" dirty="0" smtClean="0">
                <a:solidFill>
                  <a:schemeClr val="tx1"/>
                </a:solidFill>
                <a:latin typeface="+mn-lt"/>
                <a:ea typeface="+mn-ea"/>
                <a:cs typeface="+mn-cs"/>
              </a:rPr>
              <a:t>API-led connectivity</a:t>
            </a:r>
            <a:r>
              <a:rPr lang="zh-CN" altLang="en-US" sz="1100" b="0" kern="1200" dirty="0" smtClean="0">
                <a:solidFill>
                  <a:schemeClr val="tx1"/>
                </a:solidFill>
                <a:latin typeface="+mn-lt"/>
                <a:ea typeface="+mn-ea"/>
                <a:cs typeface="+mn-cs"/>
              </a:rPr>
              <a:t>，这里有</a:t>
            </a:r>
            <a:r>
              <a:rPr lang="en-US" altLang="zh-CN" sz="1100" b="0" kern="1200" dirty="0" smtClean="0">
                <a:solidFill>
                  <a:schemeClr val="tx1"/>
                </a:solidFill>
                <a:latin typeface="+mn-lt"/>
                <a:ea typeface="+mn-ea"/>
                <a:cs typeface="+mn-cs"/>
              </a:rPr>
              <a:t>API</a:t>
            </a:r>
            <a:r>
              <a:rPr lang="zh-CN" altLang="en-US" sz="1100" b="0" kern="1200" dirty="0" smtClean="0">
                <a:solidFill>
                  <a:schemeClr val="tx1"/>
                </a:solidFill>
                <a:latin typeface="+mn-lt"/>
                <a:ea typeface="+mn-ea"/>
                <a:cs typeface="+mn-cs"/>
              </a:rPr>
              <a:t>，也有</a:t>
            </a:r>
            <a:r>
              <a:rPr lang="en-US" altLang="zh-CN" sz="1100" b="0" kern="1200" dirty="0" smtClean="0">
                <a:solidFill>
                  <a:schemeClr val="tx1"/>
                </a:solidFill>
                <a:latin typeface="+mn-lt"/>
                <a:ea typeface="+mn-ea"/>
                <a:cs typeface="+mn-cs"/>
              </a:rPr>
              <a:t>connectivity</a:t>
            </a:r>
            <a:r>
              <a:rPr lang="zh-CN" altLang="en-US" sz="1100" b="0" kern="1200" dirty="0" smtClean="0">
                <a:solidFill>
                  <a:schemeClr val="tx1"/>
                </a:solidFill>
                <a:latin typeface="+mn-lt"/>
                <a:ea typeface="+mn-ea"/>
                <a:cs typeface="+mn-cs"/>
              </a:rPr>
              <a:t>，</a:t>
            </a:r>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全生命周期管理和企业级连接</a:t>
            </a:r>
            <a:r>
              <a:rPr lang="zh-CN" altLang="en-US" sz="1100" b="0" kern="1200" dirty="0" smtClean="0">
                <a:solidFill>
                  <a:schemeClr val="tx1"/>
                </a:solidFill>
                <a:latin typeface="+mn-lt"/>
                <a:ea typeface="+mn-ea"/>
                <a:cs typeface="+mn-cs"/>
              </a:rPr>
              <a:t>性这两样东西</a:t>
            </a:r>
            <a:r>
              <a:rPr lang="zh-TW" altLang="en-US" sz="1100" b="0" kern="1200" dirty="0" smtClean="0">
                <a:solidFill>
                  <a:schemeClr val="tx1"/>
                </a:solidFill>
                <a:latin typeface="+mn-lt"/>
                <a:ea typeface="+mn-ea"/>
                <a:cs typeface="+mn-cs"/>
              </a:rPr>
              <a:t>在逻辑上和实际运营上都是不可分离的，</a:t>
            </a:r>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全生命周期管理是</a:t>
            </a:r>
            <a:r>
              <a:rPr lang="zh-CN" altLang="en-US" sz="1100" b="0" kern="1200" dirty="0" smtClean="0">
                <a:solidFill>
                  <a:schemeClr val="tx1"/>
                </a:solidFill>
                <a:latin typeface="+mn-lt"/>
                <a:ea typeface="+mn-ea"/>
                <a:cs typeface="+mn-cs"/>
              </a:rPr>
              <a:t>企业级连接性、或者我们就说</a:t>
            </a:r>
            <a:r>
              <a:rPr lang="en-US" altLang="zh-TW" sz="1100" b="0" kern="1200" dirty="0" smtClean="0">
                <a:solidFill>
                  <a:schemeClr val="tx1"/>
                </a:solidFill>
                <a:latin typeface="+mn-lt"/>
                <a:ea typeface="+mn-ea"/>
                <a:cs typeface="+mn-cs"/>
              </a:rPr>
              <a:t>ESB</a:t>
            </a:r>
            <a:r>
              <a:rPr lang="zh-TW" altLang="en-US" sz="1100" b="0" kern="1200" dirty="0" smtClean="0">
                <a:solidFill>
                  <a:schemeClr val="tx1"/>
                </a:solidFill>
                <a:latin typeface="+mn-lt"/>
                <a:ea typeface="+mn-ea"/>
                <a:cs typeface="+mn-cs"/>
              </a:rPr>
              <a:t>一个自然的延伸，但两者出现的时间不同，所以就没有人像</a:t>
            </a:r>
            <a:r>
              <a:rPr lang="en-US" altLang="zh-TW" sz="1100" b="0" kern="1200" dirty="0" err="1" smtClean="0">
                <a:solidFill>
                  <a:schemeClr val="tx1"/>
                </a:solidFill>
                <a:latin typeface="+mn-lt"/>
                <a:ea typeface="+mn-ea"/>
                <a:cs typeface="+mn-cs"/>
              </a:rPr>
              <a:t>MuleSoft</a:t>
            </a:r>
            <a:r>
              <a:rPr lang="zh-TW" altLang="en-US" sz="1100" b="0" kern="1200" dirty="0" smtClean="0">
                <a:solidFill>
                  <a:schemeClr val="tx1"/>
                </a:solidFill>
                <a:latin typeface="+mn-lt"/>
                <a:ea typeface="+mn-ea"/>
                <a:cs typeface="+mn-cs"/>
              </a:rPr>
              <a:t>一样把他们做到一个</a:t>
            </a:r>
            <a:r>
              <a:rPr lang="zh-CN" altLang="en-US" sz="1100" b="0" kern="1200" dirty="0" smtClean="0">
                <a:solidFill>
                  <a:schemeClr val="tx1"/>
                </a:solidFill>
                <a:latin typeface="+mn-lt"/>
                <a:ea typeface="+mn-ea"/>
                <a:cs typeface="+mn-cs"/>
              </a:rPr>
              <a:t>一体化的</a:t>
            </a:r>
            <a:r>
              <a:rPr lang="zh-TW" altLang="en-US" sz="1100" b="0" kern="1200" dirty="0" smtClean="0">
                <a:solidFill>
                  <a:schemeClr val="tx1"/>
                </a:solidFill>
                <a:latin typeface="+mn-lt"/>
                <a:ea typeface="+mn-ea"/>
                <a:cs typeface="+mn-cs"/>
              </a:rPr>
              <a:t>产品平台上</a:t>
            </a:r>
            <a:r>
              <a:rPr lang="zh-CN" altLang="en-US" sz="1100" b="0" kern="1200" dirty="0" smtClean="0">
                <a:solidFill>
                  <a:schemeClr val="tx1"/>
                </a:solidFill>
                <a:latin typeface="+mn-lt"/>
                <a:ea typeface="+mn-ea"/>
                <a:cs typeface="+mn-cs"/>
              </a:rPr>
              <a:t>，并且</a:t>
            </a:r>
            <a:r>
              <a:rPr lang="zh-TW" altLang="en-US" sz="1100" b="0" kern="1200" dirty="0" smtClean="0">
                <a:solidFill>
                  <a:schemeClr val="tx1"/>
                </a:solidFill>
                <a:latin typeface="+mn-lt"/>
                <a:ea typeface="+mn-ea"/>
                <a:cs typeface="+mn-cs"/>
              </a:rPr>
              <a:t>用一套管理工具在一个管理</a:t>
            </a:r>
            <a:r>
              <a:rPr lang="zh-CN" altLang="en-US" sz="1100" b="0" kern="1200" dirty="0" smtClean="0">
                <a:solidFill>
                  <a:schemeClr val="tx1"/>
                </a:solidFill>
                <a:latin typeface="+mn-lt"/>
                <a:ea typeface="+mn-ea"/>
                <a:cs typeface="+mn-cs"/>
              </a:rPr>
              <a:t>平面</a:t>
            </a:r>
            <a:r>
              <a:rPr lang="zh-TW" altLang="en-US" sz="1100" b="0" kern="1200" dirty="0" smtClean="0">
                <a:solidFill>
                  <a:schemeClr val="tx1"/>
                </a:solidFill>
                <a:latin typeface="+mn-lt"/>
                <a:ea typeface="+mn-ea"/>
                <a:cs typeface="+mn-cs"/>
              </a:rPr>
              <a:t>上来</a:t>
            </a:r>
            <a:r>
              <a:rPr lang="zh-CN" altLang="en-US" sz="1100" b="0" kern="1200" dirty="0" smtClean="0">
                <a:solidFill>
                  <a:schemeClr val="tx1"/>
                </a:solidFill>
                <a:latin typeface="+mn-lt"/>
                <a:ea typeface="+mn-ea"/>
                <a:cs typeface="+mn-cs"/>
              </a:rPr>
              <a:t>进行管理（</a:t>
            </a:r>
            <a:r>
              <a:rPr lang="en-US" altLang="zh-CN" sz="1100" b="0" kern="1200" dirty="0" smtClean="0">
                <a:solidFill>
                  <a:schemeClr val="tx1"/>
                </a:solidFill>
                <a:latin typeface="+mn-lt"/>
                <a:ea typeface="+mn-ea"/>
                <a:cs typeface="+mn-cs"/>
              </a:rPr>
              <a:t>Unified Platform)</a:t>
            </a:r>
            <a:r>
              <a:rPr lang="zh-TW" altLang="en-US" sz="1100" b="0" kern="1200" dirty="0" smtClean="0">
                <a:solidFill>
                  <a:schemeClr val="tx1"/>
                </a:solidFill>
                <a:latin typeface="+mn-lt"/>
                <a:ea typeface="+mn-ea"/>
                <a:cs typeface="+mn-cs"/>
              </a:rPr>
              <a:t>。</a:t>
            </a:r>
            <a:r>
              <a:rPr lang="en-US" sz="1100" dirty="0" err="1" smtClean="0"/>
              <a:t>MuleSoft</a:t>
            </a:r>
            <a:r>
              <a:rPr lang="en-US" sz="1100" dirty="0" smtClean="0"/>
              <a:t> </a:t>
            </a:r>
            <a:r>
              <a:rPr lang="en-US" sz="1100" dirty="0" err="1" smtClean="0"/>
              <a:t>Anypoint</a:t>
            </a:r>
            <a:r>
              <a:rPr lang="en-US" sz="1100" dirty="0" smtClean="0"/>
              <a:t> Platform</a:t>
            </a:r>
            <a:r>
              <a:rPr lang="zh-CN" altLang="en-US" sz="1100" dirty="0" smtClean="0"/>
              <a:t>除了是一个一体化的产品平台之外，</a:t>
            </a:r>
            <a:r>
              <a:rPr lang="zh-CN" altLang="en-US" sz="1100" b="0" kern="1200" dirty="0" smtClean="0">
                <a:solidFill>
                  <a:schemeClr val="tx1"/>
                </a:solidFill>
                <a:latin typeface="+mn-lt"/>
                <a:ea typeface="+mn-ea"/>
                <a:cs typeface="+mn-cs"/>
              </a:rPr>
              <a:t>它还具备全连接的特性，不管是你要连接遗留系统、本地部署的后台系统，还是</a:t>
            </a:r>
            <a:r>
              <a:rPr lang="en-US" altLang="zh-CN" sz="1100" b="0" kern="1200" dirty="0" err="1" smtClean="0">
                <a:solidFill>
                  <a:schemeClr val="tx1"/>
                </a:solidFill>
                <a:latin typeface="+mn-lt"/>
                <a:ea typeface="+mn-ea"/>
                <a:cs typeface="+mn-cs"/>
              </a:rPr>
              <a:t>SaaS</a:t>
            </a:r>
            <a:r>
              <a:rPr lang="zh-CN" altLang="en-US" sz="1100" b="0" kern="1200" dirty="0" smtClean="0">
                <a:solidFill>
                  <a:schemeClr val="tx1"/>
                </a:solidFill>
                <a:latin typeface="+mn-lt"/>
                <a:ea typeface="+mn-ea"/>
                <a:cs typeface="+mn-cs"/>
              </a:rPr>
              <a:t>云应用系统，我们都可以连接得到，事实上我们最擅长的就是做</a:t>
            </a:r>
            <a:r>
              <a:rPr lang="en-US" altLang="zh-CN" sz="1100" b="0" kern="1200" dirty="0" smtClean="0">
                <a:solidFill>
                  <a:schemeClr val="tx1"/>
                </a:solidFill>
                <a:latin typeface="+mn-lt"/>
                <a:ea typeface="+mn-ea"/>
                <a:cs typeface="+mn-cs"/>
              </a:rPr>
              <a:t>hybrid integration</a:t>
            </a:r>
            <a:r>
              <a:rPr lang="zh-CN" altLang="en-US" sz="1100" b="0" kern="1200" dirty="0" smtClean="0">
                <a:solidFill>
                  <a:schemeClr val="tx1"/>
                </a:solidFill>
                <a:latin typeface="+mn-lt"/>
                <a:ea typeface="+mn-ea"/>
                <a:cs typeface="+mn-cs"/>
              </a:rPr>
              <a:t>。以前的</a:t>
            </a:r>
            <a:r>
              <a:rPr lang="en-US" altLang="zh-CN" sz="1100" b="0" kern="1200" dirty="0" smtClean="0">
                <a:solidFill>
                  <a:schemeClr val="tx1"/>
                </a:solidFill>
                <a:latin typeface="+mn-lt"/>
                <a:ea typeface="+mn-ea"/>
                <a:cs typeface="+mn-cs"/>
              </a:rPr>
              <a:t>SOA</a:t>
            </a:r>
            <a:r>
              <a:rPr lang="zh-CN" altLang="en-US" sz="1100" b="0" kern="1200" dirty="0" smtClean="0">
                <a:solidFill>
                  <a:schemeClr val="tx1"/>
                </a:solidFill>
                <a:latin typeface="+mn-lt"/>
                <a:ea typeface="+mn-ea"/>
                <a:cs typeface="+mn-cs"/>
              </a:rPr>
              <a:t>只是侧重</a:t>
            </a:r>
            <a:r>
              <a:rPr lang="en-US" altLang="zh-CN" sz="1100" b="0" kern="1200" dirty="0" smtClean="0">
                <a:solidFill>
                  <a:schemeClr val="tx1"/>
                </a:solidFill>
                <a:latin typeface="+mn-lt"/>
                <a:ea typeface="+mn-ea"/>
                <a:cs typeface="+mn-cs"/>
              </a:rPr>
              <a:t>inbound integration</a:t>
            </a:r>
            <a:r>
              <a:rPr lang="zh-CN" altLang="en-US" sz="1100" b="0" kern="1200" dirty="0" smtClean="0">
                <a:solidFill>
                  <a:schemeClr val="tx1"/>
                </a:solidFill>
                <a:latin typeface="+mn-lt"/>
                <a:ea typeface="+mn-ea"/>
                <a:cs typeface="+mn-cs"/>
              </a:rPr>
              <a:t>，对内的集成，现在的手机应用都需要公网的连接，如果你用</a:t>
            </a:r>
            <a:r>
              <a:rPr lang="en-US" altLang="zh-CN" sz="1100" b="0" kern="1200" dirty="0" err="1" smtClean="0">
                <a:solidFill>
                  <a:schemeClr val="tx1"/>
                </a:solidFill>
                <a:latin typeface="+mn-lt"/>
                <a:ea typeface="+mn-ea"/>
                <a:cs typeface="+mn-cs"/>
              </a:rPr>
              <a:t>SaaS</a:t>
            </a:r>
            <a:r>
              <a:rPr lang="zh-CN" altLang="en-US" sz="1100" b="0" kern="1200" dirty="0" smtClean="0">
                <a:solidFill>
                  <a:schemeClr val="tx1"/>
                </a:solidFill>
                <a:latin typeface="+mn-lt"/>
                <a:ea typeface="+mn-ea"/>
                <a:cs typeface="+mn-cs"/>
              </a:rPr>
              <a:t>的话，它也是在公网上，这些都需要公网到私网的混合集成。</a:t>
            </a:r>
            <a:endParaRPr lang="en-US" altLang="zh-CN" sz="1100" b="0" kern="1200" dirty="0" smtClean="0">
              <a:solidFill>
                <a:schemeClr val="tx1"/>
              </a:solidFill>
              <a:latin typeface="+mn-lt"/>
              <a:ea typeface="+mn-ea"/>
              <a:cs typeface="+mn-cs"/>
            </a:endParaRPr>
          </a:p>
          <a:p>
            <a:endParaRPr lang="en-US" sz="1100" b="0" kern="1200" dirty="0" smtClean="0">
              <a:solidFill>
                <a:schemeClr val="tx1"/>
              </a:solidFill>
              <a:latin typeface="+mn-lt"/>
              <a:ea typeface="+mn-ea"/>
              <a:cs typeface="+mn-cs"/>
            </a:endParaRPr>
          </a:p>
          <a:p>
            <a:r>
              <a:rPr lang="en-US" sz="1100" b="1" kern="1200" dirty="0" smtClean="0">
                <a:solidFill>
                  <a:schemeClr val="tx1"/>
                </a:solidFill>
                <a:latin typeface="+mn-lt"/>
                <a:ea typeface="+mn-ea"/>
                <a:cs typeface="+mn-cs"/>
              </a:rPr>
              <a:t>Write once deploy anywhere. </a:t>
            </a:r>
            <a:r>
              <a:rPr lang="zh-CN" altLang="en-US" sz="1100" b="1" kern="1200" dirty="0" smtClean="0">
                <a:solidFill>
                  <a:schemeClr val="tx1"/>
                </a:solidFill>
                <a:latin typeface="+mn-lt"/>
                <a:ea typeface="+mn-ea"/>
                <a:cs typeface="+mn-cs"/>
              </a:rPr>
              <a:t>因为我们是一体化的产品平台，核心的</a:t>
            </a:r>
            <a:r>
              <a:rPr lang="en-US" altLang="zh-CN" sz="1100" b="1" kern="1200" dirty="0" smtClean="0">
                <a:solidFill>
                  <a:schemeClr val="tx1"/>
                </a:solidFill>
                <a:latin typeface="+mn-lt"/>
                <a:ea typeface="+mn-ea"/>
                <a:cs typeface="+mn-cs"/>
              </a:rPr>
              <a:t>runtime</a:t>
            </a:r>
            <a:r>
              <a:rPr lang="zh-CN" altLang="en-US" sz="1100" b="1" kern="1200" dirty="0" smtClean="0">
                <a:solidFill>
                  <a:schemeClr val="tx1"/>
                </a:solidFill>
                <a:latin typeface="+mn-lt"/>
                <a:ea typeface="+mn-ea"/>
                <a:cs typeface="+mn-cs"/>
              </a:rPr>
              <a:t>就是一个，所以</a:t>
            </a:r>
            <a:r>
              <a:rPr lang="zh-TW" altLang="en-US" sz="1100" b="0" kern="1200" dirty="0" smtClean="0">
                <a:solidFill>
                  <a:schemeClr val="tx1"/>
                </a:solidFill>
                <a:latin typeface="+mn-lt"/>
                <a:ea typeface="+mn-ea"/>
                <a:cs typeface="+mn-cs"/>
              </a:rPr>
              <a:t>你写的一个</a:t>
            </a:r>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和连接</a:t>
            </a:r>
            <a:r>
              <a:rPr lang="zh-CN" altLang="en-US" sz="1100" b="0" kern="1200" dirty="0" smtClean="0">
                <a:solidFill>
                  <a:schemeClr val="tx1"/>
                </a:solidFill>
                <a:latin typeface="+mn-lt"/>
                <a:ea typeface="+mn-ea"/>
                <a:cs typeface="+mn-cs"/>
              </a:rPr>
              <a:t>的代码</a:t>
            </a:r>
            <a:r>
              <a:rPr lang="zh-TW" altLang="en-US" sz="1100" b="0" kern="1200" dirty="0" smtClean="0">
                <a:solidFill>
                  <a:schemeClr val="tx1"/>
                </a:solidFill>
                <a:latin typeface="+mn-lt"/>
                <a:ea typeface="+mn-ea"/>
                <a:cs typeface="+mn-cs"/>
              </a:rPr>
              <a:t>，在任何环境中都可以运行</a:t>
            </a:r>
            <a:r>
              <a:rPr lang="zh-CN" altLang="en-US" sz="1100" b="0" kern="1200" dirty="0" smtClean="0">
                <a:solidFill>
                  <a:schemeClr val="tx1"/>
                </a:solidFill>
                <a:latin typeface="+mn-lt"/>
                <a:ea typeface="+mn-ea"/>
                <a:cs typeface="+mn-cs"/>
              </a:rPr>
              <a:t>，今天可以运行，明天也可以运行</a:t>
            </a:r>
            <a:r>
              <a:rPr lang="zh-TW" altLang="en-US" sz="1100" b="0" kern="1200" dirty="0" smtClean="0">
                <a:solidFill>
                  <a:schemeClr val="tx1"/>
                </a:solidFill>
                <a:latin typeface="+mn-lt"/>
                <a:ea typeface="+mn-ea"/>
                <a:cs typeface="+mn-cs"/>
              </a:rPr>
              <a:t>。你无需关心你何时上云</a:t>
            </a:r>
            <a:r>
              <a:rPr lang="zh-CN" altLang="en-US" sz="1100" b="0" kern="1200" dirty="0" smtClean="0">
                <a:solidFill>
                  <a:schemeClr val="tx1"/>
                </a:solidFill>
                <a:latin typeface="+mn-lt"/>
                <a:ea typeface="+mn-ea"/>
                <a:cs typeface="+mn-cs"/>
              </a:rPr>
              <a:t>，以及上云之后你是否要重写代码。</a:t>
            </a:r>
            <a:endParaRPr lang="zh-TW" altLang="en-US" sz="1100" b="0" kern="1200" dirty="0" smtClean="0">
              <a:solidFill>
                <a:schemeClr val="tx1"/>
              </a:solidFill>
              <a:latin typeface="+mn-lt"/>
              <a:ea typeface="+mn-ea"/>
              <a:cs typeface="+mn-cs"/>
            </a:endParaRPr>
          </a:p>
          <a:p>
            <a:pPr marL="0" marR="0" indent="0" algn="l" defTabSz="456268" rtl="0" eaLnBrk="1" fontAlgn="auto" latinLnBrk="0" hangingPunct="1">
              <a:lnSpc>
                <a:spcPct val="100000"/>
              </a:lnSpc>
              <a:spcBef>
                <a:spcPts val="0"/>
              </a:spcBef>
              <a:spcAft>
                <a:spcPts val="0"/>
              </a:spcAft>
              <a:buClrTx/>
              <a:buSzTx/>
              <a:buFontTx/>
              <a:buNone/>
              <a:tabLst/>
              <a:defRPr/>
            </a:pPr>
            <a:endParaRPr lang="zh-TW" altLang="en-US" sz="1100" b="0" kern="1200" dirty="0" smtClean="0">
              <a:solidFill>
                <a:schemeClr val="tx1"/>
              </a:solidFill>
              <a:latin typeface="+mn-lt"/>
              <a:ea typeface="+mn-ea"/>
              <a:cs typeface="+mn-cs"/>
            </a:endParaRPr>
          </a:p>
          <a:p>
            <a:pPr marL="0" marR="0" indent="0" algn="l" defTabSz="456268" rtl="0" eaLnBrk="1" fontAlgn="auto" latinLnBrk="0" hangingPunct="1">
              <a:lnSpc>
                <a:spcPct val="100000"/>
              </a:lnSpc>
              <a:spcBef>
                <a:spcPts val="0"/>
              </a:spcBef>
              <a:spcAft>
                <a:spcPts val="0"/>
              </a:spcAft>
              <a:buClrTx/>
              <a:buSzTx/>
              <a:buFontTx/>
              <a:buNone/>
              <a:tabLst/>
              <a:defRPr/>
            </a:pPr>
            <a:endParaRPr lang="zh-TW" altLang="en-US" sz="1100" b="0" kern="1200" dirty="0" smtClean="0">
              <a:solidFill>
                <a:schemeClr val="tx1"/>
              </a:solidFill>
              <a:latin typeface="+mn-lt"/>
              <a:ea typeface="+mn-ea"/>
              <a:cs typeface="+mn-cs"/>
            </a:endParaRPr>
          </a:p>
          <a:p>
            <a:endParaRPr lang="en-US" dirty="0" smtClean="0"/>
          </a:p>
          <a:p>
            <a:r>
              <a:rPr lang="en-US" sz="1100" kern="1200" dirty="0" smtClean="0">
                <a:solidFill>
                  <a:schemeClr val="tx1"/>
                </a:solidFill>
                <a:latin typeface="+mn-lt"/>
                <a:ea typeface="+mn-ea"/>
                <a:cs typeface="+mn-cs"/>
              </a:rPr>
              <a:t>●      </a:t>
            </a:r>
            <a:r>
              <a:rPr lang="en-US" sz="1100" b="1" kern="1200" dirty="0" smtClean="0">
                <a:solidFill>
                  <a:schemeClr val="tx1"/>
                </a:solidFill>
                <a:latin typeface="+mn-lt"/>
                <a:ea typeface="+mn-ea"/>
                <a:cs typeface="+mn-cs"/>
              </a:rPr>
              <a:t>Unified Platform for API-led Connectivity</a:t>
            </a:r>
            <a:r>
              <a:rPr lang="en-US" sz="1100" b="0" kern="1200" dirty="0" smtClean="0">
                <a:solidFill>
                  <a:schemeClr val="tx1"/>
                </a:solidFill>
                <a:latin typeface="+mn-lt"/>
                <a:ea typeface="+mn-ea"/>
                <a:cs typeface="+mn-cs"/>
              </a:rPr>
              <a:t>.  API lifecycle and enterprise-grade connectivity on a single platform. The concepts are logically and operationally inseparable, but the technologies grew up independently. No one has yet put the pieces together in the way </a:t>
            </a:r>
            <a:r>
              <a:rPr lang="en-US" sz="1100" b="0" kern="1200" dirty="0" err="1" smtClean="0">
                <a:solidFill>
                  <a:schemeClr val="tx1"/>
                </a:solidFill>
                <a:latin typeface="+mn-lt"/>
                <a:ea typeface="+mn-ea"/>
                <a:cs typeface="+mn-cs"/>
              </a:rPr>
              <a:t>MuleSoft</a:t>
            </a:r>
            <a:r>
              <a:rPr lang="en-US" sz="1100" b="0" kern="1200" dirty="0" smtClean="0">
                <a:solidFill>
                  <a:schemeClr val="tx1"/>
                </a:solidFill>
                <a:latin typeface="+mn-lt"/>
                <a:ea typeface="+mn-ea"/>
                <a:cs typeface="+mn-cs"/>
              </a:rPr>
              <a:t> has.</a:t>
            </a:r>
          </a:p>
          <a:p>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全生命周期管理和企业级连接性在一个一体化的平台上，这两个概念在逻辑上和实际运营上都是不可分离的，</a:t>
            </a:r>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全生命周期管理是</a:t>
            </a:r>
            <a:r>
              <a:rPr lang="en-US" altLang="zh-TW" sz="1100" b="0" kern="1200" dirty="0" smtClean="0">
                <a:solidFill>
                  <a:schemeClr val="tx1"/>
                </a:solidFill>
                <a:latin typeface="+mn-lt"/>
                <a:ea typeface="+mn-ea"/>
                <a:cs typeface="+mn-cs"/>
              </a:rPr>
              <a:t>ESB</a:t>
            </a:r>
            <a:r>
              <a:rPr lang="zh-TW" altLang="en-US" sz="1100" b="0" kern="1200" dirty="0" smtClean="0">
                <a:solidFill>
                  <a:schemeClr val="tx1"/>
                </a:solidFill>
                <a:latin typeface="+mn-lt"/>
                <a:ea typeface="+mn-ea"/>
                <a:cs typeface="+mn-cs"/>
              </a:rPr>
              <a:t>或集成平台一个自然的延伸，但两者出现的时间不同，所以就没有人像</a:t>
            </a:r>
            <a:r>
              <a:rPr lang="en-US" altLang="zh-TW" sz="1100" b="0" kern="1200" dirty="0" err="1" smtClean="0">
                <a:solidFill>
                  <a:schemeClr val="tx1"/>
                </a:solidFill>
                <a:latin typeface="+mn-lt"/>
                <a:ea typeface="+mn-ea"/>
                <a:cs typeface="+mn-cs"/>
              </a:rPr>
              <a:t>MuleSoft</a:t>
            </a:r>
            <a:r>
              <a:rPr lang="zh-TW" altLang="en-US" sz="1100" b="0" kern="1200" dirty="0" smtClean="0">
                <a:solidFill>
                  <a:schemeClr val="tx1"/>
                </a:solidFill>
                <a:latin typeface="+mn-lt"/>
                <a:ea typeface="+mn-ea"/>
                <a:cs typeface="+mn-cs"/>
              </a:rPr>
              <a:t>一样把他们做到一个产品平台上。</a:t>
            </a:r>
          </a:p>
          <a:p>
            <a:r>
              <a:rPr lang="en-US" sz="1100" b="0" kern="1200" dirty="0" smtClean="0">
                <a:solidFill>
                  <a:schemeClr val="tx1"/>
                </a:solidFill>
                <a:latin typeface="+mn-lt"/>
                <a:ea typeface="+mn-ea"/>
                <a:cs typeface="+mn-cs"/>
              </a:rPr>
              <a:t>○      APIs in a vacuum are worthless – they have to be connected to something</a:t>
            </a:r>
          </a:p>
          <a:p>
            <a:r>
              <a:rPr lang="en-US" sz="1100" b="0" kern="1200" dirty="0" smtClean="0">
                <a:solidFill>
                  <a:schemeClr val="tx1"/>
                </a:solidFill>
                <a:latin typeface="+mn-lt"/>
                <a:ea typeface="+mn-ea"/>
                <a:cs typeface="+mn-cs"/>
              </a:rPr>
              <a:t>○      The ability to unlock data from legacy to </a:t>
            </a:r>
            <a:r>
              <a:rPr lang="en-US" sz="1100" b="0" kern="1200" dirty="0" err="1" smtClean="0">
                <a:solidFill>
                  <a:schemeClr val="tx1"/>
                </a:solidFill>
                <a:latin typeface="+mn-lt"/>
                <a:ea typeface="+mn-ea"/>
                <a:cs typeface="+mn-cs"/>
              </a:rPr>
              <a:t>SaaS</a:t>
            </a:r>
            <a:r>
              <a:rPr lang="en-US" sz="1100" b="0" kern="1200" dirty="0" smtClean="0">
                <a:solidFill>
                  <a:schemeClr val="tx1"/>
                </a:solidFill>
                <a:latin typeface="+mn-lt"/>
                <a:ea typeface="+mn-ea"/>
                <a:cs typeface="+mn-cs"/>
              </a:rPr>
              <a:t> to custom applications in a reliable, repeatable way is critical. The </a:t>
            </a:r>
            <a:r>
              <a:rPr lang="en-US" sz="1100" b="0" kern="1200" dirty="0" err="1" smtClean="0">
                <a:solidFill>
                  <a:schemeClr val="tx1"/>
                </a:solidFill>
                <a:latin typeface="+mn-lt"/>
                <a:ea typeface="+mn-ea"/>
                <a:cs typeface="+mn-cs"/>
              </a:rPr>
              <a:t>Anypoint</a:t>
            </a:r>
            <a:r>
              <a:rPr lang="en-US" sz="1100" b="0" kern="1200" dirty="0" smtClean="0">
                <a:solidFill>
                  <a:schemeClr val="tx1"/>
                </a:solidFill>
                <a:latin typeface="+mn-lt"/>
                <a:ea typeface="+mn-ea"/>
                <a:cs typeface="+mn-cs"/>
              </a:rPr>
              <a:t> platform has unified enterprise connectivity, cloud connectivity, Web Services, API creation and publishing, Batch integration, File transfer and orchestration. This reduces the skills sets needed to solve these problems and allows you to rationalize your integration capabilities </a:t>
            </a:r>
          </a:p>
          <a:p>
            <a:r>
              <a:rPr lang="zh-TW" altLang="en-US" sz="1100" b="0" kern="1200" dirty="0" smtClean="0">
                <a:solidFill>
                  <a:schemeClr val="tx1"/>
                </a:solidFill>
                <a:latin typeface="+mn-lt"/>
                <a:ea typeface="+mn-ea"/>
                <a:cs typeface="+mn-cs"/>
              </a:rPr>
              <a:t>把你的数据从遗留系统中解锁出来，供</a:t>
            </a:r>
            <a:r>
              <a:rPr lang="en-US" altLang="zh-TW" sz="1100" b="0" kern="1200" dirty="0" err="1" smtClean="0">
                <a:solidFill>
                  <a:schemeClr val="tx1"/>
                </a:solidFill>
                <a:latin typeface="+mn-lt"/>
                <a:ea typeface="+mn-ea"/>
                <a:cs typeface="+mn-cs"/>
              </a:rPr>
              <a:t>SaaS</a:t>
            </a:r>
            <a:r>
              <a:rPr lang="zh-TW" altLang="en-US" sz="1100" b="0" kern="1200" dirty="0" smtClean="0">
                <a:solidFill>
                  <a:schemeClr val="tx1"/>
                </a:solidFill>
                <a:latin typeface="+mn-lt"/>
                <a:ea typeface="+mn-ea"/>
                <a:cs typeface="+mn-cs"/>
              </a:rPr>
              <a:t>应用以及其它你自行开发的应用来调用，用一种可靠、可重复的方式是至关重要的。</a:t>
            </a:r>
            <a:r>
              <a:rPr lang="en-US" altLang="zh-TW" sz="1100" b="0" kern="1200" dirty="0" err="1" smtClean="0">
                <a:solidFill>
                  <a:schemeClr val="tx1"/>
                </a:solidFill>
                <a:latin typeface="+mn-lt"/>
                <a:ea typeface="+mn-ea"/>
                <a:cs typeface="+mn-cs"/>
              </a:rPr>
              <a:t>Anypoint</a:t>
            </a:r>
            <a:r>
              <a:rPr lang="en-US" altLang="zh-TW" sz="1100" b="0" kern="1200" dirty="0" smtClean="0">
                <a:solidFill>
                  <a:schemeClr val="tx1"/>
                </a:solidFill>
                <a:latin typeface="+mn-lt"/>
                <a:ea typeface="+mn-ea"/>
                <a:cs typeface="+mn-cs"/>
              </a:rPr>
              <a:t> platform</a:t>
            </a:r>
            <a:r>
              <a:rPr lang="zh-TW" altLang="en-US" sz="1100" b="0" kern="1200" dirty="0" smtClean="0">
                <a:solidFill>
                  <a:schemeClr val="tx1"/>
                </a:solidFill>
                <a:latin typeface="+mn-lt"/>
                <a:ea typeface="+mn-ea"/>
                <a:cs typeface="+mn-cs"/>
              </a:rPr>
              <a:t>将企业级连接性、云连接性、</a:t>
            </a:r>
            <a:r>
              <a:rPr lang="en-US" altLang="zh-TW" sz="1100" b="0" kern="1200" dirty="0" smtClean="0">
                <a:solidFill>
                  <a:schemeClr val="tx1"/>
                </a:solidFill>
                <a:latin typeface="+mn-lt"/>
                <a:ea typeface="+mn-ea"/>
                <a:cs typeface="+mn-cs"/>
              </a:rPr>
              <a:t>Web Services,</a:t>
            </a:r>
            <a:r>
              <a:rPr lang="zh-TW" altLang="en-US" sz="1100" b="0" kern="1200" dirty="0" smtClean="0">
                <a:solidFill>
                  <a:schemeClr val="tx1"/>
                </a:solidFill>
                <a:latin typeface="+mn-lt"/>
                <a:ea typeface="+mn-ea"/>
                <a:cs typeface="+mn-cs"/>
              </a:rPr>
              <a:t>、</a:t>
            </a:r>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创建和发布</a:t>
            </a:r>
            <a:r>
              <a:rPr lang="en-US" altLang="zh-TW" sz="1100" b="0" kern="1200" dirty="0" smtClean="0">
                <a:solidFill>
                  <a:schemeClr val="tx1"/>
                </a:solidFill>
                <a:latin typeface="+mn-lt"/>
                <a:ea typeface="+mn-ea"/>
                <a:cs typeface="+mn-cs"/>
              </a:rPr>
              <a:t>Batch integration, File transfer and orchestration</a:t>
            </a:r>
            <a:r>
              <a:rPr lang="zh-TW" altLang="en-US" sz="1100" b="0" kern="1200" dirty="0" smtClean="0">
                <a:solidFill>
                  <a:schemeClr val="tx1"/>
                </a:solidFill>
                <a:latin typeface="+mn-lt"/>
                <a:ea typeface="+mn-ea"/>
                <a:cs typeface="+mn-cs"/>
              </a:rPr>
              <a:t>都集成在一个产品平台上，</a:t>
            </a:r>
          </a:p>
          <a:p>
            <a:r>
              <a:rPr lang="en-US" sz="1100" b="0" kern="1200" dirty="0" smtClean="0">
                <a:solidFill>
                  <a:schemeClr val="tx1"/>
                </a:solidFill>
                <a:latin typeface="+mn-lt"/>
                <a:ea typeface="+mn-ea"/>
                <a:cs typeface="+mn-cs"/>
              </a:rPr>
              <a:t>○      Get full visibility and total control over your entire application network with one management plane</a:t>
            </a:r>
          </a:p>
          <a:p>
            <a:r>
              <a:rPr lang="zh-TW" altLang="en-US" sz="1100" b="0" kern="1200" dirty="0" smtClean="0">
                <a:solidFill>
                  <a:schemeClr val="tx1"/>
                </a:solidFill>
                <a:latin typeface="+mn-lt"/>
                <a:ea typeface="+mn-ea"/>
                <a:cs typeface="+mn-cs"/>
              </a:rPr>
              <a:t>用一套管理工具在一个管理平台上来监视和控制你整个应用网络。</a:t>
            </a:r>
          </a:p>
          <a:p>
            <a:r>
              <a:rPr lang="en-US" sz="1100" b="0" kern="1200" dirty="0" smtClean="0">
                <a:solidFill>
                  <a:schemeClr val="tx1"/>
                </a:solidFill>
                <a:latin typeface="+mn-lt"/>
                <a:ea typeface="+mn-ea"/>
                <a:cs typeface="+mn-cs"/>
              </a:rPr>
              <a:t>○      Built for Agile development and </a:t>
            </a:r>
            <a:r>
              <a:rPr lang="en-US" sz="1100" b="0" kern="1200" dirty="0" err="1" smtClean="0">
                <a:solidFill>
                  <a:schemeClr val="tx1"/>
                </a:solidFill>
                <a:latin typeface="+mn-lt"/>
                <a:ea typeface="+mn-ea"/>
                <a:cs typeface="+mn-cs"/>
              </a:rPr>
              <a:t>DevOps</a:t>
            </a:r>
            <a:r>
              <a:rPr lang="en-US" sz="1100" b="0" kern="1200" dirty="0" smtClean="0">
                <a:solidFill>
                  <a:schemeClr val="tx1"/>
                </a:solidFill>
                <a:latin typeface="+mn-lt"/>
                <a:ea typeface="+mn-ea"/>
                <a:cs typeface="+mn-cs"/>
              </a:rPr>
              <a:t>. The platform and approach has been designed to work the way you want to work.</a:t>
            </a:r>
          </a:p>
          <a:p>
            <a:r>
              <a:rPr lang="zh-TW" altLang="en-US" sz="1100" b="0" kern="1200" dirty="0" smtClean="0">
                <a:solidFill>
                  <a:schemeClr val="tx1"/>
                </a:solidFill>
                <a:latin typeface="+mn-lt"/>
                <a:ea typeface="+mn-ea"/>
                <a:cs typeface="+mn-cs"/>
              </a:rPr>
              <a:t>与敏捷迭代开发和</a:t>
            </a:r>
            <a:r>
              <a:rPr lang="en-US" altLang="zh-TW" sz="1100" b="0" kern="1200" dirty="0" err="1" smtClean="0">
                <a:solidFill>
                  <a:schemeClr val="tx1"/>
                </a:solidFill>
                <a:latin typeface="+mn-lt"/>
                <a:ea typeface="+mn-ea"/>
                <a:cs typeface="+mn-cs"/>
              </a:rPr>
              <a:t>DevOps</a:t>
            </a:r>
            <a:r>
              <a:rPr lang="zh-TW" altLang="en-US" sz="1100" b="0" kern="1200" dirty="0" smtClean="0">
                <a:solidFill>
                  <a:schemeClr val="tx1"/>
                </a:solidFill>
                <a:latin typeface="+mn-lt"/>
                <a:ea typeface="+mn-ea"/>
                <a:cs typeface="+mn-cs"/>
              </a:rPr>
              <a:t>兼容。</a:t>
            </a:r>
          </a:p>
          <a:p>
            <a:r>
              <a:rPr lang="en-US" sz="1100" b="0" kern="1200" dirty="0" smtClean="0">
                <a:solidFill>
                  <a:schemeClr val="tx1"/>
                </a:solidFill>
                <a:latin typeface="+mn-lt"/>
                <a:ea typeface="+mn-ea"/>
                <a:cs typeface="+mn-cs"/>
              </a:rPr>
              <a:t>§  Works with the common </a:t>
            </a:r>
            <a:r>
              <a:rPr lang="en-US" sz="1100" b="0" kern="1200" dirty="0" err="1" smtClean="0">
                <a:solidFill>
                  <a:schemeClr val="tx1"/>
                </a:solidFill>
                <a:latin typeface="+mn-lt"/>
                <a:ea typeface="+mn-ea"/>
                <a:cs typeface="+mn-cs"/>
              </a:rPr>
              <a:t>toolchains</a:t>
            </a:r>
            <a:r>
              <a:rPr lang="en-US" sz="1100" b="0" kern="1200" dirty="0" smtClean="0">
                <a:solidFill>
                  <a:schemeClr val="tx1"/>
                </a:solidFill>
                <a:latin typeface="+mn-lt"/>
                <a:ea typeface="+mn-ea"/>
                <a:cs typeface="+mn-cs"/>
              </a:rPr>
              <a:t> used for continuous integration and continuous deployment (CI/CD) i.e. SCM, Maven, </a:t>
            </a:r>
            <a:r>
              <a:rPr lang="en-US" sz="1100" b="0" kern="1200" dirty="0" err="1" smtClean="0">
                <a:solidFill>
                  <a:schemeClr val="tx1"/>
                </a:solidFill>
                <a:latin typeface="+mn-lt"/>
                <a:ea typeface="+mn-ea"/>
                <a:cs typeface="+mn-cs"/>
              </a:rPr>
              <a:t>Junit</a:t>
            </a:r>
            <a:r>
              <a:rPr lang="en-US" sz="1100" b="0" kern="1200" dirty="0" smtClean="0">
                <a:solidFill>
                  <a:schemeClr val="tx1"/>
                </a:solidFill>
                <a:latin typeface="+mn-lt"/>
                <a:ea typeface="+mn-ea"/>
                <a:cs typeface="+mn-cs"/>
              </a:rPr>
              <a:t>, Jenkins.</a:t>
            </a:r>
          </a:p>
          <a:p>
            <a:r>
              <a:rPr lang="zh-TW" altLang="en-US" sz="1100" b="0" kern="1200" dirty="0" smtClean="0">
                <a:solidFill>
                  <a:schemeClr val="tx1"/>
                </a:solidFill>
                <a:latin typeface="+mn-lt"/>
                <a:ea typeface="+mn-ea"/>
                <a:cs typeface="+mn-cs"/>
              </a:rPr>
              <a:t>与常用的持续集成和持续部署工具平台例如</a:t>
            </a:r>
            <a:r>
              <a:rPr lang="en-US" altLang="zh-TW" sz="1100" b="0" kern="1200" dirty="0" smtClean="0">
                <a:solidFill>
                  <a:schemeClr val="tx1"/>
                </a:solidFill>
                <a:latin typeface="+mn-lt"/>
                <a:ea typeface="+mn-ea"/>
                <a:cs typeface="+mn-cs"/>
              </a:rPr>
              <a:t>SCM</a:t>
            </a:r>
            <a:r>
              <a:rPr lang="zh-TW" altLang="en-US" sz="1100" b="0" kern="1200" dirty="0" smtClean="0">
                <a:solidFill>
                  <a:schemeClr val="tx1"/>
                </a:solidFill>
                <a:latin typeface="+mn-lt"/>
                <a:ea typeface="+mn-ea"/>
                <a:cs typeface="+mn-cs"/>
              </a:rPr>
              <a:t>、</a:t>
            </a:r>
            <a:r>
              <a:rPr lang="en-US" altLang="zh-TW" sz="1100" b="0" kern="1200" dirty="0" smtClean="0">
                <a:solidFill>
                  <a:schemeClr val="tx1"/>
                </a:solidFill>
                <a:latin typeface="+mn-lt"/>
                <a:ea typeface="+mn-ea"/>
                <a:cs typeface="+mn-cs"/>
              </a:rPr>
              <a:t>Maven</a:t>
            </a:r>
            <a:r>
              <a:rPr lang="zh-TW" altLang="en-US" sz="1100" b="0" kern="1200" dirty="0" smtClean="0">
                <a:solidFill>
                  <a:schemeClr val="tx1"/>
                </a:solidFill>
                <a:latin typeface="+mn-lt"/>
                <a:ea typeface="+mn-ea"/>
                <a:cs typeface="+mn-cs"/>
              </a:rPr>
              <a:t>、</a:t>
            </a:r>
            <a:r>
              <a:rPr lang="en-US" altLang="zh-TW" sz="1100" b="0" kern="1200" dirty="0" smtClean="0">
                <a:solidFill>
                  <a:schemeClr val="tx1"/>
                </a:solidFill>
                <a:latin typeface="+mn-lt"/>
                <a:ea typeface="+mn-ea"/>
                <a:cs typeface="+mn-cs"/>
              </a:rPr>
              <a:t>Jenkins</a:t>
            </a:r>
            <a:r>
              <a:rPr lang="zh-TW" altLang="en-US" sz="1100" b="0" kern="1200" dirty="0" smtClean="0">
                <a:solidFill>
                  <a:schemeClr val="tx1"/>
                </a:solidFill>
                <a:latin typeface="+mn-lt"/>
                <a:ea typeface="+mn-ea"/>
                <a:cs typeface="+mn-cs"/>
              </a:rPr>
              <a:t>兼容。</a:t>
            </a:r>
          </a:p>
          <a:p>
            <a:r>
              <a:rPr lang="en-US" sz="1100" b="0" kern="1200" dirty="0" smtClean="0">
                <a:solidFill>
                  <a:schemeClr val="tx1"/>
                </a:solidFill>
                <a:latin typeface="+mn-lt"/>
                <a:ea typeface="+mn-ea"/>
                <a:cs typeface="+mn-cs"/>
              </a:rPr>
              <a:t>§  Works well in </a:t>
            </a:r>
            <a:r>
              <a:rPr lang="en-US" sz="1100" b="0" kern="1200" dirty="0" err="1" smtClean="0">
                <a:solidFill>
                  <a:schemeClr val="tx1"/>
                </a:solidFill>
                <a:latin typeface="+mn-lt"/>
                <a:ea typeface="+mn-ea"/>
                <a:cs typeface="+mn-cs"/>
              </a:rPr>
              <a:t>DevOps</a:t>
            </a:r>
            <a:r>
              <a:rPr lang="en-US" sz="1100" b="0" kern="1200" dirty="0" smtClean="0">
                <a:solidFill>
                  <a:schemeClr val="tx1"/>
                </a:solidFill>
                <a:latin typeface="+mn-lt"/>
                <a:ea typeface="+mn-ea"/>
                <a:cs typeface="+mn-cs"/>
              </a:rPr>
              <a:t> environments to build and manage </a:t>
            </a:r>
            <a:r>
              <a:rPr lang="en-US" sz="1100" b="0" kern="1200" dirty="0" err="1" smtClean="0">
                <a:solidFill>
                  <a:schemeClr val="tx1"/>
                </a:solidFill>
                <a:latin typeface="+mn-lt"/>
                <a:ea typeface="+mn-ea"/>
                <a:cs typeface="+mn-cs"/>
              </a:rPr>
              <a:t>Microservices</a:t>
            </a:r>
            <a:r>
              <a:rPr lang="en-US" sz="1100" b="0" kern="1200" dirty="0" smtClean="0">
                <a:solidFill>
                  <a:schemeClr val="tx1"/>
                </a:solidFill>
                <a:latin typeface="+mn-lt"/>
                <a:ea typeface="+mn-ea"/>
                <a:cs typeface="+mn-cs"/>
              </a:rPr>
              <a:t>, the platform is </a:t>
            </a:r>
            <a:r>
              <a:rPr lang="en-US" sz="1100" b="0" kern="1200" dirty="0" err="1" smtClean="0">
                <a:solidFill>
                  <a:schemeClr val="tx1"/>
                </a:solidFill>
                <a:latin typeface="+mn-lt"/>
                <a:ea typeface="+mn-ea"/>
                <a:cs typeface="+mn-cs"/>
              </a:rPr>
              <a:t>containerised</a:t>
            </a:r>
            <a:r>
              <a:rPr lang="en-US" sz="1100" b="0" kern="1200" dirty="0" smtClean="0">
                <a:solidFill>
                  <a:schemeClr val="tx1"/>
                </a:solidFill>
                <a:latin typeface="+mn-lt"/>
                <a:ea typeface="+mn-ea"/>
                <a:cs typeface="+mn-cs"/>
              </a:rPr>
              <a:t>.</a:t>
            </a:r>
          </a:p>
          <a:p>
            <a:r>
              <a:rPr lang="zh-TW" altLang="en-US" sz="1100" b="0" kern="1200" dirty="0" smtClean="0">
                <a:solidFill>
                  <a:schemeClr val="tx1"/>
                </a:solidFill>
                <a:latin typeface="+mn-lt"/>
                <a:ea typeface="+mn-ea"/>
                <a:cs typeface="+mn-cs"/>
              </a:rPr>
              <a:t>整个平台是容器化的，与微服务兼容。</a:t>
            </a:r>
          </a:p>
          <a:p>
            <a:r>
              <a:rPr lang="en-US" sz="1100" b="0" kern="1200" dirty="0" smtClean="0">
                <a:solidFill>
                  <a:schemeClr val="tx1"/>
                </a:solidFill>
                <a:latin typeface="+mn-lt"/>
                <a:ea typeface="+mn-ea"/>
                <a:cs typeface="+mn-cs"/>
              </a:rPr>
              <a:t>§  The platform itself is API-driven and fully scriptable to fit your automation pipelines, environment scripts and to work with infrastructure orchestration tools.</a:t>
            </a:r>
          </a:p>
          <a:p>
            <a:r>
              <a:rPr lang="en-US" sz="1100" b="0" kern="1200" dirty="0" smtClean="0">
                <a:solidFill>
                  <a:schemeClr val="tx1"/>
                </a:solidFill>
                <a:latin typeface="+mn-lt"/>
                <a:ea typeface="+mn-ea"/>
                <a:cs typeface="+mn-cs"/>
              </a:rPr>
              <a:t> </a:t>
            </a:r>
          </a:p>
          <a:p>
            <a:r>
              <a:rPr lang="en-US" sz="1100" b="0" kern="1200" dirty="0" smtClean="0">
                <a:solidFill>
                  <a:schemeClr val="tx1"/>
                </a:solidFill>
                <a:latin typeface="+mn-lt"/>
                <a:ea typeface="+mn-ea"/>
                <a:cs typeface="+mn-cs"/>
              </a:rPr>
              <a:t>●      </a:t>
            </a:r>
            <a:r>
              <a:rPr lang="en-US" sz="1100" b="1" kern="1200" dirty="0" smtClean="0">
                <a:solidFill>
                  <a:schemeClr val="tx1"/>
                </a:solidFill>
                <a:latin typeface="+mn-lt"/>
                <a:ea typeface="+mn-ea"/>
                <a:cs typeface="+mn-cs"/>
              </a:rPr>
              <a:t>Full API Lifecycle Management Platform</a:t>
            </a:r>
            <a:r>
              <a:rPr lang="en-US" sz="1100" b="0" kern="1200" dirty="0" smtClean="0">
                <a:solidFill>
                  <a:schemeClr val="tx1"/>
                </a:solidFill>
                <a:latin typeface="+mn-lt"/>
                <a:ea typeface="+mn-ea"/>
                <a:cs typeface="+mn-cs"/>
              </a:rPr>
              <a:t>. API Management is only one piece of the puzzle. As companies building APIs they need a full SDLC from design, collaboration, build, test, deploy, publish, version and retire.    </a:t>
            </a:r>
          </a:p>
          <a:p>
            <a:r>
              <a:rPr lang="zh-TW" altLang="en-US" sz="1100" b="0" kern="1200" dirty="0" smtClean="0">
                <a:solidFill>
                  <a:schemeClr val="tx1"/>
                </a:solidFill>
                <a:latin typeface="+mn-lt"/>
                <a:ea typeface="+mn-ea"/>
                <a:cs typeface="+mn-cs"/>
              </a:rPr>
              <a:t>只有</a:t>
            </a:r>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管理是不够的，</a:t>
            </a:r>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需要同</a:t>
            </a:r>
            <a:r>
              <a:rPr lang="en-US" altLang="zh-TW" sz="1100" b="0" kern="1200" dirty="0" smtClean="0">
                <a:solidFill>
                  <a:schemeClr val="tx1"/>
                </a:solidFill>
                <a:latin typeface="+mn-lt"/>
                <a:ea typeface="+mn-ea"/>
                <a:cs typeface="+mn-cs"/>
              </a:rPr>
              <a:t>SDLC</a:t>
            </a:r>
            <a:r>
              <a:rPr lang="zh-TW" altLang="en-US" sz="1100" b="0" kern="1200" dirty="0" smtClean="0">
                <a:solidFill>
                  <a:schemeClr val="tx1"/>
                </a:solidFill>
                <a:latin typeface="+mn-lt"/>
                <a:ea typeface="+mn-ea"/>
                <a:cs typeface="+mn-cs"/>
              </a:rPr>
              <a:t>一样的生命周期，从设计、协同、开发、测试、部署、发布、版本管理、退役管理 </a:t>
            </a:r>
          </a:p>
          <a:p>
            <a:r>
              <a:rPr lang="en-US" sz="1100" b="0" kern="1200" dirty="0" smtClean="0">
                <a:solidFill>
                  <a:schemeClr val="tx1"/>
                </a:solidFill>
                <a:latin typeface="+mn-lt"/>
                <a:ea typeface="+mn-ea"/>
                <a:cs typeface="+mn-cs"/>
              </a:rPr>
              <a:t>○      Have a ‘gold standard’ API lifecycle process that allows you to set the development standards to create consistent APIs across teams</a:t>
            </a:r>
          </a:p>
          <a:p>
            <a:r>
              <a:rPr lang="zh-TW" altLang="en-US" sz="1100" b="0" kern="1200" dirty="0" smtClean="0">
                <a:solidFill>
                  <a:schemeClr val="tx1"/>
                </a:solidFill>
                <a:latin typeface="+mn-lt"/>
                <a:ea typeface="+mn-ea"/>
                <a:cs typeface="+mn-cs"/>
              </a:rPr>
              <a:t>在整个组织内设立</a:t>
            </a:r>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开发规范</a:t>
            </a:r>
          </a:p>
          <a:p>
            <a:r>
              <a:rPr lang="en-US" sz="1100" b="0" kern="1200" dirty="0" smtClean="0">
                <a:solidFill>
                  <a:schemeClr val="tx1"/>
                </a:solidFill>
                <a:latin typeface="+mn-lt"/>
                <a:ea typeface="+mn-ea"/>
                <a:cs typeface="+mn-cs"/>
              </a:rPr>
              <a:t>○      Standardized API design using RAML means every API has an enforceable contract that defines your security, API structure and common </a:t>
            </a:r>
            <a:r>
              <a:rPr lang="en-US" sz="1100" b="0" kern="1200" dirty="0" err="1" smtClean="0">
                <a:solidFill>
                  <a:schemeClr val="tx1"/>
                </a:solidFill>
                <a:latin typeface="+mn-lt"/>
                <a:ea typeface="+mn-ea"/>
                <a:cs typeface="+mn-cs"/>
              </a:rPr>
              <a:t>behaviour</a:t>
            </a:r>
            <a:endParaRPr lang="en-US" sz="1100" b="0" kern="1200" dirty="0" smtClean="0">
              <a:solidFill>
                <a:schemeClr val="tx1"/>
              </a:solidFill>
              <a:latin typeface="+mn-lt"/>
              <a:ea typeface="+mn-ea"/>
              <a:cs typeface="+mn-cs"/>
            </a:endParaRPr>
          </a:p>
          <a:p>
            <a:r>
              <a:rPr lang="zh-TW" altLang="en-US" sz="1100" b="0" kern="1200" dirty="0" smtClean="0">
                <a:solidFill>
                  <a:schemeClr val="tx1"/>
                </a:solidFill>
                <a:latin typeface="+mn-lt"/>
                <a:ea typeface="+mn-ea"/>
                <a:cs typeface="+mn-cs"/>
              </a:rPr>
              <a:t>统一用</a:t>
            </a:r>
            <a:r>
              <a:rPr lang="en-US" altLang="zh-TW" sz="1100" b="0" kern="1200" dirty="0" smtClean="0">
                <a:solidFill>
                  <a:schemeClr val="tx1"/>
                </a:solidFill>
                <a:latin typeface="+mn-lt"/>
                <a:ea typeface="+mn-ea"/>
                <a:cs typeface="+mn-cs"/>
              </a:rPr>
              <a:t>RAML</a:t>
            </a:r>
            <a:r>
              <a:rPr lang="zh-TW" altLang="en-US" sz="1100" b="0" kern="1200" dirty="0" smtClean="0">
                <a:solidFill>
                  <a:schemeClr val="tx1"/>
                </a:solidFill>
                <a:latin typeface="+mn-lt"/>
                <a:ea typeface="+mn-ea"/>
                <a:cs typeface="+mn-cs"/>
              </a:rPr>
              <a:t>语言设计</a:t>
            </a:r>
            <a:r>
              <a:rPr lang="en-US" altLang="zh-TW" sz="1100" b="0" kern="1200" dirty="0" smtClean="0">
                <a:solidFill>
                  <a:schemeClr val="tx1"/>
                </a:solidFill>
                <a:latin typeface="+mn-lt"/>
                <a:ea typeface="+mn-ea"/>
                <a:cs typeface="+mn-cs"/>
              </a:rPr>
              <a:t>API</a:t>
            </a:r>
          </a:p>
          <a:p>
            <a:r>
              <a:rPr lang="en-US" sz="1100" b="0" kern="1200" dirty="0" smtClean="0">
                <a:solidFill>
                  <a:schemeClr val="tx1"/>
                </a:solidFill>
                <a:latin typeface="+mn-lt"/>
                <a:ea typeface="+mn-ea"/>
                <a:cs typeface="+mn-cs"/>
              </a:rPr>
              <a:t>○      The Platform guides developers from design, to production, and beyond to enabling discovery and self-service.</a:t>
            </a:r>
          </a:p>
          <a:p>
            <a:r>
              <a:rPr lang="en-US" sz="1100" b="0" kern="1200" dirty="0" smtClean="0">
                <a:solidFill>
                  <a:schemeClr val="tx1"/>
                </a:solidFill>
                <a:latin typeface="+mn-lt"/>
                <a:ea typeface="+mn-ea"/>
                <a:cs typeface="+mn-cs"/>
              </a:rPr>
              <a:t>○      Also manage APIs built with other languages such as Node or </a:t>
            </a:r>
            <a:r>
              <a:rPr lang="en-US" sz="1100" b="0" kern="1200" dirty="0" err="1" smtClean="0">
                <a:solidFill>
                  <a:schemeClr val="tx1"/>
                </a:solidFill>
                <a:latin typeface="+mn-lt"/>
                <a:ea typeface="+mn-ea"/>
                <a:cs typeface="+mn-cs"/>
              </a:rPr>
              <a:t>.Net</a:t>
            </a:r>
            <a:r>
              <a:rPr lang="en-US" sz="1100" b="0" kern="1200" dirty="0" smtClean="0">
                <a:solidFill>
                  <a:schemeClr val="tx1"/>
                </a:solidFill>
                <a:latin typeface="+mn-lt"/>
                <a:ea typeface="+mn-ea"/>
                <a:cs typeface="+mn-cs"/>
              </a:rPr>
              <a:t> as part of your application network</a:t>
            </a:r>
            <a:r>
              <a:rPr lang="en-US" sz="1100" b="1" kern="1200" dirty="0" smtClean="0">
                <a:solidFill>
                  <a:schemeClr val="tx1"/>
                </a:solidFill>
                <a:latin typeface="+mn-lt"/>
                <a:ea typeface="+mn-ea"/>
                <a:cs typeface="+mn-cs"/>
              </a:rPr>
              <a:t>       </a:t>
            </a:r>
            <a:endParaRPr lang="en-US" sz="1100" b="0" kern="1200" dirty="0" smtClean="0">
              <a:solidFill>
                <a:schemeClr val="tx1"/>
              </a:solidFill>
              <a:latin typeface="+mn-lt"/>
              <a:ea typeface="+mn-ea"/>
              <a:cs typeface="+mn-cs"/>
            </a:endParaRPr>
          </a:p>
          <a:p>
            <a:r>
              <a:rPr lang="zh-TW" altLang="en-US" sz="1100" b="0" kern="1200" dirty="0" smtClean="0">
                <a:solidFill>
                  <a:schemeClr val="tx1"/>
                </a:solidFill>
                <a:latin typeface="+mn-lt"/>
                <a:ea typeface="+mn-ea"/>
                <a:cs typeface="+mn-cs"/>
              </a:rPr>
              <a:t> 也可管理用其它语言开发的</a:t>
            </a:r>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，如</a:t>
            </a:r>
            <a:r>
              <a:rPr lang="en-US" altLang="zh-TW" sz="1100" b="0" kern="1200" dirty="0" smtClean="0">
                <a:solidFill>
                  <a:schemeClr val="tx1"/>
                </a:solidFill>
                <a:latin typeface="+mn-lt"/>
                <a:ea typeface="+mn-ea"/>
                <a:cs typeface="+mn-cs"/>
              </a:rPr>
              <a:t>Node</a:t>
            </a:r>
            <a:r>
              <a:rPr lang="zh-TW" altLang="en-US" sz="1100" b="0" kern="1200" dirty="0" smtClean="0">
                <a:solidFill>
                  <a:schemeClr val="tx1"/>
                </a:solidFill>
                <a:latin typeface="+mn-lt"/>
                <a:ea typeface="+mn-ea"/>
                <a:cs typeface="+mn-cs"/>
              </a:rPr>
              <a:t>和</a:t>
            </a:r>
            <a:r>
              <a:rPr lang="en-US" altLang="zh-TW" sz="1100" b="0" kern="1200" dirty="0" err="1" smtClean="0">
                <a:solidFill>
                  <a:schemeClr val="tx1"/>
                </a:solidFill>
                <a:latin typeface="+mn-lt"/>
                <a:ea typeface="+mn-ea"/>
                <a:cs typeface="+mn-cs"/>
              </a:rPr>
              <a:t>.Net</a:t>
            </a:r>
            <a:r>
              <a:rPr lang="zh-TW" altLang="en-US" sz="1100" b="0" kern="1200" dirty="0" smtClean="0">
                <a:solidFill>
                  <a:schemeClr val="tx1"/>
                </a:solidFill>
                <a:latin typeface="+mn-lt"/>
                <a:ea typeface="+mn-ea"/>
                <a:cs typeface="+mn-cs"/>
              </a:rPr>
              <a:t>开发的</a:t>
            </a:r>
          </a:p>
          <a:p>
            <a:r>
              <a:rPr lang="en-US" sz="1100" b="0" kern="1200" dirty="0" smtClean="0">
                <a:solidFill>
                  <a:schemeClr val="tx1"/>
                </a:solidFill>
                <a:latin typeface="+mn-lt"/>
                <a:ea typeface="+mn-ea"/>
                <a:cs typeface="+mn-cs"/>
              </a:rPr>
              <a:t>●      </a:t>
            </a:r>
            <a:r>
              <a:rPr lang="en-US" sz="1100" b="1" kern="1200" dirty="0" smtClean="0">
                <a:solidFill>
                  <a:schemeClr val="tx1"/>
                </a:solidFill>
                <a:latin typeface="+mn-lt"/>
                <a:ea typeface="+mn-ea"/>
                <a:cs typeface="+mn-cs"/>
              </a:rPr>
              <a:t>Application networks secured and governed by design</a:t>
            </a:r>
            <a:r>
              <a:rPr lang="en-US" sz="1100" b="0" kern="1200" dirty="0" smtClean="0">
                <a:solidFill>
                  <a:schemeClr val="tx1"/>
                </a:solidFill>
                <a:latin typeface="+mn-lt"/>
                <a:ea typeface="+mn-ea"/>
                <a:cs typeface="+mn-cs"/>
              </a:rPr>
              <a:t>. Every API node (building block) in the network – every connection and every API – can be governed using policies.</a:t>
            </a:r>
          </a:p>
          <a:p>
            <a:r>
              <a:rPr lang="zh-TW" altLang="en-US" sz="1100" b="0" kern="1200" dirty="0" smtClean="0">
                <a:solidFill>
                  <a:schemeClr val="tx1"/>
                </a:solidFill>
                <a:latin typeface="+mn-lt"/>
                <a:ea typeface="+mn-ea"/>
                <a:cs typeface="+mn-cs"/>
              </a:rPr>
              <a:t>你应用网络上的每一个</a:t>
            </a:r>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节点以及每一个连接都是安全的、可用策略治理的，设计时就如此</a:t>
            </a:r>
          </a:p>
          <a:p>
            <a:r>
              <a:rPr lang="en-US" sz="1100" b="0" kern="1200" dirty="0" smtClean="0">
                <a:solidFill>
                  <a:schemeClr val="tx1"/>
                </a:solidFill>
                <a:latin typeface="+mn-lt"/>
                <a:ea typeface="+mn-ea"/>
                <a:cs typeface="+mn-cs"/>
              </a:rPr>
              <a:t>o   Policies can be enforced and updated without making changes to the underlying code.</a:t>
            </a:r>
          </a:p>
          <a:p>
            <a:r>
              <a:rPr lang="zh-TW" altLang="en-US" sz="1100" b="0" kern="1200" dirty="0" smtClean="0">
                <a:solidFill>
                  <a:schemeClr val="tx1"/>
                </a:solidFill>
                <a:latin typeface="+mn-lt"/>
                <a:ea typeface="+mn-ea"/>
                <a:cs typeface="+mn-cs"/>
              </a:rPr>
              <a:t>策略可被执行，也可被更新，不用对底层代码做任何修改。</a:t>
            </a:r>
          </a:p>
          <a:p>
            <a:r>
              <a:rPr lang="en-US" sz="1100" b="0" kern="1200" dirty="0" smtClean="0">
                <a:solidFill>
                  <a:schemeClr val="tx1"/>
                </a:solidFill>
                <a:latin typeface="+mn-lt"/>
                <a:ea typeface="+mn-ea"/>
                <a:cs typeface="+mn-cs"/>
              </a:rPr>
              <a:t>o   Different security schemes and can be used and combined for access to different nodes. Have a base level security requirement with the ability to layer other requirements for sensitive data</a:t>
            </a:r>
          </a:p>
          <a:p>
            <a:r>
              <a:rPr lang="en-US" sz="1100" b="0" kern="1200" dirty="0" smtClean="0">
                <a:solidFill>
                  <a:schemeClr val="tx1"/>
                </a:solidFill>
                <a:latin typeface="+mn-lt"/>
                <a:ea typeface="+mn-ea"/>
                <a:cs typeface="+mn-cs"/>
              </a:rPr>
              <a:t>o   Unparalleled visibility into what applications access which nodes and backend systems. Trace calls and pinpoint problems quickly.</a:t>
            </a:r>
          </a:p>
          <a:p>
            <a:r>
              <a:rPr lang="zh-TW" altLang="en-US" sz="1100" b="0" kern="1200" dirty="0" smtClean="0">
                <a:solidFill>
                  <a:schemeClr val="tx1"/>
                </a:solidFill>
                <a:latin typeface="+mn-lt"/>
                <a:ea typeface="+mn-ea"/>
                <a:cs typeface="+mn-cs"/>
              </a:rPr>
              <a:t>可视性 哪个应用访问了哪个节点和后台系统，</a:t>
            </a:r>
          </a:p>
          <a:p>
            <a:r>
              <a:rPr lang="en-US" sz="1100" b="0" kern="1200" dirty="0" smtClean="0">
                <a:solidFill>
                  <a:schemeClr val="tx1"/>
                </a:solidFill>
                <a:latin typeface="+mn-lt"/>
                <a:ea typeface="+mn-ea"/>
                <a:cs typeface="+mn-cs"/>
              </a:rPr>
              <a:t>o   Rate limit, throttle, cache and back off calls to manage call volumes to backend systems</a:t>
            </a:r>
          </a:p>
          <a:p>
            <a:r>
              <a:rPr lang="en-US" sz="1100" b="0" kern="1200" dirty="0" smtClean="0">
                <a:solidFill>
                  <a:schemeClr val="tx1"/>
                </a:solidFill>
                <a:latin typeface="+mn-lt"/>
                <a:ea typeface="+mn-ea"/>
                <a:cs typeface="+mn-cs"/>
              </a:rPr>
              <a:t>o   Meter API access for usage reporting, metering and billing</a:t>
            </a:r>
          </a:p>
          <a:p>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调用量统计，便于计费</a:t>
            </a:r>
          </a:p>
          <a:p>
            <a:r>
              <a:rPr lang="zh-TW" altLang="en-US" sz="1100" b="0" kern="1200" dirty="0" smtClean="0">
                <a:solidFill>
                  <a:schemeClr val="tx1"/>
                </a:solidFill>
                <a:latin typeface="+mn-lt"/>
                <a:ea typeface="+mn-ea"/>
                <a:cs typeface="+mn-cs"/>
              </a:rPr>
              <a:t> </a:t>
            </a:r>
          </a:p>
          <a:p>
            <a:r>
              <a:rPr lang="en-US" sz="1100" b="0" kern="1200" dirty="0" smtClean="0">
                <a:solidFill>
                  <a:schemeClr val="tx1"/>
                </a:solidFill>
                <a:latin typeface="+mn-lt"/>
                <a:ea typeface="+mn-ea"/>
                <a:cs typeface="+mn-cs"/>
              </a:rPr>
              <a:t>●      </a:t>
            </a:r>
            <a:r>
              <a:rPr lang="en-US" sz="1100" b="1" kern="1200" dirty="0" smtClean="0">
                <a:solidFill>
                  <a:schemeClr val="tx1"/>
                </a:solidFill>
                <a:latin typeface="+mn-lt"/>
                <a:ea typeface="+mn-ea"/>
                <a:cs typeface="+mn-cs"/>
              </a:rPr>
              <a:t>Self-service consumption</a:t>
            </a:r>
            <a:r>
              <a:rPr lang="en-US" sz="1100" b="0" kern="1200" dirty="0" smtClean="0">
                <a:solidFill>
                  <a:schemeClr val="tx1"/>
                </a:solidFill>
                <a:latin typeface="+mn-lt"/>
                <a:ea typeface="+mn-ea"/>
                <a:cs typeface="+mn-cs"/>
              </a:rPr>
              <a:t> </a:t>
            </a:r>
            <a:r>
              <a:rPr lang="en-US" sz="1100" b="1" kern="1200" dirty="0" smtClean="0">
                <a:solidFill>
                  <a:schemeClr val="tx1"/>
                </a:solidFill>
                <a:latin typeface="+mn-lt"/>
                <a:ea typeface="+mn-ea"/>
                <a:cs typeface="+mn-cs"/>
              </a:rPr>
              <a:t>model driven through </a:t>
            </a:r>
            <a:r>
              <a:rPr lang="en-US" sz="1100" b="1" kern="1200" dirty="0" err="1" smtClean="0">
                <a:solidFill>
                  <a:schemeClr val="tx1"/>
                </a:solidFill>
                <a:latin typeface="+mn-lt"/>
                <a:ea typeface="+mn-ea"/>
                <a:cs typeface="+mn-cs"/>
              </a:rPr>
              <a:t>Anypoint</a:t>
            </a:r>
            <a:r>
              <a:rPr lang="en-US" sz="1100" b="1" kern="1200" dirty="0" smtClean="0">
                <a:solidFill>
                  <a:schemeClr val="tx1"/>
                </a:solidFill>
                <a:latin typeface="+mn-lt"/>
                <a:ea typeface="+mn-ea"/>
                <a:cs typeface="+mn-cs"/>
              </a:rPr>
              <a:t> Platform and C4E</a:t>
            </a:r>
            <a:r>
              <a:rPr lang="en-US" sz="1100" b="0" kern="1200" dirty="0" smtClean="0">
                <a:solidFill>
                  <a:schemeClr val="tx1"/>
                </a:solidFill>
                <a:latin typeface="+mn-lt"/>
                <a:ea typeface="+mn-ea"/>
                <a:cs typeface="+mn-cs"/>
              </a:rPr>
              <a:t> Unlock data and break down silos between development teams by publishing APIs that developers can discover, access and use in a self-service model.</a:t>
            </a:r>
          </a:p>
          <a:p>
            <a:r>
              <a:rPr lang="en-US" sz="1100" b="1" kern="1200" dirty="0" err="1" smtClean="0">
                <a:solidFill>
                  <a:schemeClr val="tx1"/>
                </a:solidFill>
                <a:latin typeface="+mn-lt"/>
                <a:ea typeface="+mn-ea"/>
                <a:cs typeface="+mn-cs"/>
              </a:rPr>
              <a:t>用Anypoint</a:t>
            </a:r>
            <a:r>
              <a:rPr lang="en-US" sz="1100" b="1" kern="1200" dirty="0" smtClean="0">
                <a:solidFill>
                  <a:schemeClr val="tx1"/>
                </a:solidFill>
                <a:latin typeface="+mn-lt"/>
                <a:ea typeface="+mn-ea"/>
                <a:cs typeface="+mn-cs"/>
              </a:rPr>
              <a:t> Platform and C4E推进以自服务的方式消费API，</a:t>
            </a:r>
            <a:endParaRPr lang="en-US" sz="1100" b="0" kern="1200" dirty="0" smtClean="0">
              <a:solidFill>
                <a:schemeClr val="tx1"/>
              </a:solidFill>
              <a:latin typeface="+mn-lt"/>
              <a:ea typeface="+mn-ea"/>
              <a:cs typeface="+mn-cs"/>
            </a:endParaRPr>
          </a:p>
          <a:p>
            <a:r>
              <a:rPr lang="en-US" sz="1100" b="0" kern="1200" dirty="0" smtClean="0">
                <a:solidFill>
                  <a:schemeClr val="tx1"/>
                </a:solidFill>
                <a:latin typeface="+mn-lt"/>
                <a:ea typeface="+mn-ea"/>
                <a:cs typeface="+mn-cs"/>
              </a:rPr>
              <a:t>o   </a:t>
            </a:r>
            <a:r>
              <a:rPr lang="en-US" sz="1100" b="0" kern="1200" dirty="0" err="1" smtClean="0">
                <a:solidFill>
                  <a:schemeClr val="tx1"/>
                </a:solidFill>
                <a:latin typeface="+mn-lt"/>
                <a:ea typeface="+mn-ea"/>
                <a:cs typeface="+mn-cs"/>
              </a:rPr>
              <a:t>Anypoint</a:t>
            </a:r>
            <a:r>
              <a:rPr lang="en-US" sz="1100" b="0" kern="1200" dirty="0" smtClean="0">
                <a:solidFill>
                  <a:schemeClr val="tx1"/>
                </a:solidFill>
                <a:latin typeface="+mn-lt"/>
                <a:ea typeface="+mn-ea"/>
                <a:cs typeface="+mn-cs"/>
              </a:rPr>
              <a:t> Exchange (part of the </a:t>
            </a:r>
            <a:r>
              <a:rPr lang="en-US" sz="1100" b="0" kern="1200" dirty="0" err="1" smtClean="0">
                <a:solidFill>
                  <a:schemeClr val="tx1"/>
                </a:solidFill>
                <a:latin typeface="+mn-lt"/>
                <a:ea typeface="+mn-ea"/>
                <a:cs typeface="+mn-cs"/>
              </a:rPr>
              <a:t>Anypoint</a:t>
            </a:r>
            <a:r>
              <a:rPr lang="en-US" sz="1100" b="0" kern="1200" dirty="0" smtClean="0">
                <a:solidFill>
                  <a:schemeClr val="tx1"/>
                </a:solidFill>
                <a:latin typeface="+mn-lt"/>
                <a:ea typeface="+mn-ea"/>
                <a:cs typeface="+mn-cs"/>
              </a:rPr>
              <a:t> Platform) captures all APIs, templates and connectors you create and allows you to share these assets with different groups within or outside of your </a:t>
            </a:r>
            <a:r>
              <a:rPr lang="en-US" sz="1100" b="0" kern="1200" dirty="0" err="1" smtClean="0">
                <a:solidFill>
                  <a:schemeClr val="tx1"/>
                </a:solidFill>
                <a:latin typeface="+mn-lt"/>
                <a:ea typeface="+mn-ea"/>
                <a:cs typeface="+mn-cs"/>
              </a:rPr>
              <a:t>organisation</a:t>
            </a:r>
            <a:endParaRPr lang="en-US" sz="1100" b="0" kern="1200" dirty="0" smtClean="0">
              <a:solidFill>
                <a:schemeClr val="tx1"/>
              </a:solidFill>
              <a:latin typeface="+mn-lt"/>
              <a:ea typeface="+mn-ea"/>
              <a:cs typeface="+mn-cs"/>
            </a:endParaRPr>
          </a:p>
          <a:p>
            <a:r>
              <a:rPr lang="en-US" sz="1100" b="0" kern="1200" dirty="0" err="1" smtClean="0">
                <a:solidFill>
                  <a:schemeClr val="tx1"/>
                </a:solidFill>
                <a:latin typeface="+mn-lt"/>
                <a:ea typeface="+mn-ea"/>
                <a:cs typeface="+mn-cs"/>
              </a:rPr>
              <a:t>Anypoint</a:t>
            </a:r>
            <a:r>
              <a:rPr lang="en-US" sz="1100" b="0" kern="1200" dirty="0" smtClean="0">
                <a:solidFill>
                  <a:schemeClr val="tx1"/>
                </a:solidFill>
                <a:latin typeface="+mn-lt"/>
                <a:ea typeface="+mn-ea"/>
                <a:cs typeface="+mn-cs"/>
              </a:rPr>
              <a:t> </a:t>
            </a:r>
            <a:r>
              <a:rPr lang="en-US" sz="1100" b="0" kern="1200" dirty="0" err="1" smtClean="0">
                <a:solidFill>
                  <a:schemeClr val="tx1"/>
                </a:solidFill>
                <a:latin typeface="+mn-lt"/>
                <a:ea typeface="+mn-ea"/>
                <a:cs typeface="+mn-cs"/>
              </a:rPr>
              <a:t>Exchange将所有你创建的API、模版和connectors列出来，供其他人查看</a:t>
            </a:r>
            <a:r>
              <a:rPr lang="en-US" sz="1100" b="0" kern="1200" dirty="0" smtClean="0">
                <a:solidFill>
                  <a:schemeClr val="tx1"/>
                </a:solidFill>
                <a:latin typeface="+mn-lt"/>
                <a:ea typeface="+mn-ea"/>
                <a:cs typeface="+mn-cs"/>
              </a:rPr>
              <a:t>。</a:t>
            </a:r>
          </a:p>
          <a:p>
            <a:r>
              <a:rPr lang="en-US" sz="1100" b="0" kern="1200" dirty="0" smtClean="0">
                <a:solidFill>
                  <a:schemeClr val="tx1"/>
                </a:solidFill>
                <a:latin typeface="+mn-lt"/>
                <a:ea typeface="+mn-ea"/>
                <a:cs typeface="+mn-cs"/>
              </a:rPr>
              <a:t>o   Build an ecosystem (C4E) of communities that share common data, application or process requirements and enable them to share knowledge and best practices</a:t>
            </a:r>
          </a:p>
          <a:p>
            <a:r>
              <a:rPr lang="en-US" altLang="zh-TW" sz="1100" b="0" kern="1200" dirty="0" smtClean="0">
                <a:solidFill>
                  <a:schemeClr val="tx1"/>
                </a:solidFill>
                <a:latin typeface="+mn-lt"/>
                <a:ea typeface="+mn-ea"/>
                <a:cs typeface="+mn-cs"/>
              </a:rPr>
              <a:t>C4E</a:t>
            </a:r>
            <a:r>
              <a:rPr lang="zh-TW" altLang="en-US" sz="1100" b="0" kern="1200" dirty="0" smtClean="0">
                <a:solidFill>
                  <a:schemeClr val="tx1"/>
                </a:solidFill>
                <a:latin typeface="+mn-lt"/>
                <a:ea typeface="+mn-ea"/>
                <a:cs typeface="+mn-cs"/>
              </a:rPr>
              <a:t>来共享常用数据、应用，共享最佳实践</a:t>
            </a:r>
          </a:p>
          <a:p>
            <a:r>
              <a:rPr lang="en-US" sz="1100" b="0" kern="1200" dirty="0" smtClean="0">
                <a:solidFill>
                  <a:schemeClr val="tx1"/>
                </a:solidFill>
                <a:latin typeface="+mn-lt"/>
                <a:ea typeface="+mn-ea"/>
                <a:cs typeface="+mn-cs"/>
              </a:rPr>
              <a:t>o   Enable consumers to self-discover available assets, to self-initiate projects and start developing rapidly. </a:t>
            </a:r>
          </a:p>
          <a:p>
            <a:r>
              <a:rPr lang="zh-TW" altLang="en-US" sz="1100" b="0" kern="1200" dirty="0" smtClean="0">
                <a:solidFill>
                  <a:schemeClr val="tx1"/>
                </a:solidFill>
                <a:latin typeface="+mn-lt"/>
                <a:ea typeface="+mn-ea"/>
                <a:cs typeface="+mn-cs"/>
              </a:rPr>
              <a:t>用自服务的方式发现服务、发现资产，以自行启动项目进行快速开发</a:t>
            </a:r>
          </a:p>
          <a:p>
            <a:r>
              <a:rPr lang="en-US" sz="1100" b="0" kern="1200" dirty="0" smtClean="0">
                <a:solidFill>
                  <a:schemeClr val="tx1"/>
                </a:solidFill>
                <a:latin typeface="+mn-lt"/>
                <a:ea typeface="+mn-ea"/>
                <a:cs typeface="+mn-cs"/>
              </a:rPr>
              <a:t>o   Stop workarounds such as data copying and creation of new data silos that happen when developers have to build applications but can’t easily get the data or capabilities they need</a:t>
            </a:r>
          </a:p>
          <a:p>
            <a:r>
              <a:rPr lang="en-US" sz="1100" b="0" kern="1200" dirty="0" smtClean="0">
                <a:solidFill>
                  <a:schemeClr val="tx1"/>
                </a:solidFill>
                <a:latin typeface="+mn-lt"/>
                <a:ea typeface="+mn-ea"/>
                <a:cs typeface="+mn-cs"/>
              </a:rPr>
              <a:t>o   Govern and control the APIs and assets while giving developers freedom to build application, to innovate.</a:t>
            </a:r>
          </a:p>
          <a:p>
            <a:r>
              <a:rPr lang="en-US" sz="1100" b="0" kern="1200" dirty="0" smtClean="0">
                <a:solidFill>
                  <a:schemeClr val="tx1"/>
                </a:solidFill>
                <a:latin typeface="+mn-lt"/>
                <a:ea typeface="+mn-ea"/>
                <a:cs typeface="+mn-cs"/>
              </a:rPr>
              <a:t>o   The reuse of APIs across projects greats speeds up the development of new applications and reduces the custom code and time to deliver projects in your organization</a:t>
            </a:r>
          </a:p>
          <a:p>
            <a:r>
              <a:rPr lang="en-US" sz="1100" b="0" kern="1200" dirty="0" smtClean="0">
                <a:solidFill>
                  <a:schemeClr val="tx1"/>
                </a:solidFill>
                <a:latin typeface="+mn-lt"/>
                <a:ea typeface="+mn-ea"/>
                <a:cs typeface="+mn-cs"/>
              </a:rPr>
              <a:t> </a:t>
            </a:r>
          </a:p>
          <a:p>
            <a:r>
              <a:rPr lang="en-US" sz="1100" b="0" kern="1200" dirty="0" smtClean="0">
                <a:solidFill>
                  <a:schemeClr val="tx1"/>
                </a:solidFill>
                <a:latin typeface="+mn-lt"/>
                <a:ea typeface="+mn-ea"/>
                <a:cs typeface="+mn-cs"/>
              </a:rPr>
              <a:t>●      </a:t>
            </a:r>
            <a:r>
              <a:rPr lang="en-US" sz="1100" b="1" kern="1200" dirty="0" smtClean="0">
                <a:solidFill>
                  <a:schemeClr val="tx1"/>
                </a:solidFill>
                <a:latin typeface="+mn-lt"/>
                <a:ea typeface="+mn-ea"/>
                <a:cs typeface="+mn-cs"/>
              </a:rPr>
              <a:t>Write once deploy anywhere. </a:t>
            </a:r>
            <a:r>
              <a:rPr lang="en-US" sz="1100" b="0" kern="1200" dirty="0" smtClean="0">
                <a:solidFill>
                  <a:schemeClr val="tx1"/>
                </a:solidFill>
                <a:latin typeface="+mn-lt"/>
                <a:ea typeface="+mn-ea"/>
                <a:cs typeface="+mn-cs"/>
              </a:rPr>
              <a:t>Your deployment environment is evolving right now with public and private clouds and your own data centers. Manage your application network as single fabric no matter where your nodes are deployed.</a:t>
            </a:r>
          </a:p>
          <a:p>
            <a:r>
              <a:rPr lang="zh-TW" altLang="en-US" sz="1100" b="0" kern="1200" dirty="0" smtClean="0">
                <a:solidFill>
                  <a:schemeClr val="tx1"/>
                </a:solidFill>
                <a:latin typeface="+mn-lt"/>
                <a:ea typeface="+mn-ea"/>
                <a:cs typeface="+mn-cs"/>
              </a:rPr>
              <a:t>你的应用网络应该具备环境无关性，无论是在公有云、私有云还是自己的数据中心。你写的一个</a:t>
            </a:r>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和连接，在任何环境中以及混合环境中都可以运行。你无需关心你何时上云。混合集成是我们擅长的场景，例如你的移动</a:t>
            </a:r>
            <a:r>
              <a:rPr lang="en-US" altLang="zh-TW" sz="1100" b="0" kern="1200" dirty="0" smtClean="0">
                <a:solidFill>
                  <a:schemeClr val="tx1"/>
                </a:solidFill>
                <a:latin typeface="+mn-lt"/>
                <a:ea typeface="+mn-ea"/>
                <a:cs typeface="+mn-cs"/>
              </a:rPr>
              <a:t>API</a:t>
            </a:r>
            <a:r>
              <a:rPr lang="zh-TW" altLang="en-US" sz="1100" b="0" kern="1200" dirty="0" smtClean="0">
                <a:solidFill>
                  <a:schemeClr val="tx1"/>
                </a:solidFill>
                <a:latin typeface="+mn-lt"/>
                <a:ea typeface="+mn-ea"/>
                <a:cs typeface="+mn-cs"/>
              </a:rPr>
              <a:t>通常是在云上，但你的</a:t>
            </a:r>
            <a:r>
              <a:rPr lang="en-US" altLang="zh-TW" sz="1100" b="0" kern="1200" dirty="0" smtClean="0">
                <a:solidFill>
                  <a:schemeClr val="tx1"/>
                </a:solidFill>
                <a:latin typeface="+mn-lt"/>
                <a:ea typeface="+mn-ea"/>
                <a:cs typeface="+mn-cs"/>
              </a:rPr>
              <a:t>ERP</a:t>
            </a:r>
            <a:r>
              <a:rPr lang="zh-TW" altLang="en-US" sz="1100" b="0" kern="1200" dirty="0" smtClean="0">
                <a:solidFill>
                  <a:schemeClr val="tx1"/>
                </a:solidFill>
                <a:latin typeface="+mn-lt"/>
                <a:ea typeface="+mn-ea"/>
                <a:cs typeface="+mn-cs"/>
              </a:rPr>
              <a:t>的</a:t>
            </a:r>
            <a:r>
              <a:rPr lang="en-US" altLang="zh-TW" sz="1100" b="0" kern="1200" dirty="0" smtClean="0">
                <a:solidFill>
                  <a:schemeClr val="tx1"/>
                </a:solidFill>
                <a:latin typeface="+mn-lt"/>
                <a:ea typeface="+mn-ea"/>
                <a:cs typeface="+mn-cs"/>
              </a:rPr>
              <a:t>System API</a:t>
            </a:r>
            <a:r>
              <a:rPr lang="zh-TW" altLang="en-US" sz="1100" b="0" kern="1200" dirty="0" smtClean="0">
                <a:solidFill>
                  <a:schemeClr val="tx1"/>
                </a:solidFill>
                <a:latin typeface="+mn-lt"/>
                <a:ea typeface="+mn-ea"/>
                <a:cs typeface="+mn-cs"/>
              </a:rPr>
              <a:t>是在本地。</a:t>
            </a:r>
          </a:p>
          <a:p>
            <a:r>
              <a:rPr lang="en-US" sz="1100" b="0" kern="1200" dirty="0" smtClean="0">
                <a:solidFill>
                  <a:schemeClr val="tx1"/>
                </a:solidFill>
                <a:latin typeface="+mn-lt"/>
                <a:ea typeface="+mn-ea"/>
                <a:cs typeface="+mn-cs"/>
              </a:rPr>
              <a:t>○      Deploy in any cloud, any data center, on premises, or in a hybrid environment.  You write the application and deploy it or redeploy it in any environment seamlessly.</a:t>
            </a:r>
          </a:p>
          <a:p>
            <a:r>
              <a:rPr lang="en-US" sz="1100" b="0" kern="1200" dirty="0" smtClean="0">
                <a:solidFill>
                  <a:schemeClr val="tx1"/>
                </a:solidFill>
                <a:latin typeface="+mn-lt"/>
                <a:ea typeface="+mn-ea"/>
                <a:cs typeface="+mn-cs"/>
              </a:rPr>
              <a:t>○      Future-proof your platform strategy. Remove the need to predict when you move to the cloud and how. Or move application between cloud or on-</a:t>
            </a:r>
            <a:r>
              <a:rPr lang="en-US" sz="1100" b="0" kern="1200" dirty="0" err="1" smtClean="0">
                <a:solidFill>
                  <a:schemeClr val="tx1"/>
                </a:solidFill>
                <a:latin typeface="+mn-lt"/>
                <a:ea typeface="+mn-ea"/>
                <a:cs typeface="+mn-cs"/>
              </a:rPr>
              <a:t>prem</a:t>
            </a:r>
            <a:r>
              <a:rPr lang="en-US" sz="1100" b="0" kern="1200" dirty="0" smtClean="0">
                <a:solidFill>
                  <a:schemeClr val="tx1"/>
                </a:solidFill>
                <a:latin typeface="+mn-lt"/>
                <a:ea typeface="+mn-ea"/>
                <a:cs typeface="+mn-cs"/>
              </a:rPr>
              <a:t>, you will not need to rewrite your connectivity or API implementations. &lt;Use the McDonald’s story around a global cloud.  Deploying common APIs and solutions globally on </a:t>
            </a:r>
            <a:r>
              <a:rPr lang="en-US" sz="1100" b="0" kern="1200" dirty="0" err="1" smtClean="0">
                <a:solidFill>
                  <a:schemeClr val="tx1"/>
                </a:solidFill>
                <a:latin typeface="+mn-lt"/>
                <a:ea typeface="+mn-ea"/>
                <a:cs typeface="+mn-cs"/>
              </a:rPr>
              <a:t>MuleSoft’s</a:t>
            </a:r>
            <a:r>
              <a:rPr lang="en-US" sz="1100" b="0" kern="1200" dirty="0" smtClean="0">
                <a:solidFill>
                  <a:schemeClr val="tx1"/>
                </a:solidFill>
                <a:latin typeface="+mn-lt"/>
                <a:ea typeface="+mn-ea"/>
                <a:cs typeface="+mn-cs"/>
              </a:rPr>
              <a:t> cloud but they are deploying common solutions in China on-premises due to local requirements&gt;</a:t>
            </a:r>
          </a:p>
          <a:p>
            <a:r>
              <a:rPr lang="en-US" sz="1100" b="0" kern="1200" dirty="0" smtClean="0">
                <a:solidFill>
                  <a:schemeClr val="tx1"/>
                </a:solidFill>
                <a:latin typeface="+mn-lt"/>
                <a:ea typeface="+mn-ea"/>
                <a:cs typeface="+mn-cs"/>
              </a:rPr>
              <a:t>○      Easily manage hybrid environments where your mobile APIs are in the cloud, your system APIs are on premise and you are mixing data from cloud and on-</a:t>
            </a:r>
            <a:r>
              <a:rPr lang="en-US" sz="1100" b="0" kern="1200" dirty="0" err="1" smtClean="0">
                <a:solidFill>
                  <a:schemeClr val="tx1"/>
                </a:solidFill>
                <a:latin typeface="+mn-lt"/>
                <a:ea typeface="+mn-ea"/>
                <a:cs typeface="+mn-cs"/>
              </a:rPr>
              <a:t>prem</a:t>
            </a:r>
            <a:r>
              <a:rPr lang="en-US" sz="1100" b="0" kern="1200" dirty="0" smtClean="0">
                <a:solidFill>
                  <a:schemeClr val="tx1"/>
                </a:solidFill>
                <a:latin typeface="+mn-lt"/>
                <a:ea typeface="+mn-ea"/>
                <a:cs typeface="+mn-cs"/>
              </a:rPr>
              <a:t> systems.</a:t>
            </a:r>
          </a:p>
          <a:p>
            <a:r>
              <a:rPr lang="en-US" sz="1100" b="0" kern="1200" dirty="0" smtClean="0">
                <a:solidFill>
                  <a:schemeClr val="tx1"/>
                </a:solidFill>
                <a:latin typeface="+mn-lt"/>
                <a:ea typeface="+mn-ea"/>
                <a:cs typeface="+mn-cs"/>
              </a:rPr>
              <a:t> </a:t>
            </a:r>
          </a:p>
          <a:p>
            <a:r>
              <a:rPr lang="en-US" sz="1100" b="0" kern="1200" dirty="0" smtClean="0">
                <a:solidFill>
                  <a:schemeClr val="tx1"/>
                </a:solidFill>
                <a:latin typeface="+mn-lt"/>
                <a:ea typeface="+mn-ea"/>
                <a:cs typeface="+mn-cs"/>
              </a:rPr>
              <a:t>●      </a:t>
            </a:r>
            <a:r>
              <a:rPr lang="en-US" sz="1100" b="1" kern="1200" dirty="0" smtClean="0">
                <a:solidFill>
                  <a:schemeClr val="tx1"/>
                </a:solidFill>
                <a:latin typeface="+mn-lt"/>
                <a:ea typeface="+mn-ea"/>
                <a:cs typeface="+mn-cs"/>
              </a:rPr>
              <a:t>Ubiquitous connectivity</a:t>
            </a:r>
            <a:r>
              <a:rPr lang="en-US" sz="1100" b="0" kern="1200" dirty="0" smtClean="0">
                <a:solidFill>
                  <a:schemeClr val="tx1"/>
                </a:solidFill>
                <a:latin typeface="+mn-lt"/>
                <a:ea typeface="+mn-ea"/>
                <a:cs typeface="+mn-cs"/>
              </a:rPr>
              <a:t>. For rapid implementations of the API building blocks, the platform can connect to ANY source of data</a:t>
            </a:r>
          </a:p>
          <a:p>
            <a:r>
              <a:rPr lang="zh-TW" altLang="en-US" sz="1100" b="0" kern="1200" dirty="0" smtClean="0">
                <a:solidFill>
                  <a:schemeClr val="tx1"/>
                </a:solidFill>
                <a:latin typeface="+mn-lt"/>
                <a:ea typeface="+mn-ea"/>
                <a:cs typeface="+mn-cs"/>
              </a:rPr>
              <a:t>普遍连接性，可以连接任何类型的数据源</a:t>
            </a:r>
          </a:p>
          <a:p>
            <a:r>
              <a:rPr lang="en-US" sz="1100" b="0" kern="1200" dirty="0" smtClean="0">
                <a:solidFill>
                  <a:schemeClr val="tx1"/>
                </a:solidFill>
                <a:latin typeface="+mn-lt"/>
                <a:ea typeface="+mn-ea"/>
                <a:cs typeface="+mn-cs"/>
              </a:rPr>
              <a:t>o   Connect any endpoints with connectors from </a:t>
            </a:r>
            <a:r>
              <a:rPr lang="en-US" sz="1100" b="0" kern="1200" dirty="0" err="1" smtClean="0">
                <a:solidFill>
                  <a:schemeClr val="tx1"/>
                </a:solidFill>
                <a:latin typeface="+mn-lt"/>
                <a:ea typeface="+mn-ea"/>
                <a:cs typeface="+mn-cs"/>
              </a:rPr>
              <a:t>MuleSoft’s</a:t>
            </a:r>
            <a:r>
              <a:rPr lang="en-US" sz="1100" b="0" kern="1200" dirty="0" smtClean="0">
                <a:solidFill>
                  <a:schemeClr val="tx1"/>
                </a:solidFill>
                <a:latin typeface="+mn-lt"/>
                <a:ea typeface="+mn-ea"/>
                <a:cs typeface="+mn-cs"/>
              </a:rPr>
              <a:t> ecosystem - Pre-built protocol, transport and database, and application connectors </a:t>
            </a:r>
          </a:p>
          <a:p>
            <a:r>
              <a:rPr lang="en-US" sz="1100" b="0" kern="1200" dirty="0" smtClean="0">
                <a:solidFill>
                  <a:schemeClr val="tx1"/>
                </a:solidFill>
                <a:latin typeface="+mn-lt"/>
                <a:ea typeface="+mn-ea"/>
                <a:cs typeface="+mn-cs"/>
              </a:rPr>
              <a:t>o   Quick connectivity to thousands of REST and SOAP APIs</a:t>
            </a:r>
          </a:p>
          <a:p>
            <a:r>
              <a:rPr lang="en-US" sz="1100" b="0" kern="1200" dirty="0" smtClean="0">
                <a:solidFill>
                  <a:schemeClr val="tx1"/>
                </a:solidFill>
                <a:latin typeface="+mn-lt"/>
                <a:ea typeface="+mn-ea"/>
                <a:cs typeface="+mn-cs"/>
              </a:rPr>
              <a:t>o   Teams can even build your own reusable connectors with </a:t>
            </a:r>
            <a:r>
              <a:rPr lang="en-US" sz="1100" b="0" kern="1200" dirty="0" err="1" smtClean="0">
                <a:solidFill>
                  <a:schemeClr val="tx1"/>
                </a:solidFill>
                <a:latin typeface="+mn-lt"/>
                <a:ea typeface="+mn-ea"/>
                <a:cs typeface="+mn-cs"/>
              </a:rPr>
              <a:t>Anypoint</a:t>
            </a:r>
            <a:r>
              <a:rPr lang="en-US" sz="1100" b="0" kern="1200" dirty="0" smtClean="0">
                <a:solidFill>
                  <a:schemeClr val="tx1"/>
                </a:solidFill>
                <a:latin typeface="+mn-lt"/>
                <a:ea typeface="+mn-ea"/>
                <a:cs typeface="+mn-cs"/>
              </a:rPr>
              <a:t> Connector </a:t>
            </a:r>
            <a:r>
              <a:rPr lang="en-US" sz="1100" b="0" kern="1200" dirty="0" err="1" smtClean="0">
                <a:solidFill>
                  <a:schemeClr val="tx1"/>
                </a:solidFill>
                <a:latin typeface="+mn-lt"/>
                <a:ea typeface="+mn-ea"/>
                <a:cs typeface="+mn-cs"/>
              </a:rPr>
              <a:t>DevKit</a:t>
            </a:r>
            <a:r>
              <a:rPr lang="en-US" sz="1100" b="0" kern="1200" dirty="0" smtClean="0">
                <a:solidFill>
                  <a:schemeClr val="tx1"/>
                </a:solidFill>
                <a:latin typeface="+mn-lt"/>
                <a:ea typeface="+mn-ea"/>
                <a:cs typeface="+mn-cs"/>
              </a:rPr>
              <a:t>.</a:t>
            </a:r>
          </a:p>
          <a:p>
            <a:r>
              <a:rPr lang="en-US" sz="1100" b="0" kern="1200" dirty="0" smtClean="0">
                <a:solidFill>
                  <a:schemeClr val="tx1"/>
                </a:solidFill>
                <a:latin typeface="+mn-lt"/>
                <a:ea typeface="+mn-ea"/>
                <a:cs typeface="+mn-cs"/>
              </a:rPr>
              <a:t>o  </a:t>
            </a:r>
          </a:p>
          <a:p>
            <a:endParaRPr lang="en-US" sz="1100" b="0" kern="1200" dirty="0" smtClean="0">
              <a:solidFill>
                <a:schemeClr val="tx1"/>
              </a:solidFill>
              <a:latin typeface="+mn-lt"/>
              <a:ea typeface="+mn-ea"/>
              <a:cs typeface="+mn-cs"/>
            </a:endParaRPr>
          </a:p>
          <a:p>
            <a:r>
              <a:rPr lang="en-US" sz="1100" b="0" kern="1200" dirty="0" smtClean="0">
                <a:solidFill>
                  <a:schemeClr val="tx1"/>
                </a:solidFill>
                <a:latin typeface="+mn-lt"/>
                <a:ea typeface="+mn-ea"/>
                <a:cs typeface="+mn-cs"/>
              </a:rPr>
              <a:t>Community and certified partner built connectors are also available in </a:t>
            </a:r>
            <a:r>
              <a:rPr lang="en-US" sz="1100" b="0" kern="1200" dirty="0" err="1" smtClean="0">
                <a:solidFill>
                  <a:schemeClr val="tx1"/>
                </a:solidFill>
                <a:latin typeface="+mn-lt"/>
                <a:ea typeface="+mn-ea"/>
                <a:cs typeface="+mn-cs"/>
              </a:rPr>
              <a:t>MuleSoft’s</a:t>
            </a:r>
            <a:r>
              <a:rPr lang="en-US" sz="1100" b="0" kern="1200" dirty="0" smtClean="0">
                <a:solidFill>
                  <a:schemeClr val="tx1"/>
                </a:solidFill>
                <a:latin typeface="+mn-lt"/>
                <a:ea typeface="+mn-ea"/>
                <a:cs typeface="+mn-cs"/>
              </a:rPr>
              <a:t> ecosystem</a:t>
            </a:r>
            <a:endParaRPr lang="en-US" dirty="0" smtClean="0"/>
          </a:p>
          <a:p>
            <a:endParaRPr lang="en-US" dirty="0"/>
          </a:p>
        </p:txBody>
      </p:sp>
    </p:spTree>
    <p:extLst>
      <p:ext uri="{BB962C8B-B14F-4D97-AF65-F5344CB8AC3E}">
        <p14:creationId xmlns:p14="http://schemas.microsoft.com/office/powerpoint/2010/main" val="164604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那我们最后再提一个概念－应用网络</a:t>
            </a:r>
            <a:r>
              <a:rPr lang="en-US" altLang="zh-CN" dirty="0" smtClean="0"/>
              <a:t> Application</a:t>
            </a:r>
            <a:r>
              <a:rPr lang="en-US" altLang="zh-CN" baseline="0" dirty="0" smtClean="0"/>
              <a:t> Network</a:t>
            </a:r>
            <a:r>
              <a:rPr lang="zh-CN" altLang="en-US" baseline="0" dirty="0" smtClean="0"/>
              <a:t>。</a:t>
            </a:r>
            <a:r>
              <a:rPr lang="zh-CN" altLang="en-US" dirty="0" smtClean="0"/>
              <a:t>当你用</a:t>
            </a:r>
            <a:r>
              <a:rPr lang="en-US" altLang="zh-CN" dirty="0" smtClean="0"/>
              <a:t>API-led connectivity</a:t>
            </a:r>
            <a:r>
              <a:rPr lang="zh-CN" altLang="en-US" dirty="0" smtClean="0"/>
              <a:t>来实现新的</a:t>
            </a:r>
            <a:r>
              <a:rPr lang="en-US" altLang="zh-CN" dirty="0" smtClean="0"/>
              <a:t>IT</a:t>
            </a:r>
            <a:r>
              <a:rPr lang="zh-CN" altLang="en-US" dirty="0" smtClean="0"/>
              <a:t>运营模式的时候，每做一件事情，你都是在创建一个可重用资产和服务，创建一个节点，从长远来讲，你在构建一个应用网络</a:t>
            </a:r>
            <a:r>
              <a:rPr lang="en-US" altLang="zh-CN" dirty="0" smtClean="0"/>
              <a:t>Application Network</a:t>
            </a:r>
            <a:r>
              <a:rPr lang="zh-CN" altLang="en-US" dirty="0" smtClean="0"/>
              <a:t>，应用网络就是一个由应用、数据和设备通过</a:t>
            </a:r>
            <a:r>
              <a:rPr lang="en-US" altLang="zh-CN" dirty="0" smtClean="0"/>
              <a:t>API</a:t>
            </a:r>
            <a:r>
              <a:rPr lang="zh-CN" altLang="en-US" dirty="0" smtClean="0"/>
              <a:t>连接而成的网络，其上的每一个节点都是可插拔的，并且都可以用被来构建新的、可重用的服务。</a:t>
            </a:r>
            <a:endParaRPr lang="en-US" altLang="zh-CN" dirty="0" smtClean="0"/>
          </a:p>
          <a:p>
            <a:endParaRPr lang="en-US" altLang="zh-CN" dirty="0" smtClean="0"/>
          </a:p>
          <a:p>
            <a:endParaRPr lang="en-US" altLang="zh-CN" dirty="0" smtClean="0"/>
          </a:p>
          <a:p>
            <a:r>
              <a:rPr lang="zh-CN" altLang="en-US" dirty="0" smtClean="0"/>
              <a:t>使用者、消费者可以在这个应用网络上快速地发现可重用服务并安全地消费这些服务。应用网络上每加入一个新节点，整个应用网络的价值便会得到提升。应用网络必须以</a:t>
            </a:r>
            <a:r>
              <a:rPr lang="en-US" altLang="zh-CN" dirty="0" smtClean="0"/>
              <a:t>API-led connectivity</a:t>
            </a:r>
            <a:r>
              <a:rPr lang="zh-CN" altLang="en-US" dirty="0" smtClean="0"/>
              <a:t>的方式来构建，从第一个项目的设计开始，</a:t>
            </a:r>
            <a:r>
              <a:rPr lang="en-US" altLang="zh-CN" dirty="0" smtClean="0"/>
              <a:t>	</a:t>
            </a:r>
            <a:r>
              <a:rPr lang="zh-CN" altLang="en-US" dirty="0" smtClean="0"/>
              <a:t>每个节点都需要具备一些关键特性，例如：安全、可以变更</a:t>
            </a:r>
            <a:r>
              <a:rPr lang="en-US" altLang="zh-CN" dirty="0" smtClean="0"/>
              <a:t> </a:t>
            </a:r>
            <a:r>
              <a:rPr lang="zh-CN" altLang="en-US" dirty="0" smtClean="0"/>
              <a:t>、可被发现、可以重用、可以自服务、模块化、可编排等。</a:t>
            </a:r>
            <a:r>
              <a:rPr lang="en-US" altLang="zh-CN" dirty="0" smtClean="0"/>
              <a:t>	</a:t>
            </a:r>
            <a:r>
              <a:rPr lang="zh-CN" altLang="en-US" dirty="0" smtClean="0"/>
              <a:t>应用网络一些突出的特点是：它是自下而上通过自服务生成的，每个</a:t>
            </a:r>
            <a:r>
              <a:rPr lang="en-US" altLang="zh-CN" dirty="0" smtClean="0"/>
              <a:t>API</a:t>
            </a:r>
            <a:r>
              <a:rPr lang="zh-CN" altLang="en-US" dirty="0" smtClean="0"/>
              <a:t>节点都具备可视性、安全性和可治理性。它是可以被重新编排的，是适应变化的。</a:t>
            </a:r>
            <a:endParaRPr lang="en-US" dirty="0"/>
          </a:p>
        </p:txBody>
      </p:sp>
    </p:spTree>
    <p:extLst>
      <p:ext uri="{BB962C8B-B14F-4D97-AF65-F5344CB8AC3E}">
        <p14:creationId xmlns:p14="http://schemas.microsoft.com/office/powerpoint/2010/main" val="3432819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smtClean="0"/>
              <a:t>我们还是举之前讨论过的例子，一个应用网络雏形期就是这个样子，左上角是你从</a:t>
            </a:r>
            <a:r>
              <a:rPr lang="en-US" altLang="zh-CN" dirty="0" smtClean="0"/>
              <a:t>SAP</a:t>
            </a:r>
            <a:r>
              <a:rPr lang="zh-CN" altLang="en-US" dirty="0" smtClean="0"/>
              <a:t>和</a:t>
            </a:r>
            <a:r>
              <a:rPr lang="en-US" altLang="zh-CN" dirty="0" err="1" smtClean="0"/>
              <a:t>Salesforce</a:t>
            </a:r>
            <a:r>
              <a:rPr lang="zh-CN" altLang="en-US" dirty="0" smtClean="0"/>
              <a:t>中暴露和编排出来的关于客户订单数据的可重用服务，或者说是应用网络的节点。</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A80AA47-5627-8746-A12E-5AFC18127682}" type="slidenum">
              <a:rPr lang="en-US" smtClean="0"/>
              <a:t>28</a:t>
            </a:fld>
            <a:endParaRPr lang="en-US" dirty="0"/>
          </a:p>
        </p:txBody>
      </p:sp>
    </p:spTree>
    <p:extLst>
      <p:ext uri="{BB962C8B-B14F-4D97-AF65-F5344CB8AC3E}">
        <p14:creationId xmlns:p14="http://schemas.microsoft.com/office/powerpoint/2010/main" val="3363956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smtClean="0"/>
              <a:t>通过</a:t>
            </a:r>
            <a:r>
              <a:rPr lang="en-US" altLang="zh-CN" dirty="0" smtClean="0"/>
              <a:t>API led connectivity</a:t>
            </a:r>
            <a:r>
              <a:rPr lang="zh-CN" altLang="en-US" dirty="0" smtClean="0"/>
              <a:t>的方式，你每做一个项目，都在为你的应用网络新增价值，因为在做项目的同时，你也在创建可重用资产。</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A80AA47-5627-8746-A12E-5AFC18127682}" type="slidenum">
              <a:rPr lang="en-US" smtClean="0"/>
              <a:t>29</a:t>
            </a:fld>
            <a:endParaRPr lang="en-US" dirty="0"/>
          </a:p>
        </p:txBody>
      </p:sp>
    </p:spTree>
    <p:extLst>
      <p:ext uri="{BB962C8B-B14F-4D97-AF65-F5344CB8AC3E}">
        <p14:creationId xmlns:p14="http://schemas.microsoft.com/office/powerpoint/2010/main" val="3363956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smtClean="0"/>
              <a:t>渐渐地，你的应用网络就成型了，你做项目的速度会越来越快。</a:t>
            </a:r>
            <a:endParaRPr lang="en-US" altLang="zh-CN" dirty="0" smtClean="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A80AA47-5627-8746-A12E-5AFC18127682}" type="slidenum">
              <a:rPr lang="en-US" smtClean="0"/>
              <a:t>30</a:t>
            </a:fld>
            <a:endParaRPr lang="en-US" dirty="0"/>
          </a:p>
        </p:txBody>
      </p:sp>
    </p:spTree>
    <p:extLst>
      <p:ext uri="{BB962C8B-B14F-4D97-AF65-F5344CB8AC3E}">
        <p14:creationId xmlns:p14="http://schemas.microsoft.com/office/powerpoint/2010/main" val="3363956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6268" rtl="0" eaLnBrk="1" fontAlgn="auto" latinLnBrk="0" hangingPunct="1">
              <a:lnSpc>
                <a:spcPct val="100000"/>
              </a:lnSpc>
              <a:spcBef>
                <a:spcPts val="0"/>
              </a:spcBef>
              <a:spcAft>
                <a:spcPts val="0"/>
              </a:spcAft>
              <a:buClrTx/>
              <a:buSzTx/>
              <a:buFontTx/>
              <a:buNone/>
              <a:tabLst/>
              <a:defRPr/>
            </a:pPr>
            <a:r>
              <a:rPr lang="zh-CN" altLang="en-US" dirty="0" smtClean="0"/>
              <a:t>同样，应用网络的关键词是速度、敏捷性和创新。应用网络具备这样一些特性：首先它是自下而上通过自服务生成的，你从来做过一个复杂的昂贵的顶层设计，第二、每个</a:t>
            </a:r>
            <a:r>
              <a:rPr lang="en-US" altLang="zh-CN" dirty="0" smtClean="0"/>
              <a:t>API</a:t>
            </a:r>
            <a:r>
              <a:rPr lang="zh-CN" altLang="en-US" dirty="0" smtClean="0"/>
              <a:t>节点都具备可视性、安全性和可治理性，第三、它是可以被重新编排的，是适应变化的。每个节点哦度可以热插拔，你可以不断地新增节点，每加入一个新节点，整个应用网络的价值便会得到提升。</a:t>
            </a:r>
            <a:endParaRPr lang="en-US" altLang="zh-CN" dirty="0" smtClean="0"/>
          </a:p>
          <a:p>
            <a:pPr marL="0" marR="0" indent="0" algn="l" defTabSz="456268"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6268"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6268" rtl="0" eaLnBrk="1" fontAlgn="auto" latinLnBrk="0" hangingPunct="1">
              <a:lnSpc>
                <a:spcPct val="100000"/>
              </a:lnSpc>
              <a:spcBef>
                <a:spcPts val="0"/>
              </a:spcBef>
              <a:spcAft>
                <a:spcPts val="0"/>
              </a:spcAft>
              <a:buClrTx/>
              <a:buSzTx/>
              <a:buFontTx/>
              <a:buNone/>
              <a:tabLst/>
              <a:defRPr/>
            </a:pPr>
            <a:r>
              <a:rPr lang="zh-CN" altLang="en-US" dirty="0" smtClean="0"/>
              <a:t>使用者、消费者可以在这个应用网络上快速地发现可重用服务并安全地消费这些服务。应用网络上每加入一个新节点，整个应用网络的价值便会得到提升。</a:t>
            </a:r>
            <a:endParaRPr lang="en-US" altLang="zh-CN" dirty="0" smtClean="0"/>
          </a:p>
          <a:p>
            <a:pPr marL="0" marR="0" indent="0" algn="l" defTabSz="456268"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6268"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6268"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6268" rtl="0" eaLnBrk="1" fontAlgn="auto" latinLnBrk="0" hangingPunct="1">
              <a:lnSpc>
                <a:spcPct val="100000"/>
              </a:lnSpc>
              <a:spcBef>
                <a:spcPts val="0"/>
              </a:spcBef>
              <a:spcAft>
                <a:spcPts val="0"/>
              </a:spcAft>
              <a:buClrTx/>
              <a:buSzTx/>
              <a:buFontTx/>
              <a:buNone/>
              <a:tabLst/>
              <a:defRPr/>
            </a:pPr>
            <a:r>
              <a:rPr lang="zh-CN" altLang="en-US" dirty="0" smtClean="0"/>
              <a:t>使用者、消费者可以在这个应用网络上快速地发现可重用服务并安全地消费这些服务。应用网络上每加入一个新节点，整个应用网络的价值便会得到提升。应用网络必须以</a:t>
            </a:r>
            <a:r>
              <a:rPr lang="en-US" altLang="zh-CN" dirty="0" smtClean="0"/>
              <a:t>API-led connectivity</a:t>
            </a:r>
            <a:r>
              <a:rPr lang="zh-CN" altLang="en-US" dirty="0" smtClean="0"/>
              <a:t>的方式来构建，从第一个项目的设计开始，</a:t>
            </a:r>
            <a:r>
              <a:rPr lang="en-US" altLang="zh-CN" dirty="0" smtClean="0"/>
              <a:t>	</a:t>
            </a:r>
            <a:r>
              <a:rPr lang="zh-CN" altLang="en-US" dirty="0" smtClean="0"/>
              <a:t>每个节点都需要具备一些关键特性，例如：安全、可以变更</a:t>
            </a:r>
            <a:r>
              <a:rPr lang="en-US" altLang="zh-CN" dirty="0" smtClean="0"/>
              <a:t> </a:t>
            </a:r>
            <a:r>
              <a:rPr lang="zh-CN" altLang="en-US" dirty="0" smtClean="0"/>
              <a:t>、可被发现、可以重用、可以自服务、模块化、可编排等。</a:t>
            </a:r>
            <a:r>
              <a:rPr lang="en-US" altLang="zh-CN" dirty="0" smtClean="0"/>
              <a:t>	</a:t>
            </a:r>
            <a:r>
              <a:rPr lang="zh-CN" altLang="en-US" dirty="0" smtClean="0"/>
              <a:t>应用网络一些突出的特点是：它是自下而上通过自服务生成的，每个</a:t>
            </a:r>
            <a:r>
              <a:rPr lang="en-US" altLang="zh-CN" dirty="0" smtClean="0"/>
              <a:t>API</a:t>
            </a:r>
            <a:r>
              <a:rPr lang="zh-CN" altLang="en-US" dirty="0" smtClean="0"/>
              <a:t>节点都具备可视性、安全性和可治理性。它是可以被重新编排的，是适应变化的。</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A80AA47-5627-8746-A12E-5AFC18127682}" type="slidenum">
              <a:rPr lang="en-US" smtClean="0"/>
              <a:t>31</a:t>
            </a:fld>
            <a:endParaRPr lang="en-US" dirty="0"/>
          </a:p>
        </p:txBody>
      </p:sp>
    </p:spTree>
    <p:extLst>
      <p:ext uri="{BB962C8B-B14F-4D97-AF65-F5344CB8AC3E}">
        <p14:creationId xmlns:p14="http://schemas.microsoft.com/office/powerpoint/2010/main" val="3363956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6"/>
        <p:cNvGrpSpPr/>
        <p:nvPr/>
      </p:nvGrpSpPr>
      <p:grpSpPr>
        <a:xfrm>
          <a:off x="0" y="0"/>
          <a:ext cx="0" cy="0"/>
          <a:chOff x="0" y="0"/>
          <a:chExt cx="0" cy="0"/>
        </a:xfrm>
      </p:grpSpPr>
      <p:sp>
        <p:nvSpPr>
          <p:cNvPr id="3647" name="Shape 36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48" name="Shape 3648"/>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r>
              <a:rPr lang="zh-CN" altLang="en-US" dirty="0" smtClean="0"/>
              <a:t>那最后，我想说，刚才我同各位分享的一切，不是纸上谈兵，而是经过全球上千个企业客户，包括图中列举的这些世界级的客户的实际部署检验过的提升</a:t>
            </a:r>
            <a:r>
              <a:rPr lang="en-US" altLang="zh-CN" dirty="0" smtClean="0"/>
              <a:t>IT</a:t>
            </a:r>
            <a:r>
              <a:rPr lang="zh-CN" altLang="en-US" dirty="0" smtClean="0"/>
              <a:t>交付能力的最佳实践。</a:t>
            </a:r>
            <a:endParaRPr dirty="0"/>
          </a:p>
        </p:txBody>
      </p:sp>
    </p:spTree>
    <p:extLst>
      <p:ext uri="{BB962C8B-B14F-4D97-AF65-F5344CB8AC3E}">
        <p14:creationId xmlns:p14="http://schemas.microsoft.com/office/powerpoint/2010/main" val="1743682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6268" rtl="0" eaLnBrk="1" fontAlgn="auto" latinLnBrk="0" hangingPunct="1">
              <a:lnSpc>
                <a:spcPct val="100000"/>
              </a:lnSpc>
              <a:spcBef>
                <a:spcPts val="0"/>
              </a:spcBef>
              <a:spcAft>
                <a:spcPts val="0"/>
              </a:spcAft>
              <a:buClrTx/>
              <a:buSzTx/>
              <a:buFontTx/>
              <a:buNone/>
              <a:tabLst/>
              <a:defRPr/>
            </a:pPr>
            <a:r>
              <a:rPr lang="zh-CN" altLang="en-US" dirty="0" smtClean="0"/>
              <a:t>同样，应用网络的关键词是速度、敏捷性和创新。应用网络具备这样一些特性：首先它是自下而上通过自服务生成的，你从来做过一个复杂的昂贵的顶层设计，第二、每个</a:t>
            </a:r>
            <a:r>
              <a:rPr lang="en-US" altLang="zh-CN" dirty="0" smtClean="0"/>
              <a:t>API</a:t>
            </a:r>
            <a:r>
              <a:rPr lang="zh-CN" altLang="en-US" dirty="0" smtClean="0"/>
              <a:t>节点都具备可视性、安全性和可治理性，第三、它是可以被重新编排的，是适应变化的。每个节点哦度可以热插拔，你可以不断地新增节点，每加入一个新节点，整个应用网络的价值便会得到提升。</a:t>
            </a:r>
            <a:endParaRPr lang="en-US" altLang="zh-CN" dirty="0" smtClean="0"/>
          </a:p>
          <a:p>
            <a:pPr marL="0" marR="0" indent="0" algn="l" defTabSz="456268"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6268"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6268" rtl="0" eaLnBrk="1" fontAlgn="auto" latinLnBrk="0" hangingPunct="1">
              <a:lnSpc>
                <a:spcPct val="100000"/>
              </a:lnSpc>
              <a:spcBef>
                <a:spcPts val="0"/>
              </a:spcBef>
              <a:spcAft>
                <a:spcPts val="0"/>
              </a:spcAft>
              <a:buClrTx/>
              <a:buSzTx/>
              <a:buFontTx/>
              <a:buNone/>
              <a:tabLst/>
              <a:defRPr/>
            </a:pPr>
            <a:r>
              <a:rPr lang="zh-CN" altLang="en-US" dirty="0" smtClean="0"/>
              <a:t>使用者、消费者可以在这个应用网络上快速地发现可重用服务并安全地消费这些服务。应用网络上每加入一个新节点，整个应用网络的价值便会得到提升。</a:t>
            </a:r>
            <a:endParaRPr lang="en-US" altLang="zh-CN" dirty="0" smtClean="0"/>
          </a:p>
          <a:p>
            <a:pPr marL="0" marR="0" indent="0" algn="l" defTabSz="456268"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6268"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6268"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6268" rtl="0" eaLnBrk="1" fontAlgn="auto" latinLnBrk="0" hangingPunct="1">
              <a:lnSpc>
                <a:spcPct val="100000"/>
              </a:lnSpc>
              <a:spcBef>
                <a:spcPts val="0"/>
              </a:spcBef>
              <a:spcAft>
                <a:spcPts val="0"/>
              </a:spcAft>
              <a:buClrTx/>
              <a:buSzTx/>
              <a:buFontTx/>
              <a:buNone/>
              <a:tabLst/>
              <a:defRPr/>
            </a:pPr>
            <a:r>
              <a:rPr lang="zh-CN" altLang="en-US" dirty="0" smtClean="0"/>
              <a:t>使用者、消费者可以在这个应用网络上快速地发现可重用服务并安全地消费这些服务。应用网络上每加入一个新节点，整个应用网络的价值便会得到提升。应用网络必须以</a:t>
            </a:r>
            <a:r>
              <a:rPr lang="en-US" altLang="zh-CN" dirty="0" smtClean="0"/>
              <a:t>API-led connectivity</a:t>
            </a:r>
            <a:r>
              <a:rPr lang="zh-CN" altLang="en-US" dirty="0" smtClean="0"/>
              <a:t>的方式来构建，从第一个项目的设计开始，</a:t>
            </a:r>
            <a:r>
              <a:rPr lang="en-US" altLang="zh-CN" dirty="0" smtClean="0"/>
              <a:t>	</a:t>
            </a:r>
            <a:r>
              <a:rPr lang="zh-CN" altLang="en-US" dirty="0" smtClean="0"/>
              <a:t>每个节点都需要具备一些关键特性，例如：安全、可以变更</a:t>
            </a:r>
            <a:r>
              <a:rPr lang="en-US" altLang="zh-CN" dirty="0" smtClean="0"/>
              <a:t> </a:t>
            </a:r>
            <a:r>
              <a:rPr lang="zh-CN" altLang="en-US" dirty="0" smtClean="0"/>
              <a:t>、可被发现、可以重用、可以自服务、模块化、可编排等。</a:t>
            </a:r>
            <a:r>
              <a:rPr lang="en-US" altLang="zh-CN" dirty="0" smtClean="0"/>
              <a:t>	</a:t>
            </a:r>
            <a:r>
              <a:rPr lang="zh-CN" altLang="en-US" dirty="0" smtClean="0"/>
              <a:t>应用网络一些突出的特点是：它是自下而上通过自服务生成的，每个</a:t>
            </a:r>
            <a:r>
              <a:rPr lang="en-US" altLang="zh-CN" dirty="0" smtClean="0"/>
              <a:t>API</a:t>
            </a:r>
            <a:r>
              <a:rPr lang="zh-CN" altLang="en-US" dirty="0" smtClean="0"/>
              <a:t>节点都具备可视性、安全性和可治理性。它是可以被重新编排的，是适应变化的。</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A80AA47-5627-8746-A12E-5AFC18127682}" type="slidenum">
              <a:rPr lang="en-US" smtClean="0"/>
              <a:t>33</a:t>
            </a:fld>
            <a:endParaRPr lang="en-US" dirty="0"/>
          </a:p>
        </p:txBody>
      </p:sp>
    </p:spTree>
    <p:extLst>
      <p:ext uri="{BB962C8B-B14F-4D97-AF65-F5344CB8AC3E}">
        <p14:creationId xmlns:p14="http://schemas.microsoft.com/office/powerpoint/2010/main" val="3363956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4B5E011A-69A2-1D4E-B3EE-C7DE7E7E5E44}" type="slidenum">
              <a:rPr lang="en-US" smtClean="0"/>
              <a:pPr>
                <a:defRPr/>
              </a:pPr>
              <a:t>7</a:t>
            </a:fld>
            <a:endParaRPr lang="en-US"/>
          </a:p>
        </p:txBody>
      </p:sp>
    </p:spTree>
    <p:extLst>
      <p:ext uri="{BB962C8B-B14F-4D97-AF65-F5344CB8AC3E}">
        <p14:creationId xmlns:p14="http://schemas.microsoft.com/office/powerpoint/2010/main" val="381528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941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我们说当今这个时代是一个科技大爆发的时代，科技正在快速地改变着世界，尤其是</a:t>
            </a:r>
            <a:r>
              <a:rPr lang="en-US" altLang="zh-CN" dirty="0" smtClean="0"/>
              <a:t>IT</a:t>
            </a:r>
            <a:r>
              <a:rPr lang="zh-CN" altLang="en-US" dirty="0" smtClean="0"/>
              <a:t>科技。我们看一个</a:t>
            </a:r>
            <a:r>
              <a:rPr lang="en-US" altLang="zh-CN" dirty="0" smtClean="0"/>
              <a:t>40</a:t>
            </a:r>
            <a:r>
              <a:rPr lang="zh-CN" altLang="en-US" dirty="0" smtClean="0"/>
              <a:t>年前跟今天的一个比较，</a:t>
            </a:r>
            <a:r>
              <a:rPr lang="zh-CN" altLang="zh-CN" dirty="0" smtClean="0"/>
              <a:t>7</a:t>
            </a:r>
            <a:r>
              <a:rPr lang="en-US" altLang="zh-CN" dirty="0" smtClean="0"/>
              <a:t>5</a:t>
            </a:r>
            <a:r>
              <a:rPr lang="zh-CN" altLang="en-US" dirty="0" smtClean="0"/>
              <a:t>年左右财富</a:t>
            </a:r>
            <a:r>
              <a:rPr lang="en-US" altLang="zh-CN" dirty="0" smtClean="0"/>
              <a:t>500</a:t>
            </a:r>
            <a:r>
              <a:rPr lang="zh-CN" altLang="en-US" dirty="0" smtClean="0"/>
              <a:t>强公司在</a:t>
            </a:r>
            <a:r>
              <a:rPr lang="en-US" altLang="zh-CN" dirty="0" smtClean="0"/>
              <a:t>10</a:t>
            </a:r>
            <a:r>
              <a:rPr lang="zh-CN" altLang="en-US" dirty="0" smtClean="0"/>
              <a:t>年间的变动的比例只有</a:t>
            </a:r>
            <a:r>
              <a:rPr lang="en-US" altLang="zh-CN" dirty="0" smtClean="0"/>
              <a:t>20%</a:t>
            </a:r>
            <a:r>
              <a:rPr lang="zh-CN" altLang="en-US" dirty="0" smtClean="0"/>
              <a:t>，今天这个比例已经扩大到了</a:t>
            </a:r>
            <a:r>
              <a:rPr lang="en-US" altLang="zh-CN" dirty="0" smtClean="0"/>
              <a:t>50%</a:t>
            </a:r>
            <a:r>
              <a:rPr lang="zh-CN" altLang="en-US" dirty="0" smtClean="0"/>
              <a:t>，也就是说</a:t>
            </a:r>
            <a:r>
              <a:rPr lang="en-US" altLang="zh-CN" dirty="0" smtClean="0"/>
              <a:t>10</a:t>
            </a:r>
            <a:r>
              <a:rPr lang="zh-CN" altLang="en-US" dirty="0" smtClean="0"/>
              <a:t>年之后，当前在财富</a:t>
            </a:r>
            <a:r>
              <a:rPr lang="en-US" altLang="zh-CN" dirty="0" smtClean="0"/>
              <a:t>500</a:t>
            </a:r>
            <a:r>
              <a:rPr lang="zh-CN" altLang="en-US" dirty="0" smtClean="0"/>
              <a:t>强榜单上的公司其中的一半都没法继续保持在这个名单之列，那这种情况发生的一个重要的背景原因主要是很多新的</a:t>
            </a:r>
            <a:r>
              <a:rPr lang="en-US" altLang="zh-CN" dirty="0" smtClean="0"/>
              <a:t>IT</a:t>
            </a:r>
            <a:r>
              <a:rPr lang="zh-CN" altLang="en-US" dirty="0" smtClean="0"/>
              <a:t>科技，或者我们称之为新生数字力量正在共同作用，加速行业的搅局。这些新生数字力量包括移动互联网，云计算，社交媒体，</a:t>
            </a:r>
            <a:r>
              <a:rPr lang="en-US" altLang="zh-CN" dirty="0" err="1" smtClean="0"/>
              <a:t>SaaS</a:t>
            </a:r>
            <a:r>
              <a:rPr lang="zh-CN" altLang="en-US" dirty="0" smtClean="0"/>
              <a:t>应用，物联网等。</a:t>
            </a:r>
            <a:endParaRPr lang="en-US" altLang="zh-CN" dirty="0" smtClean="0"/>
          </a:p>
          <a:p>
            <a:endParaRPr lang="en-US" altLang="zh-CN" dirty="0" smtClean="0"/>
          </a:p>
          <a:p>
            <a:r>
              <a:rPr lang="zh-CN" altLang="en-US" dirty="0" smtClean="0"/>
              <a:t>即使你已经是财富</a:t>
            </a:r>
            <a:r>
              <a:rPr lang="en-US" altLang="zh-CN" dirty="0" smtClean="0"/>
              <a:t>500</a:t>
            </a:r>
            <a:r>
              <a:rPr lang="zh-CN" altLang="en-US" dirty="0" smtClean="0"/>
              <a:t>强公司，你</a:t>
            </a:r>
            <a:r>
              <a:rPr lang="en-US" altLang="zh-CN" dirty="0" smtClean="0"/>
              <a:t>10</a:t>
            </a:r>
            <a:r>
              <a:rPr lang="zh-CN" altLang="en-US" dirty="0" smtClean="0"/>
              <a:t>年后仍然在这份榜单上的几率只有</a:t>
            </a:r>
            <a:r>
              <a:rPr lang="en-US" altLang="zh-CN" dirty="0" smtClean="0"/>
              <a:t>50%</a:t>
            </a:r>
            <a:r>
              <a:rPr lang="zh-CN" altLang="en-US" dirty="0" smtClean="0"/>
              <a:t>。</a:t>
            </a:r>
            <a:endParaRPr lang="en-US" dirty="0"/>
          </a:p>
        </p:txBody>
      </p:sp>
    </p:spTree>
    <p:extLst>
      <p:ext uri="{BB962C8B-B14F-4D97-AF65-F5344CB8AC3E}">
        <p14:creationId xmlns:p14="http://schemas.microsoft.com/office/powerpoint/2010/main" val="3257097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268" rtl="0" eaLnBrk="1" fontAlgn="auto" latinLnBrk="0" hangingPunct="1">
              <a:lnSpc>
                <a:spcPct val="100000"/>
              </a:lnSpc>
              <a:spcBef>
                <a:spcPts val="0"/>
              </a:spcBef>
              <a:spcAft>
                <a:spcPts val="0"/>
              </a:spcAft>
              <a:buClrTx/>
              <a:buSzTx/>
              <a:buFontTx/>
              <a:buNone/>
              <a:tabLst/>
              <a:defRPr/>
            </a:pPr>
            <a:r>
              <a:rPr lang="zh-CN" altLang="en-US" dirty="0" smtClean="0"/>
              <a:t>我们举其中一个具体的例子，</a:t>
            </a:r>
            <a:r>
              <a:rPr lang="en-US" altLang="zh-CN" dirty="0" smtClean="0"/>
              <a:t>Amazon</a:t>
            </a:r>
            <a:r>
              <a:rPr lang="zh-CN" altLang="en-US" dirty="0" smtClean="0"/>
              <a:t>是</a:t>
            </a:r>
            <a:r>
              <a:rPr lang="en-US" altLang="zh-CN" dirty="0" smtClean="0"/>
              <a:t>08</a:t>
            </a:r>
            <a:r>
              <a:rPr lang="zh-CN" altLang="en-US" dirty="0" smtClean="0"/>
              <a:t>年之后才出现在财富</a:t>
            </a:r>
            <a:r>
              <a:rPr lang="en-US" altLang="zh-CN" dirty="0" smtClean="0"/>
              <a:t>500</a:t>
            </a:r>
            <a:r>
              <a:rPr lang="zh-CN" altLang="en-US" dirty="0" smtClean="0"/>
              <a:t>强的榜单中，而北美著名的百货连锁店</a:t>
            </a:r>
            <a:r>
              <a:rPr lang="en-US" altLang="zh-CN" dirty="0" smtClean="0"/>
              <a:t>Sears</a:t>
            </a:r>
            <a:r>
              <a:rPr lang="zh-CN" altLang="en-US" dirty="0" smtClean="0"/>
              <a:t>在这份榜单中已经存在好多年了，但</a:t>
            </a:r>
            <a:r>
              <a:rPr lang="en-US" altLang="zh-CN" dirty="0" smtClean="0"/>
              <a:t>08</a:t>
            </a:r>
            <a:r>
              <a:rPr lang="zh-CN" altLang="en-US" dirty="0" smtClean="0"/>
              <a:t>到今天，</a:t>
            </a:r>
            <a:r>
              <a:rPr lang="en-US" altLang="zh-CN" dirty="0" smtClean="0"/>
              <a:t>Amazon</a:t>
            </a:r>
            <a:r>
              <a:rPr lang="zh-CN" altLang="en-US" dirty="0" smtClean="0"/>
              <a:t>在</a:t>
            </a:r>
            <a:r>
              <a:rPr lang="en-US" altLang="zh-CN" dirty="0" smtClean="0"/>
              <a:t>500</a:t>
            </a:r>
            <a:r>
              <a:rPr lang="zh-CN" altLang="en-US" dirty="0" smtClean="0"/>
              <a:t>强中的排名不断地快速地上升，而</a:t>
            </a:r>
            <a:r>
              <a:rPr lang="en-US" altLang="zh-CN" dirty="0" smtClean="0"/>
              <a:t>Sears</a:t>
            </a:r>
            <a:r>
              <a:rPr lang="zh-CN" altLang="en-US" dirty="0" smtClean="0"/>
              <a:t>却在不断地下降。传统产业、传统公司正在被互联网公司不断地蚕食。那是不是互联网公司就注定会成功呢，不是的，事实上</a:t>
            </a:r>
            <a:r>
              <a:rPr lang="en-US" altLang="zh-CN" dirty="0" smtClean="0"/>
              <a:t>02</a:t>
            </a:r>
            <a:r>
              <a:rPr lang="zh-CN" altLang="en-US" dirty="0" smtClean="0"/>
              <a:t>年、</a:t>
            </a:r>
            <a:r>
              <a:rPr lang="en-US" altLang="zh-CN" dirty="0" smtClean="0"/>
              <a:t>03</a:t>
            </a:r>
            <a:r>
              <a:rPr lang="zh-CN" altLang="en-US" dirty="0" smtClean="0"/>
              <a:t>年互联网泡沫破裂的时候很多互联网公司都倒闭了。</a:t>
            </a:r>
            <a:r>
              <a:rPr lang="en-US" altLang="zh-CN" dirty="0" smtClean="0"/>
              <a:t>Amazon</a:t>
            </a:r>
            <a:r>
              <a:rPr lang="zh-CN" altLang="en-US" dirty="0" smtClean="0"/>
              <a:t>成功的秘诀可以从来自他创始人</a:t>
            </a:r>
            <a:r>
              <a:rPr lang="en-US" altLang="zh-CN" dirty="0" smtClean="0"/>
              <a:t>Jeff Bezos</a:t>
            </a:r>
            <a:r>
              <a:rPr lang="zh-CN" altLang="en-US" dirty="0" smtClean="0"/>
              <a:t>的这段引言中窥见一二，</a:t>
            </a:r>
            <a:r>
              <a:rPr lang="zh-CN" altLang="en-US" sz="1100" dirty="0" smtClean="0">
                <a:solidFill>
                  <a:schemeClr val="bg2"/>
                </a:solidFill>
                <a:latin typeface="Verdana" charset="0"/>
                <a:ea typeface="Verdana" charset="0"/>
                <a:cs typeface="Verdana" charset="0"/>
              </a:rPr>
              <a:t>我们希望成为创新机器，我们希望能够将卓越的客户服务能力同我们的移动速度和敏捷性结合起来。这里的关键词是</a:t>
            </a:r>
            <a:r>
              <a:rPr lang="zh-CN" altLang="en-US" dirty="0" smtClean="0"/>
              <a:t>他的创新性、速度、敏捷性。这个世界不再是大吃小，而是快吃慢。</a:t>
            </a:r>
            <a:endParaRPr lang="en-US" dirty="0" smtClean="0"/>
          </a:p>
          <a:p>
            <a:pPr marL="0" marR="0" indent="0" algn="l" defTabSz="456268"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6268"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456268" rtl="0" eaLnBrk="1" fontAlgn="auto" latinLnBrk="0" hangingPunct="1">
              <a:lnSpc>
                <a:spcPct val="100000"/>
              </a:lnSpc>
              <a:spcBef>
                <a:spcPts val="0"/>
              </a:spcBef>
              <a:spcAft>
                <a:spcPts val="0"/>
              </a:spcAft>
              <a:buClrTx/>
              <a:buSzTx/>
              <a:buFontTx/>
              <a:buNone/>
              <a:tabLst/>
              <a:defRPr/>
            </a:pPr>
            <a:r>
              <a:rPr lang="zh-CN" altLang="en-US" dirty="0" smtClean="0"/>
              <a:t>是他的创新性、速度、敏捷性，以及允许快速试错。这个世界不再是大吃小，而是快吃慢。</a:t>
            </a:r>
            <a:endParaRPr lang="en-US" dirty="0" smtClean="0"/>
          </a:p>
          <a:p>
            <a:endParaRPr lang="en-US" altLang="zh-CN" dirty="0" smtClean="0"/>
          </a:p>
          <a:p>
            <a:endParaRPr lang="en-US" altLang="zh-CN" dirty="0" smtClean="0"/>
          </a:p>
          <a:p>
            <a:r>
              <a:rPr lang="zh-CN" altLang="en-US" dirty="0" smtClean="0"/>
              <a:t>不是因为</a:t>
            </a:r>
            <a:r>
              <a:rPr lang="en-US" altLang="zh-CN" dirty="0" smtClean="0"/>
              <a:t>Amazon</a:t>
            </a:r>
            <a:r>
              <a:rPr lang="zh-CN" altLang="en-US" dirty="0" smtClean="0"/>
              <a:t>是互联网公司，所以他就必然地成功了，事实上</a:t>
            </a:r>
            <a:r>
              <a:rPr lang="en-US" altLang="zh-CN" dirty="0" smtClean="0"/>
              <a:t>2002</a:t>
            </a:r>
            <a:r>
              <a:rPr lang="zh-CN" altLang="en-US" dirty="0" smtClean="0"/>
              <a:t>年互联网泡沫破裂的时候很多互联网公司都倒闭了。</a:t>
            </a:r>
            <a:r>
              <a:rPr lang="en-US" altLang="zh-CN" dirty="0" smtClean="0"/>
              <a:t>Amazon</a:t>
            </a:r>
            <a:r>
              <a:rPr lang="zh-CN" altLang="en-US" dirty="0" smtClean="0"/>
              <a:t>成功的关键是创新性、速度、敏捷性，以及允许快速试错。</a:t>
            </a:r>
            <a:endParaRPr lang="en-US" dirty="0"/>
          </a:p>
        </p:txBody>
      </p:sp>
    </p:spTree>
    <p:extLst>
      <p:ext uri="{BB962C8B-B14F-4D97-AF65-F5344CB8AC3E}">
        <p14:creationId xmlns:p14="http://schemas.microsoft.com/office/powerpoint/2010/main" val="738109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我们来看一下，在当今这样一个数字力量全面崛起的时代，一个传统行业的企业内部在发生着些什么。我们举联合利华的例子。我们知道联合利华是全球最大的快消品公司之一，他的产品包罗万有（</a:t>
            </a:r>
            <a:r>
              <a:rPr lang="en-US" altLang="zh-CN" dirty="0" smtClean="0"/>
              <a:t>OMO</a:t>
            </a:r>
            <a:r>
              <a:rPr lang="zh-CN" altLang="en-US" dirty="0" smtClean="0"/>
              <a:t>奥妙洗衣粉、</a:t>
            </a:r>
            <a:r>
              <a:rPr lang="en-US" altLang="zh-CN" dirty="0" smtClean="0"/>
              <a:t>Lipton</a:t>
            </a:r>
            <a:r>
              <a:rPr lang="zh-CN" altLang="en-US" dirty="0" smtClean="0"/>
              <a:t>立顿红茶、</a:t>
            </a:r>
            <a:r>
              <a:rPr lang="en-US" altLang="zh-CN" dirty="0" smtClean="0"/>
              <a:t>Clear</a:t>
            </a:r>
            <a:r>
              <a:rPr lang="zh-CN" altLang="en-US" dirty="0" smtClean="0"/>
              <a:t>清扬洗发水、</a:t>
            </a:r>
            <a:r>
              <a:rPr lang="en-US" altLang="zh-CN" dirty="0" smtClean="0"/>
              <a:t>Wall</a:t>
            </a:r>
            <a:r>
              <a:rPr lang="zh-CN" altLang="en-US" dirty="0" smtClean="0"/>
              <a:t>和路雪冰激淋、</a:t>
            </a:r>
            <a:r>
              <a:rPr lang="en-US" altLang="zh-CN" dirty="0" smtClean="0"/>
              <a:t>Dove</a:t>
            </a:r>
            <a:r>
              <a:rPr lang="zh-CN" altLang="en-US" dirty="0" smtClean="0"/>
              <a:t>巧克力全部都是联合利华的。）联合利华发现近年来他的市场地位受到了一些市场新进者、一些快公司的威胁，这些快公司最大的特点就是能够快速响应消费者口味和品味的变化。联合利华立志于能够做到比这些挑战者更加快速地创新，但联合利华实在是太大了，他的市场部门和工厂能够在</a:t>
            </a:r>
            <a:r>
              <a:rPr lang="en-US" altLang="zh-CN" dirty="0" smtClean="0"/>
              <a:t>6</a:t>
            </a:r>
            <a:r>
              <a:rPr lang="zh-CN" altLang="en-US" dirty="0" smtClean="0"/>
              <a:t>个月的时间之内将一个概念转变成一个产品，而</a:t>
            </a:r>
            <a:r>
              <a:rPr lang="en-US" altLang="zh-CN" dirty="0" smtClean="0"/>
              <a:t>IT</a:t>
            </a:r>
            <a:r>
              <a:rPr lang="zh-CN" altLang="en-US" dirty="0" smtClean="0"/>
              <a:t>却连</a:t>
            </a:r>
            <a:r>
              <a:rPr lang="en-US" altLang="zh-CN" dirty="0" smtClean="0"/>
              <a:t>6</a:t>
            </a:r>
            <a:r>
              <a:rPr lang="zh-CN" altLang="en-US" dirty="0" smtClean="0"/>
              <a:t>个月都做不到，他要花上</a:t>
            </a:r>
            <a:r>
              <a:rPr lang="en-US" altLang="zh-CN" dirty="0" smtClean="0"/>
              <a:t>12</a:t>
            </a:r>
            <a:r>
              <a:rPr lang="zh-CN" altLang="en-US" dirty="0" smtClean="0"/>
              <a:t>月的时间将所有的系统就位，譬如</a:t>
            </a:r>
            <a:r>
              <a:rPr lang="en-US" altLang="zh-CN" dirty="0" smtClean="0"/>
              <a:t>ERP</a:t>
            </a:r>
            <a:r>
              <a:rPr lang="zh-CN" altLang="en-US" dirty="0" smtClean="0"/>
              <a:t>、订单系统、仓储物流系统、客户关系管理系统、电商系统等等。对联合利华而言，</a:t>
            </a:r>
            <a:r>
              <a:rPr lang="en-US" altLang="zh-CN" dirty="0" smtClean="0"/>
              <a:t>IT</a:t>
            </a:r>
            <a:r>
              <a:rPr lang="zh-CN" altLang="en-US" dirty="0" smtClean="0"/>
              <a:t>不仅不再是一个使能者，而是变成了一个拖后腿的部门。</a:t>
            </a:r>
            <a:endParaRPr lang="en-US" dirty="0"/>
          </a:p>
        </p:txBody>
      </p:sp>
    </p:spTree>
    <p:extLst>
      <p:ext uri="{BB962C8B-B14F-4D97-AF65-F5344CB8AC3E}">
        <p14:creationId xmlns:p14="http://schemas.microsoft.com/office/powerpoint/2010/main" val="3373544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6268" rtl="0" eaLnBrk="1" fontAlgn="auto" latinLnBrk="0" hangingPunct="1">
              <a:lnSpc>
                <a:spcPct val="100000"/>
              </a:lnSpc>
              <a:spcBef>
                <a:spcPts val="0"/>
              </a:spcBef>
              <a:spcAft>
                <a:spcPts val="0"/>
              </a:spcAft>
              <a:buClrTx/>
              <a:buSzTx/>
              <a:buFontTx/>
              <a:buNone/>
              <a:tabLst/>
              <a:defRPr/>
            </a:pPr>
            <a:r>
              <a:rPr lang="zh-CN" altLang="en-US" dirty="0" smtClean="0"/>
              <a:t>联合利华的情况很典型、大家听起来会很熟悉，业务部门出于市场竞争的需要，对数字化创新的要求越来越多、也越来越高，比如说我要上微信平台，我要让你</a:t>
            </a:r>
            <a:r>
              <a:rPr lang="en-US" altLang="zh-CN" dirty="0" smtClean="0"/>
              <a:t>IT</a:t>
            </a:r>
            <a:r>
              <a:rPr lang="zh-CN" altLang="en-US" dirty="0" smtClean="0"/>
              <a:t>部门开发一个手机应用，使得客户能完成手机端下单并实时查看订单和物流状态，不一而足，而反观</a:t>
            </a:r>
            <a:r>
              <a:rPr lang="en-US" altLang="zh-CN" dirty="0" smtClean="0"/>
              <a:t>IT</a:t>
            </a:r>
            <a:r>
              <a:rPr lang="zh-CN" altLang="en-US" dirty="0" smtClean="0"/>
              <a:t>部门，由于受到资源和能力的限制，</a:t>
            </a:r>
            <a:r>
              <a:rPr lang="en-US" altLang="zh-CN" dirty="0" smtClean="0"/>
              <a:t>IT</a:t>
            </a:r>
            <a:r>
              <a:rPr lang="zh-CN" altLang="en-US" dirty="0" smtClean="0"/>
              <a:t>部门越来越跟不上业务部门的速度，越来越疲于应付，交付缺口会变得越来越大。更糟糕的是，越是这种情况下，</a:t>
            </a:r>
            <a:r>
              <a:rPr lang="en-US" altLang="zh-CN" dirty="0" smtClean="0"/>
              <a:t>IT</a:t>
            </a:r>
            <a:r>
              <a:rPr lang="zh-CN" altLang="en-US" dirty="0" smtClean="0"/>
              <a:t>就会越趋于采用一些走捷径、短期有利、长期有害的做法，例如写点对点连接、把接口写死、把业务逻辑写死，而这些不好的做法长此以往又会加速</a:t>
            </a:r>
            <a:r>
              <a:rPr lang="en-US" altLang="zh-CN" dirty="0" smtClean="0"/>
              <a:t>IT</a:t>
            </a:r>
            <a:r>
              <a:rPr lang="zh-CN" altLang="en-US" dirty="0" smtClean="0"/>
              <a:t>交付能力的恶化。</a:t>
            </a:r>
            <a:endParaRPr lang="en-US" altLang="zh-CN" dirty="0" smtClean="0"/>
          </a:p>
          <a:p>
            <a:pPr marL="0" marR="0" indent="0" algn="l" defTabSz="456268" rtl="0" eaLnBrk="1" fontAlgn="auto" latinLnBrk="0" hangingPunct="1">
              <a:lnSpc>
                <a:spcPct val="100000"/>
              </a:lnSpc>
              <a:spcBef>
                <a:spcPts val="0"/>
              </a:spcBef>
              <a:spcAft>
                <a:spcPts val="0"/>
              </a:spcAft>
              <a:buClrTx/>
              <a:buSzTx/>
              <a:buFontTx/>
              <a:buNone/>
              <a:tabLst/>
              <a:defRPr/>
            </a:pPr>
            <a:endParaRPr lang="en-US" altLang="zh-CN" dirty="0" smtClean="0"/>
          </a:p>
          <a:p>
            <a:r>
              <a:rPr lang="en-US" sz="1100" b="1" kern="1200" dirty="0" smtClean="0">
                <a:solidFill>
                  <a:schemeClr val="tx1"/>
                </a:solidFill>
                <a:effectLst/>
                <a:latin typeface="+mn-lt"/>
                <a:ea typeface="+mn-ea"/>
                <a:cs typeface="+mn-cs"/>
              </a:rPr>
              <a:t>Tip</a:t>
            </a:r>
            <a:r>
              <a:rPr lang="en-US" sz="1100" kern="1200" dirty="0" smtClean="0">
                <a:solidFill>
                  <a:schemeClr val="tx1"/>
                </a:solidFill>
                <a:effectLst/>
                <a:latin typeface="+mn-lt"/>
                <a:ea typeface="+mn-ea"/>
                <a:cs typeface="+mn-cs"/>
              </a:rPr>
              <a:t>: In a real meeting, you should confirm with the CIO at this point whether this is consistent with his / her experience. That way you can calibrate</a:t>
            </a:r>
            <a:r>
              <a:rPr lang="en-HK" dirty="0" smtClean="0">
                <a:effectLst/>
              </a:rPr>
              <a:t>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4B5E011A-69A2-1D4E-B3EE-C7DE7E7E5E44}" type="slidenum">
              <a:rPr lang="en-US" smtClean="0"/>
              <a:pPr>
                <a:defRPr/>
              </a:pPr>
              <a:t>12</a:t>
            </a:fld>
            <a:endParaRPr lang="en-US" dirty="0"/>
          </a:p>
        </p:txBody>
      </p:sp>
    </p:spTree>
    <p:extLst>
      <p:ext uri="{BB962C8B-B14F-4D97-AF65-F5344CB8AC3E}">
        <p14:creationId xmlns:p14="http://schemas.microsoft.com/office/powerpoint/2010/main" val="1463343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r>
              <a:rPr lang="zh-CN" altLang="en-US" dirty="0" smtClean="0"/>
              <a:t>面对这种情况如何解决。可能有人会说，我的兄弟们都很肯帮忙的，他们差不多每天都加班，但这种做法显然是不可持续的。也有人会说，我采用外包的方式，但外包会有很大的问题，通常你的外包商通常没有你那么熟悉你自己的系统和架构，他为了完成他的项目任务，往往会采用他认为合理的方式、他所熟悉的架构和技术，很多时候都是他专有的架构和技术，而这些从整体和长远而言，会加剧恶化你的系统复杂性。还有些人会说，我已经采用了敏捷迭代开发、</a:t>
            </a:r>
            <a:r>
              <a:rPr lang="en-US" altLang="zh-CN" dirty="0" err="1" smtClean="0"/>
              <a:t>DevOps</a:t>
            </a:r>
            <a:r>
              <a:rPr lang="zh-CN" altLang="en-US" dirty="0" smtClean="0"/>
              <a:t>、应用上云等新的实践，这些确实是很好的举措，但是还是不足够，因为它们没有触及到问题的根本，因此没有办法真正解决</a:t>
            </a:r>
            <a:r>
              <a:rPr lang="en-US" altLang="zh-CN" dirty="0" smtClean="0"/>
              <a:t>IT</a:t>
            </a:r>
            <a:r>
              <a:rPr lang="zh-CN" altLang="en-US" dirty="0" smtClean="0"/>
              <a:t>交付缺口不断变大的问题。</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A80AA47-5627-8746-A12E-5AFC18127682}" type="slidenum">
              <a:rPr lang="en-US" smtClean="0"/>
              <a:t>13</a:t>
            </a:fld>
            <a:endParaRPr lang="en-US" dirty="0"/>
          </a:p>
        </p:txBody>
      </p:sp>
    </p:spTree>
    <p:extLst>
      <p:ext uri="{BB962C8B-B14F-4D97-AF65-F5344CB8AC3E}">
        <p14:creationId xmlns:p14="http://schemas.microsoft.com/office/powerpoint/2010/main" val="1872072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p:bg>
      <p:bgPr>
        <a:solidFill>
          <a:schemeClr val="dk2"/>
        </a:solidFill>
        <a:effectLst/>
      </p:bgPr>
    </p:bg>
    <p:spTree>
      <p:nvGrpSpPr>
        <p:cNvPr id="1" name="Shape 11"/>
        <p:cNvGrpSpPr/>
        <p:nvPr/>
      </p:nvGrpSpPr>
      <p:grpSpPr>
        <a:xfrm>
          <a:off x="0" y="0"/>
          <a:ext cx="0" cy="0"/>
          <a:chOff x="0" y="0"/>
          <a:chExt cx="0" cy="0"/>
        </a:xfrm>
      </p:grpSpPr>
      <p:pic>
        <p:nvPicPr>
          <p:cNvPr id="12" name="Shape 12"/>
          <p:cNvPicPr preferRelativeResize="0"/>
          <p:nvPr/>
        </p:nvPicPr>
        <p:blipFill rotWithShape="1">
          <a:blip r:embed="rId2">
            <a:alphaModFix amt="6000"/>
          </a:blip>
          <a:srcRect r="9746" b="7039"/>
          <a:stretch/>
        </p:blipFill>
        <p:spPr>
          <a:xfrm>
            <a:off x="4670079" y="1959684"/>
            <a:ext cx="4473939" cy="3183845"/>
          </a:xfrm>
          <a:prstGeom prst="rect">
            <a:avLst/>
          </a:prstGeom>
          <a:noFill/>
          <a:ln>
            <a:noFill/>
          </a:ln>
        </p:spPr>
      </p:pic>
      <p:pic>
        <p:nvPicPr>
          <p:cNvPr id="13" name="Shape 13"/>
          <p:cNvPicPr preferRelativeResize="0"/>
          <p:nvPr/>
        </p:nvPicPr>
        <p:blipFill rotWithShape="1">
          <a:blip r:embed="rId3">
            <a:alphaModFix/>
          </a:blip>
          <a:srcRect/>
          <a:stretch/>
        </p:blipFill>
        <p:spPr>
          <a:xfrm>
            <a:off x="460791" y="486774"/>
            <a:ext cx="2592996" cy="764896"/>
          </a:xfrm>
          <a:prstGeom prst="rect">
            <a:avLst/>
          </a:prstGeom>
          <a:noFill/>
          <a:ln>
            <a:noFill/>
          </a:ln>
        </p:spPr>
      </p:pic>
      <p:sp>
        <p:nvSpPr>
          <p:cNvPr id="14" name="Shape 14"/>
          <p:cNvSpPr txBox="1">
            <a:spLocks noGrp="1"/>
          </p:cNvSpPr>
          <p:nvPr>
            <p:ph type="body" idx="1"/>
          </p:nvPr>
        </p:nvSpPr>
        <p:spPr>
          <a:xfrm>
            <a:off x="468314" y="2816253"/>
            <a:ext cx="8210550" cy="949325"/>
          </a:xfrm>
          <a:prstGeom prst="rect">
            <a:avLst/>
          </a:prstGeom>
          <a:noFill/>
          <a:ln>
            <a:noFill/>
          </a:ln>
        </p:spPr>
        <p:txBody>
          <a:bodyPr lIns="68436" tIns="68436" rIns="68436" bIns="68436" anchor="t" anchorCtr="0"/>
          <a:lstStyle>
            <a:lvl1pPr marL="0" indent="0" rtl="0">
              <a:spcBef>
                <a:spcPts val="0"/>
              </a:spcBef>
              <a:buClr>
                <a:schemeClr val="lt1"/>
              </a:buClr>
              <a:buFont typeface="Verdana"/>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 name="Shape 15"/>
          <p:cNvSpPr txBox="1">
            <a:spLocks noGrp="1"/>
          </p:cNvSpPr>
          <p:nvPr>
            <p:ph type="title"/>
          </p:nvPr>
        </p:nvSpPr>
        <p:spPr>
          <a:xfrm>
            <a:off x="457200" y="1566250"/>
            <a:ext cx="8221662" cy="1005500"/>
          </a:xfrm>
          <a:prstGeom prst="rect">
            <a:avLst/>
          </a:prstGeom>
          <a:noFill/>
          <a:ln>
            <a:noFill/>
          </a:ln>
        </p:spPr>
        <p:txBody>
          <a:bodyPr lIns="68436" tIns="68436" rIns="68436" bIns="68436" anchor="b" anchorCtr="0"/>
          <a:lstStyle>
            <a:lvl1pPr rtl="0">
              <a:lnSpc>
                <a:spcPct val="10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Full Bleed Image">
    <p:bg>
      <p:bgPr>
        <a:solidFill>
          <a:schemeClr val="lt1"/>
        </a:solidFill>
        <a:effectLst/>
      </p:bgPr>
    </p:bg>
    <p:spTree>
      <p:nvGrpSpPr>
        <p:cNvPr id="1" name="Shape 82"/>
        <p:cNvGrpSpPr/>
        <p:nvPr/>
      </p:nvGrpSpPr>
      <p:grpSpPr>
        <a:xfrm>
          <a:off x="0" y="0"/>
          <a:ext cx="0" cy="0"/>
          <a:chOff x="0" y="0"/>
          <a:chExt cx="0" cy="0"/>
        </a:xfrm>
      </p:grpSpPr>
      <p:sp>
        <p:nvSpPr>
          <p:cNvPr id="83" name="Shape 83"/>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rgbClr val="BFBFBF"/>
                </a:solidFill>
                <a:latin typeface="Verdana"/>
                <a:ea typeface="Verdana"/>
                <a:cs typeface="Verdana"/>
                <a:sym typeface="Verdana"/>
              </a:rPr>
              <a:pPr algn="r">
                <a:buSzPct val="25000"/>
              </a:pPr>
              <a:t>‹#›</a:t>
            </a:fld>
            <a:endParaRPr lang="en" sz="1000">
              <a:solidFill>
                <a:srgbClr val="BFBFBF"/>
              </a:solidFill>
              <a:latin typeface="Verdana"/>
              <a:ea typeface="Verdana"/>
              <a:cs typeface="Verdana"/>
              <a:sym typeface="Verdana"/>
            </a:endParaRPr>
          </a:p>
        </p:txBody>
      </p:sp>
      <p:sp>
        <p:nvSpPr>
          <p:cNvPr id="84" name="Shape 84"/>
          <p:cNvSpPr>
            <a:spLocks noGrp="1"/>
          </p:cNvSpPr>
          <p:nvPr>
            <p:ph type="pic" idx="2"/>
          </p:nvPr>
        </p:nvSpPr>
        <p:spPr>
          <a:xfrm>
            <a:off x="20" y="29"/>
            <a:ext cx="9143999" cy="4457699"/>
          </a:xfrm>
          <a:prstGeom prst="rect">
            <a:avLst/>
          </a:prstGeom>
          <a:noFill/>
          <a:ln>
            <a:noFill/>
          </a:ln>
        </p:spPr>
      </p:sp>
      <p:sp>
        <p:nvSpPr>
          <p:cNvPr id="85" name="Shape 85"/>
          <p:cNvSpPr/>
          <p:nvPr/>
        </p:nvSpPr>
        <p:spPr>
          <a:xfrm>
            <a:off x="5" y="4457728"/>
            <a:ext cx="9146499" cy="685799"/>
          </a:xfrm>
          <a:prstGeom prst="rect">
            <a:avLst/>
          </a:prstGeom>
          <a:solidFill>
            <a:schemeClr val="dk2"/>
          </a:solidFill>
          <a:ln>
            <a:noFill/>
          </a:ln>
        </p:spPr>
        <p:txBody>
          <a:bodyPr lIns="91239" tIns="45608" rIns="91239" bIns="45608" anchor="ctr" anchorCtr="0">
            <a:noAutofit/>
          </a:bodyPr>
          <a:lstStyle/>
          <a:p>
            <a:pPr marL="0" marR="0" lvl="0" indent="0" algn="ctr" rtl="0">
              <a:spcBef>
                <a:spcPts val="0"/>
              </a:spcBef>
              <a:spcAft>
                <a:spcPts val="0"/>
              </a:spcAft>
              <a:buNone/>
            </a:pPr>
            <a:endParaRPr sz="1400" b="0" i="0" u="none" strike="noStrike" cap="none" baseline="0">
              <a:solidFill>
                <a:schemeClr val="lt1"/>
              </a:solidFill>
              <a:latin typeface="Arial"/>
              <a:ea typeface="Arial"/>
              <a:cs typeface="Arial"/>
              <a:sym typeface="Arial"/>
            </a:endParaRPr>
          </a:p>
        </p:txBody>
      </p:sp>
      <p:sp>
        <p:nvSpPr>
          <p:cNvPr id="86" name="Shape 86"/>
          <p:cNvSpPr txBox="1">
            <a:spLocks noGrp="1"/>
          </p:cNvSpPr>
          <p:nvPr>
            <p:ph type="title"/>
          </p:nvPr>
        </p:nvSpPr>
        <p:spPr>
          <a:xfrm>
            <a:off x="457201" y="4457728"/>
            <a:ext cx="7115642" cy="676775"/>
          </a:xfrm>
          <a:prstGeom prst="rect">
            <a:avLst/>
          </a:prstGeom>
          <a:noFill/>
          <a:ln>
            <a:noFill/>
          </a:ln>
        </p:spPr>
        <p:txBody>
          <a:bodyPr lIns="68436" tIns="68436" rIns="68436" bIns="68436" anchor="ctr" anchorCtr="0"/>
          <a:lstStyle>
            <a:lvl1pPr algn="l" rtl="0">
              <a:lnSpc>
                <a:spcPct val="114285"/>
              </a:lnSpc>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6268" algn="l" rtl="0">
              <a:spcBef>
                <a:spcPts val="0"/>
              </a:spcBef>
              <a:spcAft>
                <a:spcPts val="0"/>
              </a:spcAft>
              <a:defRPr/>
            </a:lvl6pPr>
            <a:lvl7pPr marL="912537" algn="l" rtl="0">
              <a:spcBef>
                <a:spcPts val="0"/>
              </a:spcBef>
              <a:spcAft>
                <a:spcPts val="0"/>
              </a:spcAft>
              <a:defRPr/>
            </a:lvl7pPr>
            <a:lvl8pPr marL="1368806" algn="l" rtl="0">
              <a:spcBef>
                <a:spcPts val="0"/>
              </a:spcBef>
              <a:spcAft>
                <a:spcPts val="0"/>
              </a:spcAft>
              <a:defRPr/>
            </a:lvl8pPr>
            <a:lvl9pPr marL="1825075" algn="l" rtl="0">
              <a:spcBef>
                <a:spcPts val="0"/>
              </a:spcBef>
              <a:spcAft>
                <a:spcPts val="0"/>
              </a:spcAft>
              <a:defRPr/>
            </a:lvl9pPr>
          </a:lstStyle>
          <a:p>
            <a:endParaRPr/>
          </a:p>
        </p:txBody>
      </p:sp>
      <p:pic>
        <p:nvPicPr>
          <p:cNvPr id="87" name="Shape 87"/>
          <p:cNvPicPr preferRelativeResize="0"/>
          <p:nvPr/>
        </p:nvPicPr>
        <p:blipFill rotWithShape="1">
          <a:blip r:embed="rId2">
            <a:alphaModFix/>
          </a:blip>
          <a:srcRect/>
          <a:stretch/>
        </p:blipFill>
        <p:spPr>
          <a:xfrm>
            <a:off x="7793623" y="4667213"/>
            <a:ext cx="904367" cy="2667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blue">
    <p:bg>
      <p:bgPr>
        <a:solidFill>
          <a:schemeClr val="lt2"/>
        </a:solidFill>
        <a:effectLst/>
      </p:bgPr>
    </p:bg>
    <p:spTree>
      <p:nvGrpSpPr>
        <p:cNvPr id="1" name="Shape 89"/>
        <p:cNvGrpSpPr/>
        <p:nvPr/>
      </p:nvGrpSpPr>
      <p:grpSpPr>
        <a:xfrm>
          <a:off x="0" y="0"/>
          <a:ext cx="0" cy="0"/>
          <a:chOff x="0" y="0"/>
          <a:chExt cx="0" cy="0"/>
        </a:xfrm>
      </p:grpSpPr>
      <p:pic>
        <p:nvPicPr>
          <p:cNvPr id="90" name="Shape 90"/>
          <p:cNvPicPr preferRelativeResize="0"/>
          <p:nvPr/>
        </p:nvPicPr>
        <p:blipFill rotWithShape="1">
          <a:blip r:embed="rId2">
            <a:alphaModFix amt="28000"/>
          </a:blip>
          <a:srcRect r="9746" b="7039"/>
          <a:stretch/>
        </p:blipFill>
        <p:spPr>
          <a:xfrm>
            <a:off x="4670079" y="1959684"/>
            <a:ext cx="4473939" cy="318384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hank You blue">
    <p:bg>
      <p:bgPr>
        <a:solidFill>
          <a:schemeClr val="lt2"/>
        </a:solidFill>
        <a:effectLst/>
      </p:bgPr>
    </p:bg>
    <p:spTree>
      <p:nvGrpSpPr>
        <p:cNvPr id="1" name="Shape 91"/>
        <p:cNvGrpSpPr/>
        <p:nvPr/>
      </p:nvGrpSpPr>
      <p:grpSpPr>
        <a:xfrm>
          <a:off x="0" y="0"/>
          <a:ext cx="0" cy="0"/>
          <a:chOff x="0" y="0"/>
          <a:chExt cx="0" cy="0"/>
        </a:xfrm>
      </p:grpSpPr>
      <p:sp>
        <p:nvSpPr>
          <p:cNvPr id="92" name="Shape 92"/>
          <p:cNvSpPr/>
          <p:nvPr/>
        </p:nvSpPr>
        <p:spPr>
          <a:xfrm>
            <a:off x="3964090" y="1581171"/>
            <a:ext cx="1195580" cy="1195266"/>
          </a:xfrm>
          <a:prstGeom prst="ellipse">
            <a:avLst/>
          </a:prstGeom>
          <a:solidFill>
            <a:schemeClr val="lt2"/>
          </a:solidFill>
          <a:ln>
            <a:noFill/>
          </a:ln>
        </p:spPr>
        <p:txBody>
          <a:bodyPr lIns="68436" tIns="34210" rIns="68436" bIns="34210" anchor="ctr" anchorCtr="0">
            <a:noAutofit/>
          </a:bodyPr>
          <a:lstStyle/>
          <a:p>
            <a:pPr marL="0" marR="0" lvl="0" indent="0" algn="ctr" rtl="0">
              <a:spcBef>
                <a:spcPts val="0"/>
              </a:spcBef>
              <a:spcAft>
                <a:spcPts val="0"/>
              </a:spcAft>
              <a:buNone/>
            </a:pPr>
            <a:endParaRPr sz="1400" b="0" i="0" u="none" strike="noStrike" cap="none" baseline="0">
              <a:solidFill>
                <a:schemeClr val="lt1"/>
              </a:solidFill>
              <a:latin typeface="Arial"/>
              <a:ea typeface="Arial"/>
              <a:cs typeface="Arial"/>
              <a:sym typeface="Arial"/>
            </a:endParaRPr>
          </a:p>
        </p:txBody>
      </p:sp>
      <p:sp>
        <p:nvSpPr>
          <p:cNvPr id="93" name="Shape 93"/>
          <p:cNvSpPr txBox="1">
            <a:spLocks noGrp="1"/>
          </p:cNvSpPr>
          <p:nvPr>
            <p:ph type="title"/>
          </p:nvPr>
        </p:nvSpPr>
        <p:spPr>
          <a:xfrm>
            <a:off x="457200" y="3634768"/>
            <a:ext cx="8221662" cy="1005500"/>
          </a:xfrm>
          <a:prstGeom prst="rect">
            <a:avLst/>
          </a:prstGeom>
          <a:noFill/>
          <a:ln>
            <a:noFill/>
          </a:ln>
        </p:spPr>
        <p:txBody>
          <a:bodyPr lIns="68436" tIns="68436" rIns="68436" bIns="68436" anchor="ctr" anchorCtr="0"/>
          <a:lstStyle>
            <a:lvl1pPr algn="ct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grpSp>
        <p:nvGrpSpPr>
          <p:cNvPr id="94" name="Shape 94"/>
          <p:cNvGrpSpPr/>
          <p:nvPr/>
        </p:nvGrpSpPr>
        <p:grpSpPr>
          <a:xfrm>
            <a:off x="-824449" y="-2379"/>
            <a:ext cx="10562403" cy="3888581"/>
            <a:chOff x="-705" y="-1"/>
            <a:chExt cx="8868" cy="3266"/>
          </a:xfrm>
        </p:grpSpPr>
        <p:sp>
          <p:nvSpPr>
            <p:cNvPr id="95" name="Shape 95"/>
            <p:cNvSpPr/>
            <p:nvPr/>
          </p:nvSpPr>
          <p:spPr>
            <a:xfrm>
              <a:off x="-705" y="0"/>
              <a:ext cx="8858" cy="3261"/>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nvGrpSpPr>
            <p:cNvPr id="96" name="Shape 96"/>
            <p:cNvGrpSpPr/>
            <p:nvPr/>
          </p:nvGrpSpPr>
          <p:grpSpPr>
            <a:xfrm>
              <a:off x="-703" y="-1"/>
              <a:ext cx="8758" cy="3266"/>
              <a:chOff x="-703" y="-1"/>
              <a:chExt cx="8758" cy="3266"/>
            </a:xfrm>
          </p:grpSpPr>
          <p:sp>
            <p:nvSpPr>
              <p:cNvPr id="97" name="Shape 97"/>
              <p:cNvSpPr/>
              <p:nvPr/>
            </p:nvSpPr>
            <p:spPr>
              <a:xfrm>
                <a:off x="3834" y="1180"/>
                <a:ext cx="507" cy="316"/>
              </a:xfrm>
              <a:custGeom>
                <a:avLst/>
                <a:gdLst/>
                <a:ahLst/>
                <a:cxnLst/>
                <a:rect l="0" t="0" r="0" b="0"/>
                <a:pathLst>
                  <a:path w="302" h="189" extrusionOk="0">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 name="Shape 98"/>
              <p:cNvSpPr/>
              <p:nvPr/>
            </p:nvSpPr>
            <p:spPr>
              <a:xfrm>
                <a:off x="3347" y="1289"/>
                <a:ext cx="971" cy="968"/>
              </a:xfrm>
              <a:custGeom>
                <a:avLst/>
                <a:gdLst/>
                <a:ahLst/>
                <a:cxnLst/>
                <a:rect l="0" t="0" r="0" b="0"/>
                <a:pathLst>
                  <a:path w="578" h="576" extrusionOk="0">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5"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8"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5"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9"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1" y="288"/>
                      <a:pt x="1" y="288"/>
                      <a:pt x="1"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40"/>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8"/>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7"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 name="Shape 99"/>
              <p:cNvSpPr/>
              <p:nvPr/>
            </p:nvSpPr>
            <p:spPr>
              <a:xfrm>
                <a:off x="3302" y="1202"/>
                <a:ext cx="1026" cy="1130"/>
              </a:xfrm>
              <a:custGeom>
                <a:avLst/>
                <a:gdLst/>
                <a:ahLst/>
                <a:cxnLst/>
                <a:rect l="0" t="0" r="0" b="0"/>
                <a:pathLst>
                  <a:path w="612" h="673" extrusionOk="0">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 name="Shape 100"/>
              <p:cNvSpPr/>
              <p:nvPr/>
            </p:nvSpPr>
            <p:spPr>
              <a:xfrm>
                <a:off x="3424" y="1364"/>
                <a:ext cx="818" cy="816"/>
              </a:xfrm>
              <a:custGeom>
                <a:avLst/>
                <a:gdLst/>
                <a:ahLst/>
                <a:cxnLst/>
                <a:rect l="0" t="0" r="0" b="0"/>
                <a:pathLst>
                  <a:path w="488" h="486" extrusionOk="0">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 name="Shape 101"/>
              <p:cNvSpPr/>
              <p:nvPr/>
            </p:nvSpPr>
            <p:spPr>
              <a:xfrm>
                <a:off x="3877" y="1770"/>
                <a:ext cx="551" cy="595"/>
              </a:xfrm>
              <a:custGeom>
                <a:avLst/>
                <a:gdLst/>
                <a:ahLst/>
                <a:cxnLst/>
                <a:rect l="0" t="0" r="0" b="0"/>
                <a:pathLst>
                  <a:path w="329" h="354" extrusionOk="0">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 name="Shape 102"/>
              <p:cNvSpPr/>
              <p:nvPr/>
            </p:nvSpPr>
            <p:spPr>
              <a:xfrm>
                <a:off x="4200" y="2014"/>
                <a:ext cx="308" cy="291"/>
              </a:xfrm>
              <a:custGeom>
                <a:avLst/>
                <a:gdLst/>
                <a:ahLst/>
                <a:cxnLst/>
                <a:rect l="0" t="0" r="0" b="0"/>
                <a:pathLst>
                  <a:path w="309" h="292" extrusionOk="0">
                    <a:moveTo>
                      <a:pt x="302" y="292"/>
                    </a:moveTo>
                    <a:lnTo>
                      <a:pt x="0" y="5"/>
                    </a:lnTo>
                    <a:lnTo>
                      <a:pt x="5" y="0"/>
                    </a:lnTo>
                    <a:lnTo>
                      <a:pt x="309" y="287"/>
                    </a:lnTo>
                    <a:lnTo>
                      <a:pt x="302" y="29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 name="Shape 103"/>
              <p:cNvSpPr/>
              <p:nvPr/>
            </p:nvSpPr>
            <p:spPr>
              <a:xfrm>
                <a:off x="4284" y="1654"/>
                <a:ext cx="870" cy="100"/>
              </a:xfrm>
              <a:custGeom>
                <a:avLst/>
                <a:gdLst/>
                <a:ahLst/>
                <a:cxnLst/>
                <a:rect l="0" t="0" r="0" b="0"/>
                <a:pathLst>
                  <a:path w="871" h="101" extrusionOk="0">
                    <a:moveTo>
                      <a:pt x="0" y="101"/>
                    </a:moveTo>
                    <a:lnTo>
                      <a:pt x="0" y="93"/>
                    </a:lnTo>
                    <a:lnTo>
                      <a:pt x="871" y="0"/>
                    </a:lnTo>
                    <a:lnTo>
                      <a:pt x="871" y="7"/>
                    </a:lnTo>
                    <a:lnTo>
                      <a:pt x="0" y="10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 name="Shape 104"/>
              <p:cNvSpPr/>
              <p:nvPr/>
            </p:nvSpPr>
            <p:spPr>
              <a:xfrm>
                <a:off x="4309" y="1502"/>
                <a:ext cx="99" cy="125"/>
              </a:xfrm>
              <a:custGeom>
                <a:avLst/>
                <a:gdLst/>
                <a:ahLst/>
                <a:cxnLst/>
                <a:rect l="0" t="0" r="0" b="0"/>
                <a:pathLst>
                  <a:path w="59" h="75" extrusionOk="0">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 name="Shape 105"/>
              <p:cNvSpPr/>
              <p:nvPr/>
            </p:nvSpPr>
            <p:spPr>
              <a:xfrm>
                <a:off x="4193" y="1022"/>
                <a:ext cx="676" cy="485"/>
              </a:xfrm>
              <a:custGeom>
                <a:avLst/>
                <a:gdLst/>
                <a:ahLst/>
                <a:cxnLst/>
                <a:rect l="0" t="0" r="0" b="0"/>
                <a:pathLst>
                  <a:path w="677" h="486" extrusionOk="0">
                    <a:moveTo>
                      <a:pt x="4" y="486"/>
                    </a:moveTo>
                    <a:lnTo>
                      <a:pt x="0" y="479"/>
                    </a:lnTo>
                    <a:lnTo>
                      <a:pt x="672" y="0"/>
                    </a:lnTo>
                    <a:lnTo>
                      <a:pt x="677" y="7"/>
                    </a:lnTo>
                    <a:lnTo>
                      <a:pt x="4" y="48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 name="Shape 106"/>
              <p:cNvSpPr/>
              <p:nvPr/>
            </p:nvSpPr>
            <p:spPr>
              <a:xfrm>
                <a:off x="3238" y="1770"/>
                <a:ext cx="340" cy="523"/>
              </a:xfrm>
              <a:custGeom>
                <a:avLst/>
                <a:gdLst/>
                <a:ahLst/>
                <a:cxnLst/>
                <a:rect l="0" t="0" r="0" b="0"/>
                <a:pathLst>
                  <a:path w="203" h="312" extrusionOk="0">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 name="Shape 107"/>
              <p:cNvSpPr/>
              <p:nvPr/>
            </p:nvSpPr>
            <p:spPr>
              <a:xfrm>
                <a:off x="3286" y="2112"/>
                <a:ext cx="332" cy="487"/>
              </a:xfrm>
              <a:custGeom>
                <a:avLst/>
                <a:gdLst/>
                <a:ahLst/>
                <a:cxnLst/>
                <a:rect l="0" t="0" r="0" b="0"/>
                <a:pathLst>
                  <a:path w="333" h="488" extrusionOk="0">
                    <a:moveTo>
                      <a:pt x="7" y="488"/>
                    </a:moveTo>
                    <a:lnTo>
                      <a:pt x="0" y="483"/>
                    </a:lnTo>
                    <a:lnTo>
                      <a:pt x="326" y="0"/>
                    </a:lnTo>
                    <a:lnTo>
                      <a:pt x="333" y="4"/>
                    </a:lnTo>
                    <a:lnTo>
                      <a:pt x="7" y="48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 name="Shape 108"/>
              <p:cNvSpPr/>
              <p:nvPr/>
            </p:nvSpPr>
            <p:spPr>
              <a:xfrm>
                <a:off x="2944" y="1506"/>
                <a:ext cx="459" cy="147"/>
              </a:xfrm>
              <a:custGeom>
                <a:avLst/>
                <a:gdLst/>
                <a:ahLst/>
                <a:cxnLst/>
                <a:rect l="0" t="0" r="0" b="0"/>
                <a:pathLst>
                  <a:path w="460" h="148" extrusionOk="0">
                    <a:moveTo>
                      <a:pt x="458" y="148"/>
                    </a:moveTo>
                    <a:lnTo>
                      <a:pt x="0" y="7"/>
                    </a:lnTo>
                    <a:lnTo>
                      <a:pt x="1" y="0"/>
                    </a:lnTo>
                    <a:lnTo>
                      <a:pt x="460" y="142"/>
                    </a:lnTo>
                    <a:lnTo>
                      <a:pt x="458" y="14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 name="Shape 109"/>
              <p:cNvSpPr/>
              <p:nvPr/>
            </p:nvSpPr>
            <p:spPr>
              <a:xfrm>
                <a:off x="2048" y="1877"/>
                <a:ext cx="1290" cy="176"/>
              </a:xfrm>
              <a:custGeom>
                <a:avLst/>
                <a:gdLst/>
                <a:ahLst/>
                <a:cxnLst/>
                <a:rect l="0" t="0" r="0" b="0"/>
                <a:pathLst>
                  <a:path w="1291" h="177" extrusionOk="0">
                    <a:moveTo>
                      <a:pt x="2" y="177"/>
                    </a:moveTo>
                    <a:lnTo>
                      <a:pt x="0" y="168"/>
                    </a:lnTo>
                    <a:lnTo>
                      <a:pt x="1289" y="0"/>
                    </a:lnTo>
                    <a:lnTo>
                      <a:pt x="1291" y="9"/>
                    </a:lnTo>
                    <a:lnTo>
                      <a:pt x="2" y="17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 name="Shape 110"/>
              <p:cNvSpPr/>
              <p:nvPr/>
            </p:nvSpPr>
            <p:spPr>
              <a:xfrm>
                <a:off x="4240" y="1955"/>
                <a:ext cx="897" cy="397"/>
              </a:xfrm>
              <a:custGeom>
                <a:avLst/>
                <a:gdLst/>
                <a:ahLst/>
                <a:cxnLst/>
                <a:rect l="0" t="0" r="0" b="0"/>
                <a:pathLst>
                  <a:path w="898" h="398" extrusionOk="0">
                    <a:moveTo>
                      <a:pt x="896" y="398"/>
                    </a:moveTo>
                    <a:lnTo>
                      <a:pt x="0" y="7"/>
                    </a:lnTo>
                    <a:lnTo>
                      <a:pt x="3" y="0"/>
                    </a:lnTo>
                    <a:lnTo>
                      <a:pt x="898" y="390"/>
                    </a:lnTo>
                    <a:lnTo>
                      <a:pt x="896" y="39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 name="Shape 111"/>
              <p:cNvSpPr/>
              <p:nvPr/>
            </p:nvSpPr>
            <p:spPr>
              <a:xfrm>
                <a:off x="5138" y="2336"/>
                <a:ext cx="900" cy="17"/>
              </a:xfrm>
              <a:custGeom>
                <a:avLst/>
                <a:gdLst/>
                <a:ahLst/>
                <a:cxnLst/>
                <a:rect l="0" t="0" r="0" b="0"/>
                <a:pathLst>
                  <a:path w="901" h="18" extrusionOk="0">
                    <a:moveTo>
                      <a:pt x="0" y="18"/>
                    </a:moveTo>
                    <a:lnTo>
                      <a:pt x="0" y="10"/>
                    </a:lnTo>
                    <a:lnTo>
                      <a:pt x="901" y="0"/>
                    </a:lnTo>
                    <a:lnTo>
                      <a:pt x="901" y="8"/>
                    </a:lnTo>
                    <a:lnTo>
                      <a:pt x="0"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 name="Shape 112"/>
              <p:cNvSpPr/>
              <p:nvPr/>
            </p:nvSpPr>
            <p:spPr>
              <a:xfrm>
                <a:off x="5922" y="2086"/>
                <a:ext cx="150" cy="214"/>
              </a:xfrm>
              <a:custGeom>
                <a:avLst/>
                <a:gdLst/>
                <a:ahLst/>
                <a:cxnLst/>
                <a:rect l="0" t="0" r="0" b="0"/>
                <a:pathLst>
                  <a:path w="151" h="215" extrusionOk="0">
                    <a:moveTo>
                      <a:pt x="144" y="215"/>
                    </a:moveTo>
                    <a:lnTo>
                      <a:pt x="0" y="5"/>
                    </a:lnTo>
                    <a:lnTo>
                      <a:pt x="7" y="0"/>
                    </a:lnTo>
                    <a:lnTo>
                      <a:pt x="151" y="210"/>
                    </a:lnTo>
                    <a:lnTo>
                      <a:pt x="144" y="21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 name="Shape 113"/>
              <p:cNvSpPr/>
              <p:nvPr/>
            </p:nvSpPr>
            <p:spPr>
              <a:xfrm>
                <a:off x="6118" y="2086"/>
                <a:ext cx="150" cy="214"/>
              </a:xfrm>
              <a:custGeom>
                <a:avLst/>
                <a:gdLst/>
                <a:ahLst/>
                <a:cxnLst/>
                <a:rect l="0" t="0" r="0" b="0"/>
                <a:pathLst>
                  <a:path w="151" h="215" extrusionOk="0">
                    <a:moveTo>
                      <a:pt x="7" y="215"/>
                    </a:moveTo>
                    <a:lnTo>
                      <a:pt x="0" y="210"/>
                    </a:lnTo>
                    <a:lnTo>
                      <a:pt x="145" y="0"/>
                    </a:lnTo>
                    <a:lnTo>
                      <a:pt x="151" y="5"/>
                    </a:lnTo>
                    <a:lnTo>
                      <a:pt x="7" y="21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 name="Shape 114"/>
              <p:cNvSpPr/>
              <p:nvPr/>
            </p:nvSpPr>
            <p:spPr>
              <a:xfrm>
                <a:off x="6090" y="2038"/>
                <a:ext cx="9" cy="252"/>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5" name="Shape 115"/>
              <p:cNvSpPr/>
              <p:nvPr/>
            </p:nvSpPr>
            <p:spPr>
              <a:xfrm>
                <a:off x="5134" y="2345"/>
                <a:ext cx="98" cy="313"/>
              </a:xfrm>
              <a:custGeom>
                <a:avLst/>
                <a:gdLst/>
                <a:ahLst/>
                <a:cxnLst/>
                <a:rect l="0" t="0" r="0" b="0"/>
                <a:pathLst>
                  <a:path w="99" h="314" extrusionOk="0">
                    <a:moveTo>
                      <a:pt x="90" y="314"/>
                    </a:moveTo>
                    <a:lnTo>
                      <a:pt x="0" y="2"/>
                    </a:lnTo>
                    <a:lnTo>
                      <a:pt x="6" y="0"/>
                    </a:lnTo>
                    <a:lnTo>
                      <a:pt x="99" y="311"/>
                    </a:lnTo>
                    <a:lnTo>
                      <a:pt x="90" y="31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6" name="Shape 116"/>
              <p:cNvSpPr/>
              <p:nvPr/>
            </p:nvSpPr>
            <p:spPr>
              <a:xfrm>
                <a:off x="5422" y="1169"/>
                <a:ext cx="407" cy="345"/>
              </a:xfrm>
              <a:custGeom>
                <a:avLst/>
                <a:gdLst/>
                <a:ahLst/>
                <a:cxnLst/>
                <a:rect l="0" t="0" r="0" b="0"/>
                <a:pathLst>
                  <a:path w="408" h="346" extrusionOk="0">
                    <a:moveTo>
                      <a:pt x="401" y="346"/>
                    </a:moveTo>
                    <a:lnTo>
                      <a:pt x="0" y="6"/>
                    </a:lnTo>
                    <a:lnTo>
                      <a:pt x="5" y="0"/>
                    </a:lnTo>
                    <a:lnTo>
                      <a:pt x="408" y="339"/>
                    </a:lnTo>
                    <a:lnTo>
                      <a:pt x="401" y="34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7" name="Shape 117"/>
              <p:cNvSpPr/>
              <p:nvPr/>
            </p:nvSpPr>
            <p:spPr>
              <a:xfrm>
                <a:off x="5420" y="650"/>
                <a:ext cx="7" cy="520"/>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8" name="Shape 118"/>
              <p:cNvSpPr/>
              <p:nvPr/>
            </p:nvSpPr>
            <p:spPr>
              <a:xfrm>
                <a:off x="5422" y="619"/>
                <a:ext cx="1240" cy="554"/>
              </a:xfrm>
              <a:custGeom>
                <a:avLst/>
                <a:gdLst/>
                <a:ahLst/>
                <a:cxnLst/>
                <a:rect l="0" t="0" r="0" b="0"/>
                <a:pathLst>
                  <a:path w="1241" h="555" extrusionOk="0">
                    <a:moveTo>
                      <a:pt x="2" y="555"/>
                    </a:moveTo>
                    <a:lnTo>
                      <a:pt x="0" y="546"/>
                    </a:lnTo>
                    <a:lnTo>
                      <a:pt x="1238" y="0"/>
                    </a:lnTo>
                    <a:lnTo>
                      <a:pt x="1241" y="7"/>
                    </a:lnTo>
                    <a:lnTo>
                      <a:pt x="2" y="55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9" name="Shape 119"/>
              <p:cNvSpPr/>
              <p:nvPr/>
            </p:nvSpPr>
            <p:spPr>
              <a:xfrm>
                <a:off x="5422" y="1164"/>
                <a:ext cx="694" cy="121"/>
              </a:xfrm>
              <a:custGeom>
                <a:avLst/>
                <a:gdLst/>
                <a:ahLst/>
                <a:cxnLst/>
                <a:rect l="0" t="0" r="0" b="0"/>
                <a:pathLst>
                  <a:path w="695" h="122" extrusionOk="0">
                    <a:moveTo>
                      <a:pt x="693" y="122"/>
                    </a:moveTo>
                    <a:lnTo>
                      <a:pt x="0" y="8"/>
                    </a:lnTo>
                    <a:lnTo>
                      <a:pt x="1" y="0"/>
                    </a:lnTo>
                    <a:lnTo>
                      <a:pt x="695" y="114"/>
                    </a:lnTo>
                    <a:lnTo>
                      <a:pt x="693" y="12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0" name="Shape 120"/>
              <p:cNvSpPr/>
              <p:nvPr/>
            </p:nvSpPr>
            <p:spPr>
              <a:xfrm>
                <a:off x="6433" y="628"/>
                <a:ext cx="236" cy="357"/>
              </a:xfrm>
              <a:custGeom>
                <a:avLst/>
                <a:gdLst/>
                <a:ahLst/>
                <a:cxnLst/>
                <a:rect l="0" t="0" r="0" b="0"/>
                <a:pathLst>
                  <a:path w="237" h="358" extrusionOk="0">
                    <a:moveTo>
                      <a:pt x="7" y="358"/>
                    </a:moveTo>
                    <a:lnTo>
                      <a:pt x="0" y="353"/>
                    </a:lnTo>
                    <a:lnTo>
                      <a:pt x="230" y="0"/>
                    </a:lnTo>
                    <a:lnTo>
                      <a:pt x="237" y="4"/>
                    </a:lnTo>
                    <a:lnTo>
                      <a:pt x="7" y="3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1" name="Shape 121"/>
              <p:cNvSpPr/>
              <p:nvPr/>
            </p:nvSpPr>
            <p:spPr>
              <a:xfrm>
                <a:off x="6651" y="626"/>
                <a:ext cx="845" cy="563"/>
              </a:xfrm>
              <a:custGeom>
                <a:avLst/>
                <a:gdLst/>
                <a:ahLst/>
                <a:cxnLst/>
                <a:rect l="0" t="0" r="0" b="0"/>
                <a:pathLst>
                  <a:path w="846" h="564" extrusionOk="0">
                    <a:moveTo>
                      <a:pt x="841" y="564"/>
                    </a:moveTo>
                    <a:lnTo>
                      <a:pt x="0" y="7"/>
                    </a:lnTo>
                    <a:lnTo>
                      <a:pt x="5" y="0"/>
                    </a:lnTo>
                    <a:lnTo>
                      <a:pt x="846" y="558"/>
                    </a:lnTo>
                    <a:lnTo>
                      <a:pt x="841" y="56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2" name="Shape 122"/>
              <p:cNvSpPr/>
              <p:nvPr/>
            </p:nvSpPr>
            <p:spPr>
              <a:xfrm>
                <a:off x="5352" y="1135"/>
                <a:ext cx="116" cy="104"/>
              </a:xfrm>
              <a:custGeom>
                <a:avLst/>
                <a:gdLst/>
                <a:ahLst/>
                <a:cxnLst/>
                <a:rect l="0" t="0" r="0" b="0"/>
                <a:pathLst>
                  <a:path w="69" h="62" extrusionOk="0">
                    <a:moveTo>
                      <a:pt x="42" y="62"/>
                    </a:moveTo>
                    <a:cubicBezTo>
                      <a:pt x="19" y="62"/>
                      <a:pt x="1" y="45"/>
                      <a:pt x="0" y="22"/>
                    </a:cubicBezTo>
                    <a:cubicBezTo>
                      <a:pt x="0" y="14"/>
                      <a:pt x="2" y="7"/>
                      <a:pt x="6" y="0"/>
                    </a:cubicBezTo>
                    <a:cubicBezTo>
                      <a:pt x="9" y="1"/>
                      <a:pt x="9" y="1"/>
                      <a:pt x="9" y="1"/>
                    </a:cubicBezTo>
                    <a:cubicBezTo>
                      <a:pt x="5" y="8"/>
                      <a:pt x="3" y="15"/>
                      <a:pt x="3" y="22"/>
                    </a:cubicBezTo>
                    <a:cubicBezTo>
                      <a:pt x="4" y="43"/>
                      <a:pt x="2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3" name="Shape 123"/>
              <p:cNvSpPr/>
              <p:nvPr/>
            </p:nvSpPr>
            <p:spPr>
              <a:xfrm>
                <a:off x="5383" y="1101"/>
                <a:ext cx="96" cy="35"/>
              </a:xfrm>
              <a:custGeom>
                <a:avLst/>
                <a:gdLst/>
                <a:ahLst/>
                <a:cxnLst/>
                <a:rect l="0" t="0" r="0" b="0"/>
                <a:pathLst>
                  <a:path w="58" h="21" extrusionOk="0">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4" name="Shape 124"/>
              <p:cNvSpPr/>
              <p:nvPr/>
            </p:nvSpPr>
            <p:spPr>
              <a:xfrm>
                <a:off x="5333" y="1077"/>
                <a:ext cx="102" cy="71"/>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5" name="Shape 125"/>
              <p:cNvSpPr/>
              <p:nvPr/>
            </p:nvSpPr>
            <p:spPr>
              <a:xfrm>
                <a:off x="5390" y="1090"/>
                <a:ext cx="129" cy="173"/>
              </a:xfrm>
              <a:custGeom>
                <a:avLst/>
                <a:gdLst/>
                <a:ahLst/>
                <a:cxnLst/>
                <a:rect l="0" t="0" r="0" b="0"/>
                <a:pathLst>
                  <a:path w="77" h="104" extrusionOk="0">
                    <a:moveTo>
                      <a:pt x="20" y="104"/>
                    </a:moveTo>
                    <a:cubicBezTo>
                      <a:pt x="13" y="104"/>
                      <a:pt x="6" y="103"/>
                      <a:pt x="0" y="100"/>
                    </a:cubicBezTo>
                    <a:cubicBezTo>
                      <a:pt x="1" y="96"/>
                      <a:pt x="1" y="96"/>
                      <a:pt x="1" y="96"/>
                    </a:cubicBezTo>
                    <a:cubicBezTo>
                      <a:pt x="8" y="98"/>
                      <a:pt x="14" y="99"/>
                      <a:pt x="21" y="99"/>
                    </a:cubicBezTo>
                    <a:cubicBezTo>
                      <a:pt x="50" y="98"/>
                      <a:pt x="72" y="75"/>
                      <a:pt x="71" y="47"/>
                    </a:cubicBezTo>
                    <a:cubicBezTo>
                      <a:pt x="71"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6" name="Shape 126"/>
              <p:cNvSpPr/>
              <p:nvPr/>
            </p:nvSpPr>
            <p:spPr>
              <a:xfrm>
                <a:off x="2487" y="2020"/>
                <a:ext cx="1028" cy="618"/>
              </a:xfrm>
              <a:custGeom>
                <a:avLst/>
                <a:gdLst/>
                <a:ahLst/>
                <a:cxnLst/>
                <a:rect l="0" t="0" r="0" b="0"/>
                <a:pathLst>
                  <a:path w="1029" h="619" extrusionOk="0">
                    <a:moveTo>
                      <a:pt x="3" y="619"/>
                    </a:moveTo>
                    <a:lnTo>
                      <a:pt x="0" y="612"/>
                    </a:lnTo>
                    <a:lnTo>
                      <a:pt x="1026" y="0"/>
                    </a:lnTo>
                    <a:lnTo>
                      <a:pt x="1029" y="7"/>
                    </a:lnTo>
                    <a:lnTo>
                      <a:pt x="3" y="61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7" name="Shape 127"/>
              <p:cNvSpPr/>
              <p:nvPr/>
            </p:nvSpPr>
            <p:spPr>
              <a:xfrm>
                <a:off x="7018" y="1189"/>
                <a:ext cx="466" cy="258"/>
              </a:xfrm>
              <a:custGeom>
                <a:avLst/>
                <a:gdLst/>
                <a:ahLst/>
                <a:cxnLst/>
                <a:rect l="0" t="0" r="0" b="0"/>
                <a:pathLst>
                  <a:path w="467" h="259" extrusionOk="0">
                    <a:moveTo>
                      <a:pt x="4" y="259"/>
                    </a:moveTo>
                    <a:lnTo>
                      <a:pt x="0" y="252"/>
                    </a:lnTo>
                    <a:lnTo>
                      <a:pt x="464" y="0"/>
                    </a:lnTo>
                    <a:lnTo>
                      <a:pt x="467" y="7"/>
                    </a:lnTo>
                    <a:lnTo>
                      <a:pt x="4" y="25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8" name="Shape 128"/>
              <p:cNvSpPr/>
              <p:nvPr/>
            </p:nvSpPr>
            <p:spPr>
              <a:xfrm>
                <a:off x="7309" y="1189"/>
                <a:ext cx="177" cy="1399"/>
              </a:xfrm>
              <a:custGeom>
                <a:avLst/>
                <a:gdLst/>
                <a:ahLst/>
                <a:cxnLst/>
                <a:rect l="0" t="0" r="0" b="0"/>
                <a:pathLst>
                  <a:path w="178" h="1400" extrusionOk="0">
                    <a:moveTo>
                      <a:pt x="9" y="1400"/>
                    </a:moveTo>
                    <a:lnTo>
                      <a:pt x="0" y="1398"/>
                    </a:lnTo>
                    <a:lnTo>
                      <a:pt x="170" y="0"/>
                    </a:lnTo>
                    <a:lnTo>
                      <a:pt x="178" y="0"/>
                    </a:lnTo>
                    <a:lnTo>
                      <a:pt x="9" y="14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9" name="Shape 129"/>
              <p:cNvSpPr/>
              <p:nvPr/>
            </p:nvSpPr>
            <p:spPr>
              <a:xfrm>
                <a:off x="7455" y="943"/>
                <a:ext cx="31" cy="246"/>
              </a:xfrm>
              <a:custGeom>
                <a:avLst/>
                <a:gdLst/>
                <a:ahLst/>
                <a:cxnLst/>
                <a:rect l="0" t="0" r="0" b="0"/>
                <a:pathLst>
                  <a:path w="32" h="247" extrusionOk="0">
                    <a:moveTo>
                      <a:pt x="25" y="247"/>
                    </a:moveTo>
                    <a:lnTo>
                      <a:pt x="0" y="0"/>
                    </a:lnTo>
                    <a:lnTo>
                      <a:pt x="8" y="0"/>
                    </a:lnTo>
                    <a:lnTo>
                      <a:pt x="32" y="245"/>
                    </a:lnTo>
                    <a:lnTo>
                      <a:pt x="25" y="24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0" name="Shape 130"/>
              <p:cNvSpPr/>
              <p:nvPr/>
            </p:nvSpPr>
            <p:spPr>
              <a:xfrm>
                <a:off x="7480" y="1175"/>
                <a:ext cx="145" cy="298"/>
              </a:xfrm>
              <a:custGeom>
                <a:avLst/>
                <a:gdLst/>
                <a:ahLst/>
                <a:cxnLst/>
                <a:rect l="0" t="0" r="0" b="0"/>
                <a:pathLst>
                  <a:path w="146" h="299" extrusionOk="0">
                    <a:moveTo>
                      <a:pt x="139" y="299"/>
                    </a:moveTo>
                    <a:lnTo>
                      <a:pt x="0" y="3"/>
                    </a:lnTo>
                    <a:lnTo>
                      <a:pt x="7" y="0"/>
                    </a:lnTo>
                    <a:lnTo>
                      <a:pt x="146" y="295"/>
                    </a:lnTo>
                    <a:lnTo>
                      <a:pt x="139" y="29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1" name="Shape 131"/>
              <p:cNvSpPr/>
              <p:nvPr/>
            </p:nvSpPr>
            <p:spPr>
              <a:xfrm>
                <a:off x="6955" y="2157"/>
                <a:ext cx="362" cy="422"/>
              </a:xfrm>
              <a:custGeom>
                <a:avLst/>
                <a:gdLst/>
                <a:ahLst/>
                <a:cxnLst/>
                <a:rect l="0" t="0" r="0" b="0"/>
                <a:pathLst>
                  <a:path w="363" h="423" extrusionOk="0">
                    <a:moveTo>
                      <a:pt x="358" y="423"/>
                    </a:moveTo>
                    <a:lnTo>
                      <a:pt x="0" y="5"/>
                    </a:lnTo>
                    <a:lnTo>
                      <a:pt x="7" y="0"/>
                    </a:lnTo>
                    <a:lnTo>
                      <a:pt x="363" y="418"/>
                    </a:lnTo>
                    <a:lnTo>
                      <a:pt x="358" y="42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2" name="Shape 132"/>
              <p:cNvSpPr/>
              <p:nvPr/>
            </p:nvSpPr>
            <p:spPr>
              <a:xfrm>
                <a:off x="7073" y="2582"/>
                <a:ext cx="240"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3" name="Shape 133"/>
              <p:cNvSpPr/>
              <p:nvPr/>
            </p:nvSpPr>
            <p:spPr>
              <a:xfrm>
                <a:off x="7215" y="2580"/>
                <a:ext cx="108" cy="164"/>
              </a:xfrm>
              <a:custGeom>
                <a:avLst/>
                <a:gdLst/>
                <a:ahLst/>
                <a:cxnLst/>
                <a:rect l="0" t="0" r="0" b="0"/>
                <a:pathLst>
                  <a:path w="109" h="165" extrusionOk="0">
                    <a:moveTo>
                      <a:pt x="6" y="165"/>
                    </a:moveTo>
                    <a:lnTo>
                      <a:pt x="0" y="160"/>
                    </a:lnTo>
                    <a:lnTo>
                      <a:pt x="102" y="0"/>
                    </a:lnTo>
                    <a:lnTo>
                      <a:pt x="109" y="4"/>
                    </a:lnTo>
                    <a:lnTo>
                      <a:pt x="6" y="16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4" name="Shape 134"/>
              <p:cNvSpPr/>
              <p:nvPr/>
            </p:nvSpPr>
            <p:spPr>
              <a:xfrm>
                <a:off x="7309" y="2587"/>
                <a:ext cx="340" cy="273"/>
              </a:xfrm>
              <a:custGeom>
                <a:avLst/>
                <a:gdLst/>
                <a:ahLst/>
                <a:cxnLst/>
                <a:rect l="0" t="0" r="0" b="0"/>
                <a:pathLst>
                  <a:path w="341" h="274" extrusionOk="0">
                    <a:moveTo>
                      <a:pt x="336" y="274"/>
                    </a:moveTo>
                    <a:lnTo>
                      <a:pt x="0" y="7"/>
                    </a:lnTo>
                    <a:lnTo>
                      <a:pt x="5" y="0"/>
                    </a:lnTo>
                    <a:lnTo>
                      <a:pt x="341" y="267"/>
                    </a:lnTo>
                    <a:lnTo>
                      <a:pt x="336" y="27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5" name="Shape 135"/>
              <p:cNvSpPr/>
              <p:nvPr/>
            </p:nvSpPr>
            <p:spPr>
              <a:xfrm>
                <a:off x="5133" y="2344"/>
                <a:ext cx="843" cy="645"/>
              </a:xfrm>
              <a:custGeom>
                <a:avLst/>
                <a:gdLst/>
                <a:ahLst/>
                <a:cxnLst/>
                <a:rect l="0" t="0" r="0" b="0"/>
                <a:pathLst>
                  <a:path w="844" h="646" extrusionOk="0">
                    <a:moveTo>
                      <a:pt x="839" y="646"/>
                    </a:moveTo>
                    <a:lnTo>
                      <a:pt x="0" y="5"/>
                    </a:lnTo>
                    <a:lnTo>
                      <a:pt x="5" y="0"/>
                    </a:lnTo>
                    <a:lnTo>
                      <a:pt x="844" y="639"/>
                    </a:lnTo>
                    <a:lnTo>
                      <a:pt x="839" y="64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6" name="Shape 136"/>
              <p:cNvSpPr/>
              <p:nvPr/>
            </p:nvSpPr>
            <p:spPr>
              <a:xfrm>
                <a:off x="5061" y="2280"/>
                <a:ext cx="69" cy="137"/>
              </a:xfrm>
              <a:custGeom>
                <a:avLst/>
                <a:gdLst/>
                <a:ahLst/>
                <a:cxnLst/>
                <a:rect l="0" t="0" r="0" b="0"/>
                <a:pathLst>
                  <a:path w="41" h="82" extrusionOk="0">
                    <a:moveTo>
                      <a:pt x="41" y="82"/>
                    </a:moveTo>
                    <a:cubicBezTo>
                      <a:pt x="31" y="80"/>
                      <a:pt x="22" y="76"/>
                      <a:pt x="16" y="69"/>
                    </a:cubicBezTo>
                    <a:cubicBezTo>
                      <a:pt x="0" y="52"/>
                      <a:pt x="1" y="26"/>
                      <a:pt x="18" y="11"/>
                    </a:cubicBezTo>
                    <a:cubicBezTo>
                      <a:pt x="24" y="5"/>
                      <a:pt x="31" y="2"/>
                      <a:pt x="38" y="0"/>
                    </a:cubicBezTo>
                    <a:cubicBezTo>
                      <a:pt x="39" y="3"/>
                      <a:pt x="39" y="3"/>
                      <a:pt x="39" y="3"/>
                    </a:cubicBezTo>
                    <a:cubicBezTo>
                      <a:pt x="32" y="4"/>
                      <a:pt x="25" y="8"/>
                      <a:pt x="20" y="13"/>
                    </a:cubicBezTo>
                    <a:cubicBezTo>
                      <a:pt x="4" y="27"/>
                      <a:pt x="4" y="51"/>
                      <a:pt x="18" y="67"/>
                    </a:cubicBezTo>
                    <a:cubicBezTo>
                      <a:pt x="24" y="73"/>
                      <a:pt x="32" y="78"/>
                      <a:pt x="41" y="79"/>
                    </a:cubicBezTo>
                    <a:lnTo>
                      <a:pt x="41" y="8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7" name="Shape 137"/>
              <p:cNvSpPr/>
              <p:nvPr/>
            </p:nvSpPr>
            <p:spPr>
              <a:xfrm>
                <a:off x="5152" y="2280"/>
                <a:ext cx="59" cy="85"/>
              </a:xfrm>
              <a:custGeom>
                <a:avLst/>
                <a:gdLst/>
                <a:ahLst/>
                <a:cxnLst/>
                <a:rect l="0" t="0" r="0" b="0"/>
                <a:pathLst>
                  <a:path w="35" h="51" extrusionOk="0">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8" name="Shape 138"/>
              <p:cNvSpPr/>
              <p:nvPr/>
            </p:nvSpPr>
            <p:spPr>
              <a:xfrm>
                <a:off x="5095" y="2246"/>
                <a:ext cx="119" cy="54"/>
              </a:xfrm>
              <a:custGeom>
                <a:avLst/>
                <a:gdLst/>
                <a:ahLst/>
                <a:cxnLst/>
                <a:rect l="0" t="0" r="0" b="0"/>
                <a:pathLst>
                  <a:path w="71" h="32" extrusionOk="0">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9" name="Shape 139"/>
              <p:cNvSpPr/>
              <p:nvPr/>
            </p:nvSpPr>
            <p:spPr>
              <a:xfrm>
                <a:off x="5050" y="2332"/>
                <a:ext cx="185" cy="111"/>
              </a:xfrm>
              <a:custGeom>
                <a:avLst/>
                <a:gdLst/>
                <a:ahLst/>
                <a:cxnLst/>
                <a:rect l="0" t="0" r="0" b="0"/>
                <a:pathLst>
                  <a:path w="111" h="66" extrusionOk="0">
                    <a:moveTo>
                      <a:pt x="52" y="66"/>
                    </a:moveTo>
                    <a:cubicBezTo>
                      <a:pt x="52" y="66"/>
                      <a:pt x="51" y="66"/>
                      <a:pt x="50" y="66"/>
                    </a:cubicBezTo>
                    <a:cubicBezTo>
                      <a:pt x="35" y="65"/>
                      <a:pt x="22" y="59"/>
                      <a:pt x="11" y="48"/>
                    </a:cubicBezTo>
                    <a:cubicBezTo>
                      <a:pt x="6" y="43"/>
                      <a:pt x="2" y="36"/>
                      <a:pt x="0" y="29"/>
                    </a:cubicBezTo>
                    <a:cubicBezTo>
                      <a:pt x="4" y="28"/>
                      <a:pt x="4" y="28"/>
                      <a:pt x="4" y="28"/>
                    </a:cubicBezTo>
                    <a:cubicBezTo>
                      <a:pt x="7" y="34"/>
                      <a:pt x="10" y="40"/>
                      <a:pt x="15" y="45"/>
                    </a:cubicBezTo>
                    <a:cubicBezTo>
                      <a:pt x="24" y="55"/>
                      <a:pt x="37" y="61"/>
                      <a:pt x="51" y="61"/>
                    </a:cubicBezTo>
                    <a:cubicBezTo>
                      <a:pt x="64" y="62"/>
                      <a:pt x="77" y="57"/>
                      <a:pt x="87" y="47"/>
                    </a:cubicBezTo>
                    <a:cubicBezTo>
                      <a:pt x="100" y="35"/>
                      <a:pt x="106" y="18"/>
                      <a:pt x="103" y="1"/>
                    </a:cubicBezTo>
                    <a:cubicBezTo>
                      <a:pt x="107" y="0"/>
                      <a:pt x="107" y="0"/>
                      <a:pt x="107" y="0"/>
                    </a:cubicBezTo>
                    <a:cubicBezTo>
                      <a:pt x="111" y="19"/>
                      <a:pt x="104" y="38"/>
                      <a:pt x="90" y="51"/>
                    </a:cubicBezTo>
                    <a:cubicBezTo>
                      <a:pt x="80" y="61"/>
                      <a:pt x="67" y="66"/>
                      <a:pt x="52" y="6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0" name="Shape 140"/>
              <p:cNvSpPr/>
              <p:nvPr/>
            </p:nvSpPr>
            <p:spPr>
              <a:xfrm>
                <a:off x="5972" y="2706"/>
                <a:ext cx="421" cy="282"/>
              </a:xfrm>
              <a:custGeom>
                <a:avLst/>
                <a:gdLst/>
                <a:ahLst/>
                <a:cxnLst/>
                <a:rect l="0" t="0" r="0" b="0"/>
                <a:pathLst>
                  <a:path w="422" h="283" extrusionOk="0">
                    <a:moveTo>
                      <a:pt x="4" y="283"/>
                    </a:moveTo>
                    <a:lnTo>
                      <a:pt x="0" y="276"/>
                    </a:lnTo>
                    <a:lnTo>
                      <a:pt x="418" y="0"/>
                    </a:lnTo>
                    <a:lnTo>
                      <a:pt x="422" y="7"/>
                    </a:lnTo>
                    <a:lnTo>
                      <a:pt x="4" y="28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1" name="Shape 141"/>
              <p:cNvSpPr/>
              <p:nvPr/>
            </p:nvSpPr>
            <p:spPr>
              <a:xfrm>
                <a:off x="7319" y="2170"/>
                <a:ext cx="734" cy="414"/>
              </a:xfrm>
              <a:custGeom>
                <a:avLst/>
                <a:gdLst/>
                <a:ahLst/>
                <a:cxnLst/>
                <a:rect l="0" t="0" r="0" b="0"/>
                <a:pathLst>
                  <a:path w="735" h="415" extrusionOk="0">
                    <a:moveTo>
                      <a:pt x="3" y="415"/>
                    </a:moveTo>
                    <a:lnTo>
                      <a:pt x="0" y="409"/>
                    </a:lnTo>
                    <a:lnTo>
                      <a:pt x="732" y="0"/>
                    </a:lnTo>
                    <a:lnTo>
                      <a:pt x="735" y="7"/>
                    </a:lnTo>
                    <a:lnTo>
                      <a:pt x="3" y="41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2" name="Shape 142"/>
              <p:cNvSpPr/>
              <p:nvPr/>
            </p:nvSpPr>
            <p:spPr>
              <a:xfrm>
                <a:off x="7262" y="2561"/>
                <a:ext cx="123" cy="99"/>
              </a:xfrm>
              <a:custGeom>
                <a:avLst/>
                <a:gdLst/>
                <a:ahLst/>
                <a:cxnLst/>
                <a:rect l="0" t="0" r="0" b="0"/>
                <a:pathLst>
                  <a:path w="74" h="59" extrusionOk="0">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3" name="Shape 143"/>
              <p:cNvSpPr/>
              <p:nvPr/>
            </p:nvSpPr>
            <p:spPr>
              <a:xfrm>
                <a:off x="7245" y="2520"/>
                <a:ext cx="54" cy="86"/>
              </a:xfrm>
              <a:custGeom>
                <a:avLst/>
                <a:gdLst/>
                <a:ahLst/>
                <a:cxnLst/>
                <a:rect l="0" t="0" r="0" b="0"/>
                <a:pathLst>
                  <a:path w="32" h="52" extrusionOk="0">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4" name="Shape 144"/>
              <p:cNvSpPr/>
              <p:nvPr/>
            </p:nvSpPr>
            <p:spPr>
              <a:xfrm>
                <a:off x="7215" y="2545"/>
                <a:ext cx="52" cy="119"/>
              </a:xfrm>
              <a:custGeom>
                <a:avLst/>
                <a:gdLst/>
                <a:ahLst/>
                <a:cxnLst/>
                <a:rect l="0" t="0" r="0" b="0"/>
                <a:pathLst>
                  <a:path w="32" h="71" extrusionOk="0">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5" name="Shape 145"/>
              <p:cNvSpPr/>
              <p:nvPr/>
            </p:nvSpPr>
            <p:spPr>
              <a:xfrm>
                <a:off x="7256" y="2488"/>
                <a:ext cx="166" cy="159"/>
              </a:xfrm>
              <a:custGeom>
                <a:avLst/>
                <a:gdLst/>
                <a:ahLst/>
                <a:cxnLst/>
                <a:rect l="0" t="0" r="0" b="0"/>
                <a:pathLst>
                  <a:path w="99" h="95" extrusionOk="0">
                    <a:moveTo>
                      <a:pt x="79" y="95"/>
                    </a:moveTo>
                    <a:cubicBezTo>
                      <a:pt x="75" y="92"/>
                      <a:pt x="75" y="92"/>
                      <a:pt x="75" y="92"/>
                    </a:cubicBezTo>
                    <a:cubicBezTo>
                      <a:pt x="80" y="87"/>
                      <a:pt x="83" y="81"/>
                      <a:pt x="85" y="74"/>
                    </a:cubicBezTo>
                    <a:cubicBezTo>
                      <a:pt x="93" y="47"/>
                      <a:pt x="78" y="18"/>
                      <a:pt x="51" y="10"/>
                    </a:cubicBezTo>
                    <a:cubicBezTo>
                      <a:pt x="35" y="5"/>
                      <a:pt x="17" y="8"/>
                      <a:pt x="3" y="20"/>
                    </a:cubicBezTo>
                    <a:cubicBezTo>
                      <a:pt x="0" y="16"/>
                      <a:pt x="0" y="16"/>
                      <a:pt x="0" y="16"/>
                    </a:cubicBezTo>
                    <a:cubicBezTo>
                      <a:pt x="15" y="4"/>
                      <a:pt x="34" y="0"/>
                      <a:pt x="53" y="5"/>
                    </a:cubicBezTo>
                    <a:cubicBezTo>
                      <a:pt x="82" y="15"/>
                      <a:pt x="99" y="46"/>
                      <a:pt x="89" y="75"/>
                    </a:cubicBezTo>
                    <a:cubicBezTo>
                      <a:pt x="87" y="83"/>
                      <a:pt x="84" y="89"/>
                      <a:pt x="79" y="9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6" name="Shape 146"/>
              <p:cNvSpPr/>
              <p:nvPr/>
            </p:nvSpPr>
            <p:spPr>
              <a:xfrm>
                <a:off x="7423" y="1180"/>
                <a:ext cx="131" cy="85"/>
              </a:xfrm>
              <a:custGeom>
                <a:avLst/>
                <a:gdLst/>
                <a:ahLst/>
                <a:cxnLst/>
                <a:rect l="0" t="0" r="0" b="0"/>
                <a:pathLst>
                  <a:path w="79" h="51" extrusionOk="0">
                    <a:moveTo>
                      <a:pt x="36" y="49"/>
                    </a:moveTo>
                    <a:cubicBezTo>
                      <a:pt x="29" y="49"/>
                      <a:pt x="23" y="47"/>
                      <a:pt x="16" y="43"/>
                    </a:cubicBezTo>
                    <a:cubicBezTo>
                      <a:pt x="9" y="40"/>
                      <a:pt x="4" y="34"/>
                      <a:pt x="0" y="27"/>
                    </a:cubicBezTo>
                    <a:cubicBezTo>
                      <a:pt x="3" y="26"/>
                      <a:pt x="3" y="26"/>
                      <a:pt x="3" y="26"/>
                    </a:cubicBezTo>
                    <a:cubicBezTo>
                      <a:pt x="6" y="32"/>
                      <a:pt x="11" y="37"/>
                      <a:pt x="18" y="41"/>
                    </a:cubicBezTo>
                    <a:cubicBezTo>
                      <a:pt x="36" y="51"/>
                      <a:pt x="60" y="44"/>
                      <a:pt x="70" y="26"/>
                    </a:cubicBezTo>
                    <a:cubicBezTo>
                      <a:pt x="74" y="18"/>
                      <a:pt x="76" y="9"/>
                      <a:pt x="74" y="0"/>
                    </a:cubicBezTo>
                    <a:cubicBezTo>
                      <a:pt x="77" y="0"/>
                      <a:pt x="77" y="0"/>
                      <a:pt x="77" y="0"/>
                    </a:cubicBezTo>
                    <a:cubicBezTo>
                      <a:pt x="79" y="9"/>
                      <a:pt x="77" y="19"/>
                      <a:pt x="72" y="27"/>
                    </a:cubicBezTo>
                    <a:cubicBezTo>
                      <a:pt x="65" y="41"/>
                      <a:pt x="51" y="49"/>
                      <a:pt x="36" y="4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7" name="Shape 147"/>
              <p:cNvSpPr/>
              <p:nvPr/>
            </p:nvSpPr>
            <p:spPr>
              <a:xfrm>
                <a:off x="7412" y="1122"/>
                <a:ext cx="67" cy="75"/>
              </a:xfrm>
              <a:custGeom>
                <a:avLst/>
                <a:gdLst/>
                <a:ahLst/>
                <a:cxnLst/>
                <a:rect l="0" t="0" r="0" b="0"/>
                <a:pathLst>
                  <a:path w="40" h="45" extrusionOk="0">
                    <a:moveTo>
                      <a:pt x="1" y="45"/>
                    </a:moveTo>
                    <a:cubicBezTo>
                      <a:pt x="0" y="37"/>
                      <a:pt x="2" y="29"/>
                      <a:pt x="6" y="21"/>
                    </a:cubicBezTo>
                    <a:cubicBezTo>
                      <a:pt x="13" y="9"/>
                      <a:pt x="26" y="1"/>
                      <a:pt x="40" y="0"/>
                    </a:cubicBezTo>
                    <a:cubicBezTo>
                      <a:pt x="40" y="3"/>
                      <a:pt x="40" y="3"/>
                      <a:pt x="40" y="3"/>
                    </a:cubicBezTo>
                    <a:cubicBezTo>
                      <a:pt x="27" y="4"/>
                      <a:pt x="15" y="11"/>
                      <a:pt x="9" y="23"/>
                    </a:cubicBezTo>
                    <a:cubicBezTo>
                      <a:pt x="5" y="30"/>
                      <a:pt x="3" y="37"/>
                      <a:pt x="4" y="45"/>
                    </a:cubicBezTo>
                    <a:lnTo>
                      <a:pt x="1" y="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8" name="Shape 148"/>
              <p:cNvSpPr/>
              <p:nvPr/>
            </p:nvSpPr>
            <p:spPr>
              <a:xfrm>
                <a:off x="7381" y="1134"/>
                <a:ext cx="41" cy="122"/>
              </a:xfrm>
              <a:custGeom>
                <a:avLst/>
                <a:gdLst/>
                <a:ahLst/>
                <a:cxnLst/>
                <a:rect l="0" t="0" r="0" b="0"/>
                <a:pathLst>
                  <a:path w="24" h="73" extrusionOk="0">
                    <a:moveTo>
                      <a:pt x="20" y="73"/>
                    </a:moveTo>
                    <a:cubicBezTo>
                      <a:pt x="3" y="56"/>
                      <a:pt x="0" y="28"/>
                      <a:pt x="11" y="7"/>
                    </a:cubicBezTo>
                    <a:cubicBezTo>
                      <a:pt x="13" y="4"/>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9" name="Shape 149"/>
              <p:cNvSpPr/>
              <p:nvPr/>
            </p:nvSpPr>
            <p:spPr>
              <a:xfrm>
                <a:off x="7440" y="1093"/>
                <a:ext cx="141" cy="171"/>
              </a:xfrm>
              <a:custGeom>
                <a:avLst/>
                <a:gdLst/>
                <a:ahLst/>
                <a:cxnLst/>
                <a:rect l="0" t="0" r="0" b="0"/>
                <a:pathLst>
                  <a:path w="84" h="102" extrusionOk="0">
                    <a:moveTo>
                      <a:pt x="61" y="102"/>
                    </a:moveTo>
                    <a:cubicBezTo>
                      <a:pt x="58" y="98"/>
                      <a:pt x="58" y="98"/>
                      <a:pt x="58" y="98"/>
                    </a:cubicBezTo>
                    <a:cubicBezTo>
                      <a:pt x="63" y="94"/>
                      <a:pt x="68" y="89"/>
                      <a:pt x="71" y="83"/>
                    </a:cubicBezTo>
                    <a:cubicBezTo>
                      <a:pt x="78" y="71"/>
                      <a:pt x="79" y="57"/>
                      <a:pt x="76" y="44"/>
                    </a:cubicBezTo>
                    <a:cubicBezTo>
                      <a:pt x="72" y="31"/>
                      <a:pt x="63" y="20"/>
                      <a:pt x="51" y="13"/>
                    </a:cubicBezTo>
                    <a:cubicBezTo>
                      <a:pt x="36" y="5"/>
                      <a:pt x="18" y="5"/>
                      <a:pt x="2" y="13"/>
                    </a:cubicBezTo>
                    <a:cubicBezTo>
                      <a:pt x="0" y="9"/>
                      <a:pt x="0" y="9"/>
                      <a:pt x="0" y="9"/>
                    </a:cubicBezTo>
                    <a:cubicBezTo>
                      <a:pt x="17" y="0"/>
                      <a:pt x="37" y="0"/>
                      <a:pt x="53" y="9"/>
                    </a:cubicBezTo>
                    <a:cubicBezTo>
                      <a:pt x="67" y="16"/>
                      <a:pt x="76" y="28"/>
                      <a:pt x="80" y="43"/>
                    </a:cubicBezTo>
                    <a:cubicBezTo>
                      <a:pt x="84" y="57"/>
                      <a:pt x="83" y="72"/>
                      <a:pt x="75" y="85"/>
                    </a:cubicBezTo>
                    <a:cubicBezTo>
                      <a:pt x="72" y="92"/>
                      <a:pt x="67" y="97"/>
                      <a:pt x="61" y="10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0" name="Shape 150"/>
              <p:cNvSpPr/>
              <p:nvPr/>
            </p:nvSpPr>
            <p:spPr>
              <a:xfrm>
                <a:off x="3037" y="876"/>
                <a:ext cx="544" cy="585"/>
              </a:xfrm>
              <a:custGeom>
                <a:avLst/>
                <a:gdLst/>
                <a:ahLst/>
                <a:cxnLst/>
                <a:rect l="0" t="0" r="0" b="0"/>
                <a:pathLst>
                  <a:path w="545" h="586" extrusionOk="0">
                    <a:moveTo>
                      <a:pt x="539" y="586"/>
                    </a:moveTo>
                    <a:lnTo>
                      <a:pt x="0" y="5"/>
                    </a:lnTo>
                    <a:lnTo>
                      <a:pt x="6" y="0"/>
                    </a:lnTo>
                    <a:lnTo>
                      <a:pt x="545" y="581"/>
                    </a:lnTo>
                    <a:lnTo>
                      <a:pt x="539" y="58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1" name="Shape 151"/>
              <p:cNvSpPr/>
              <p:nvPr/>
            </p:nvSpPr>
            <p:spPr>
              <a:xfrm>
                <a:off x="2540" y="1056"/>
                <a:ext cx="905" cy="503"/>
              </a:xfrm>
              <a:custGeom>
                <a:avLst/>
                <a:gdLst/>
                <a:ahLst/>
                <a:cxnLst/>
                <a:rect l="0" t="0" r="0" b="0"/>
                <a:pathLst>
                  <a:path w="906" h="504" extrusionOk="0">
                    <a:moveTo>
                      <a:pt x="901" y="504"/>
                    </a:moveTo>
                    <a:lnTo>
                      <a:pt x="0" y="8"/>
                    </a:lnTo>
                    <a:lnTo>
                      <a:pt x="3" y="0"/>
                    </a:lnTo>
                    <a:lnTo>
                      <a:pt x="906" y="498"/>
                    </a:lnTo>
                    <a:lnTo>
                      <a:pt x="901" y="50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2" name="Shape 152"/>
              <p:cNvSpPr/>
              <p:nvPr/>
            </p:nvSpPr>
            <p:spPr>
              <a:xfrm>
                <a:off x="2086" y="1019"/>
                <a:ext cx="456" cy="41"/>
              </a:xfrm>
              <a:custGeom>
                <a:avLst/>
                <a:gdLst/>
                <a:ahLst/>
                <a:cxnLst/>
                <a:rect l="0" t="0" r="0" b="0"/>
                <a:pathLst>
                  <a:path w="457" h="42" extrusionOk="0">
                    <a:moveTo>
                      <a:pt x="457" y="42"/>
                    </a:moveTo>
                    <a:lnTo>
                      <a:pt x="0" y="8"/>
                    </a:lnTo>
                    <a:lnTo>
                      <a:pt x="2" y="0"/>
                    </a:lnTo>
                    <a:lnTo>
                      <a:pt x="457" y="34"/>
                    </a:lnTo>
                    <a:lnTo>
                      <a:pt x="457" y="4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3" name="Shape 153"/>
              <p:cNvSpPr/>
              <p:nvPr/>
            </p:nvSpPr>
            <p:spPr>
              <a:xfrm>
                <a:off x="575" y="2629"/>
                <a:ext cx="1909" cy="283"/>
              </a:xfrm>
              <a:custGeom>
                <a:avLst/>
                <a:gdLst/>
                <a:ahLst/>
                <a:cxnLst/>
                <a:rect l="0" t="0" r="0" b="0"/>
                <a:pathLst>
                  <a:path w="1910" h="284" extrusionOk="0">
                    <a:moveTo>
                      <a:pt x="0" y="284"/>
                    </a:moveTo>
                    <a:lnTo>
                      <a:pt x="0" y="276"/>
                    </a:lnTo>
                    <a:lnTo>
                      <a:pt x="1909" y="0"/>
                    </a:lnTo>
                    <a:lnTo>
                      <a:pt x="1910" y="9"/>
                    </a:lnTo>
                    <a:lnTo>
                      <a:pt x="0" y="28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4" name="Shape 154"/>
              <p:cNvSpPr/>
              <p:nvPr/>
            </p:nvSpPr>
            <p:spPr>
              <a:xfrm>
                <a:off x="2485" y="2448"/>
                <a:ext cx="13" cy="180"/>
              </a:xfrm>
              <a:custGeom>
                <a:avLst/>
                <a:gdLst/>
                <a:ahLst/>
                <a:cxnLst/>
                <a:rect l="0" t="0" r="0" b="0"/>
                <a:pathLst>
                  <a:path w="14" h="181" extrusionOk="0">
                    <a:moveTo>
                      <a:pt x="7" y="181"/>
                    </a:moveTo>
                    <a:lnTo>
                      <a:pt x="0" y="181"/>
                    </a:lnTo>
                    <a:lnTo>
                      <a:pt x="5" y="0"/>
                    </a:lnTo>
                    <a:lnTo>
                      <a:pt x="14" y="0"/>
                    </a:lnTo>
                    <a:lnTo>
                      <a:pt x="7" y="18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5" name="Shape 155"/>
              <p:cNvSpPr/>
              <p:nvPr/>
            </p:nvSpPr>
            <p:spPr>
              <a:xfrm>
                <a:off x="2281" y="2454"/>
                <a:ext cx="213" cy="182"/>
              </a:xfrm>
              <a:custGeom>
                <a:avLst/>
                <a:gdLst/>
                <a:ahLst/>
                <a:cxnLst/>
                <a:rect l="0" t="0" r="0" b="0"/>
                <a:pathLst>
                  <a:path w="214" h="183" extrusionOk="0">
                    <a:moveTo>
                      <a:pt x="208" y="183"/>
                    </a:moveTo>
                    <a:lnTo>
                      <a:pt x="0" y="6"/>
                    </a:lnTo>
                    <a:lnTo>
                      <a:pt x="7" y="0"/>
                    </a:lnTo>
                    <a:lnTo>
                      <a:pt x="214" y="178"/>
                    </a:lnTo>
                    <a:lnTo>
                      <a:pt x="208" y="18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6" name="Shape 156"/>
              <p:cNvSpPr/>
              <p:nvPr/>
            </p:nvSpPr>
            <p:spPr>
              <a:xfrm>
                <a:off x="2418" y="2638"/>
                <a:ext cx="136" cy="67"/>
              </a:xfrm>
              <a:custGeom>
                <a:avLst/>
                <a:gdLst/>
                <a:ahLst/>
                <a:cxnLst/>
                <a:rect l="0" t="0" r="0" b="0"/>
                <a:pathLst>
                  <a:path w="81" h="40" extrusionOk="0">
                    <a:moveTo>
                      <a:pt x="42" y="40"/>
                    </a:moveTo>
                    <a:cubicBezTo>
                      <a:pt x="39" y="40"/>
                      <a:pt x="36" y="40"/>
                      <a:pt x="34" y="39"/>
                    </a:cubicBezTo>
                    <a:cubicBezTo>
                      <a:pt x="23" y="37"/>
                      <a:pt x="13" y="31"/>
                      <a:pt x="7" y="22"/>
                    </a:cubicBezTo>
                    <a:cubicBezTo>
                      <a:pt x="3" y="15"/>
                      <a:pt x="0" y="8"/>
                      <a:pt x="0" y="0"/>
                    </a:cubicBezTo>
                    <a:cubicBezTo>
                      <a:pt x="3" y="0"/>
                      <a:pt x="3" y="0"/>
                      <a:pt x="3" y="0"/>
                    </a:cubicBezTo>
                    <a:cubicBezTo>
                      <a:pt x="3" y="7"/>
                      <a:pt x="6" y="14"/>
                      <a:pt x="10" y="20"/>
                    </a:cubicBezTo>
                    <a:cubicBezTo>
                      <a:pt x="15" y="29"/>
                      <a:pt x="24" y="34"/>
                      <a:pt x="34" y="36"/>
                    </a:cubicBezTo>
                    <a:cubicBezTo>
                      <a:pt x="44" y="38"/>
                      <a:pt x="55" y="36"/>
                      <a:pt x="63" y="30"/>
                    </a:cubicBezTo>
                    <a:cubicBezTo>
                      <a:pt x="70" y="25"/>
                      <a:pt x="76" y="18"/>
                      <a:pt x="78" y="9"/>
                    </a:cubicBezTo>
                    <a:cubicBezTo>
                      <a:pt x="81" y="10"/>
                      <a:pt x="81" y="10"/>
                      <a:pt x="81" y="10"/>
                    </a:cubicBezTo>
                    <a:cubicBezTo>
                      <a:pt x="78" y="19"/>
                      <a:pt x="73" y="27"/>
                      <a:pt x="65" y="33"/>
                    </a:cubicBezTo>
                    <a:cubicBezTo>
                      <a:pt x="58" y="37"/>
                      <a:pt x="50" y="40"/>
                      <a:pt x="42" y="40"/>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7" name="Shape 157"/>
              <p:cNvSpPr/>
              <p:nvPr/>
            </p:nvSpPr>
            <p:spPr>
              <a:xfrm>
                <a:off x="2422" y="2562"/>
                <a:ext cx="92" cy="48"/>
              </a:xfrm>
              <a:custGeom>
                <a:avLst/>
                <a:gdLst/>
                <a:ahLst/>
                <a:cxnLst/>
                <a:rect l="0" t="0" r="0" b="0"/>
                <a:pathLst>
                  <a:path w="55" h="29" extrusionOk="0">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8" name="Shape 158"/>
              <p:cNvSpPr/>
              <p:nvPr/>
            </p:nvSpPr>
            <p:spPr>
              <a:xfrm>
                <a:off x="2386" y="2551"/>
                <a:ext cx="66" cy="113"/>
              </a:xfrm>
              <a:custGeom>
                <a:avLst/>
                <a:gdLst/>
                <a:ahLst/>
                <a:cxnLst/>
                <a:rect l="0" t="0" r="0" b="0"/>
                <a:pathLst>
                  <a:path w="39" h="67" extrusionOk="0">
                    <a:moveTo>
                      <a:pt x="7" y="67"/>
                    </a:moveTo>
                    <a:cubicBezTo>
                      <a:pt x="0" y="44"/>
                      <a:pt x="9" y="18"/>
                      <a:pt x="29" y="4"/>
                    </a:cubicBezTo>
                    <a:cubicBezTo>
                      <a:pt x="32" y="2"/>
                      <a:pt x="34" y="1"/>
                      <a:pt x="37" y="0"/>
                    </a:cubicBezTo>
                    <a:cubicBezTo>
                      <a:pt x="39" y="4"/>
                      <a:pt x="39" y="4"/>
                      <a:pt x="39" y="4"/>
                    </a:cubicBezTo>
                    <a:cubicBezTo>
                      <a:pt x="37" y="5"/>
                      <a:pt x="34" y="7"/>
                      <a:pt x="32" y="8"/>
                    </a:cubicBezTo>
                    <a:cubicBezTo>
                      <a:pt x="14" y="21"/>
                      <a:pt x="5" y="44"/>
                      <a:pt x="12" y="66"/>
                    </a:cubicBezTo>
                    <a:lnTo>
                      <a:pt x="7" y="6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9" name="Shape 159"/>
              <p:cNvSpPr/>
              <p:nvPr/>
            </p:nvSpPr>
            <p:spPr>
              <a:xfrm>
                <a:off x="2487" y="2540"/>
                <a:ext cx="99" cy="186"/>
              </a:xfrm>
              <a:custGeom>
                <a:avLst/>
                <a:gdLst/>
                <a:ahLst/>
                <a:cxnLst/>
                <a:rect l="0" t="0" r="0" b="0"/>
                <a:pathLst>
                  <a:path w="59" h="111" extrusionOk="0">
                    <a:moveTo>
                      <a:pt x="12" y="111"/>
                    </a:moveTo>
                    <a:cubicBezTo>
                      <a:pt x="11" y="107"/>
                      <a:pt x="11" y="107"/>
                      <a:pt x="11" y="107"/>
                    </a:cubicBezTo>
                    <a:cubicBezTo>
                      <a:pt x="17" y="105"/>
                      <a:pt x="24" y="103"/>
                      <a:pt x="29" y="99"/>
                    </a:cubicBezTo>
                    <a:cubicBezTo>
                      <a:pt x="41" y="91"/>
                      <a:pt x="48" y="79"/>
                      <a:pt x="51" y="66"/>
                    </a:cubicBezTo>
                    <a:cubicBezTo>
                      <a:pt x="54" y="53"/>
                      <a:pt x="51" y="39"/>
                      <a:pt x="43" y="28"/>
                    </a:cubicBezTo>
                    <a:cubicBezTo>
                      <a:pt x="33" y="13"/>
                      <a:pt x="17" y="5"/>
                      <a:pt x="0" y="5"/>
                    </a:cubicBezTo>
                    <a:cubicBezTo>
                      <a:pt x="0" y="0"/>
                      <a:pt x="0" y="0"/>
                      <a:pt x="0" y="0"/>
                    </a:cubicBezTo>
                    <a:cubicBezTo>
                      <a:pt x="19" y="0"/>
                      <a:pt x="36" y="9"/>
                      <a:pt x="47" y="25"/>
                    </a:cubicBezTo>
                    <a:cubicBezTo>
                      <a:pt x="55" y="37"/>
                      <a:pt x="59" y="52"/>
                      <a:pt x="56" y="67"/>
                    </a:cubicBezTo>
                    <a:cubicBezTo>
                      <a:pt x="53" y="82"/>
                      <a:pt x="45" y="94"/>
                      <a:pt x="32" y="103"/>
                    </a:cubicBezTo>
                    <a:cubicBezTo>
                      <a:pt x="26" y="107"/>
                      <a:pt x="19" y="110"/>
                      <a:pt x="12" y="11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0" name="Shape 160"/>
              <p:cNvSpPr/>
              <p:nvPr/>
            </p:nvSpPr>
            <p:spPr>
              <a:xfrm>
                <a:off x="2296" y="1059"/>
                <a:ext cx="243" cy="210"/>
              </a:xfrm>
              <a:custGeom>
                <a:avLst/>
                <a:gdLst/>
                <a:ahLst/>
                <a:cxnLst/>
                <a:rect l="0" t="0" r="0" b="0"/>
                <a:pathLst>
                  <a:path w="244" h="211" extrusionOk="0">
                    <a:moveTo>
                      <a:pt x="5" y="211"/>
                    </a:moveTo>
                    <a:lnTo>
                      <a:pt x="0" y="205"/>
                    </a:lnTo>
                    <a:lnTo>
                      <a:pt x="239" y="0"/>
                    </a:lnTo>
                    <a:lnTo>
                      <a:pt x="244" y="5"/>
                    </a:lnTo>
                    <a:lnTo>
                      <a:pt x="5" y="21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1" name="Shape 161"/>
              <p:cNvSpPr/>
              <p:nvPr/>
            </p:nvSpPr>
            <p:spPr>
              <a:xfrm>
                <a:off x="2456" y="898"/>
                <a:ext cx="86" cy="160"/>
              </a:xfrm>
              <a:custGeom>
                <a:avLst/>
                <a:gdLst/>
                <a:ahLst/>
                <a:cxnLst/>
                <a:rect l="0" t="0" r="0" b="0"/>
                <a:pathLst>
                  <a:path w="87" h="161" extrusionOk="0">
                    <a:moveTo>
                      <a:pt x="80" y="161"/>
                    </a:moveTo>
                    <a:lnTo>
                      <a:pt x="0" y="5"/>
                    </a:lnTo>
                    <a:lnTo>
                      <a:pt x="7" y="0"/>
                    </a:lnTo>
                    <a:lnTo>
                      <a:pt x="87" y="158"/>
                    </a:lnTo>
                    <a:lnTo>
                      <a:pt x="80" y="16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2" name="Shape 162"/>
              <p:cNvSpPr/>
              <p:nvPr/>
            </p:nvSpPr>
            <p:spPr>
              <a:xfrm>
                <a:off x="2498" y="1030"/>
                <a:ext cx="114" cy="105"/>
              </a:xfrm>
              <a:custGeom>
                <a:avLst/>
                <a:gdLst/>
                <a:ahLst/>
                <a:cxnLst/>
                <a:rect l="0" t="0" r="0" b="0"/>
                <a:pathLst>
                  <a:path w="68" h="63" extrusionOk="0">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3" name="Shape 163"/>
              <p:cNvSpPr/>
              <p:nvPr/>
            </p:nvSpPr>
            <p:spPr>
              <a:xfrm>
                <a:off x="2471" y="1005"/>
                <a:ext cx="44" cy="94"/>
              </a:xfrm>
              <a:custGeom>
                <a:avLst/>
                <a:gdLst/>
                <a:ahLst/>
                <a:cxnLst/>
                <a:rect l="0" t="0" r="0" b="0"/>
                <a:pathLst>
                  <a:path w="26" h="56" extrusionOk="0">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8"/>
                      <a:pt x="8" y="54"/>
                    </a:cubicBezTo>
                    <a:lnTo>
                      <a:pt x="5" y="5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4" name="Shape 164"/>
              <p:cNvSpPr/>
              <p:nvPr/>
            </p:nvSpPr>
            <p:spPr>
              <a:xfrm>
                <a:off x="2445" y="1039"/>
                <a:ext cx="63" cy="113"/>
              </a:xfrm>
              <a:custGeom>
                <a:avLst/>
                <a:gdLst/>
                <a:ahLst/>
                <a:cxnLst/>
                <a:rect l="0" t="0" r="0" b="0"/>
                <a:pathLst>
                  <a:path w="38" h="67" extrusionOk="0">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5" name="Shape 165"/>
              <p:cNvSpPr/>
              <p:nvPr/>
            </p:nvSpPr>
            <p:spPr>
              <a:xfrm>
                <a:off x="2471" y="969"/>
                <a:ext cx="171" cy="143"/>
              </a:xfrm>
              <a:custGeom>
                <a:avLst/>
                <a:gdLst/>
                <a:ahLst/>
                <a:cxnLst/>
                <a:rect l="0" t="0" r="0" b="0"/>
                <a:pathLst>
                  <a:path w="102" h="86" extrusionOk="0">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6" name="Shape 166"/>
              <p:cNvSpPr/>
              <p:nvPr/>
            </p:nvSpPr>
            <p:spPr>
              <a:xfrm>
                <a:off x="2645" y="1695"/>
                <a:ext cx="781" cy="59"/>
              </a:xfrm>
              <a:custGeom>
                <a:avLst/>
                <a:gdLst/>
                <a:ahLst/>
                <a:cxnLst/>
                <a:rect l="0" t="0" r="0" b="0"/>
                <a:pathLst>
                  <a:path w="782" h="60" extrusionOk="0">
                    <a:moveTo>
                      <a:pt x="782" y="60"/>
                    </a:moveTo>
                    <a:lnTo>
                      <a:pt x="0" y="8"/>
                    </a:lnTo>
                    <a:lnTo>
                      <a:pt x="2" y="0"/>
                    </a:lnTo>
                    <a:lnTo>
                      <a:pt x="782" y="52"/>
                    </a:lnTo>
                    <a:lnTo>
                      <a:pt x="782" y="6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7" name="Shape 167"/>
              <p:cNvSpPr/>
              <p:nvPr/>
            </p:nvSpPr>
            <p:spPr>
              <a:xfrm>
                <a:off x="-85" y="1960"/>
                <a:ext cx="136" cy="41"/>
              </a:xfrm>
              <a:custGeom>
                <a:avLst/>
                <a:gdLst/>
                <a:ahLst/>
                <a:cxnLst/>
                <a:rect l="0" t="0" r="0" b="0"/>
                <a:pathLst>
                  <a:path w="81" h="25" extrusionOk="0">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8" name="Shape 168"/>
              <p:cNvSpPr/>
              <p:nvPr/>
            </p:nvSpPr>
            <p:spPr>
              <a:xfrm>
                <a:off x="-85" y="2012"/>
                <a:ext cx="136" cy="30"/>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9" name="Shape 169"/>
              <p:cNvSpPr/>
              <p:nvPr/>
            </p:nvSpPr>
            <p:spPr>
              <a:xfrm>
                <a:off x="-85" y="2054"/>
                <a:ext cx="136" cy="41"/>
              </a:xfrm>
              <a:custGeom>
                <a:avLst/>
                <a:gdLst/>
                <a:ahLst/>
                <a:cxnLst/>
                <a:rect l="0" t="0" r="0" b="0"/>
                <a:pathLst>
                  <a:path w="81" h="25" extrusionOk="0">
                    <a:moveTo>
                      <a:pt x="81" y="17"/>
                    </a:moveTo>
                    <a:cubicBezTo>
                      <a:pt x="51" y="25"/>
                      <a:pt x="27" y="25"/>
                      <a:pt x="0" y="17"/>
                    </a:cubicBezTo>
                    <a:cubicBezTo>
                      <a:pt x="0" y="0"/>
                      <a:pt x="0" y="0"/>
                      <a:pt x="0" y="0"/>
                    </a:cubicBezTo>
                    <a:cubicBezTo>
                      <a:pt x="81" y="0"/>
                      <a:pt x="81" y="0"/>
                      <a:pt x="81" y="0"/>
                    </a:cubicBezTo>
                    <a:lnTo>
                      <a:pt x="81"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0" name="Shape 170"/>
              <p:cNvSpPr/>
              <p:nvPr/>
            </p:nvSpPr>
            <p:spPr>
              <a:xfrm>
                <a:off x="-419" y="2027"/>
                <a:ext cx="350" cy="64"/>
              </a:xfrm>
              <a:custGeom>
                <a:avLst/>
                <a:gdLst/>
                <a:ahLst/>
                <a:cxnLst/>
                <a:rect l="0" t="0" r="0" b="0"/>
                <a:pathLst>
                  <a:path w="351" h="65" extrusionOk="0">
                    <a:moveTo>
                      <a:pt x="0" y="65"/>
                    </a:moveTo>
                    <a:lnTo>
                      <a:pt x="0" y="57"/>
                    </a:lnTo>
                    <a:lnTo>
                      <a:pt x="349" y="0"/>
                    </a:lnTo>
                    <a:lnTo>
                      <a:pt x="351" y="6"/>
                    </a:lnTo>
                    <a:lnTo>
                      <a:pt x="0" y="6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1" name="Shape 171"/>
              <p:cNvSpPr/>
              <p:nvPr/>
            </p:nvSpPr>
            <p:spPr>
              <a:xfrm>
                <a:off x="-187" y="1775"/>
                <a:ext cx="150" cy="214"/>
              </a:xfrm>
              <a:custGeom>
                <a:avLst/>
                <a:gdLst/>
                <a:ahLst/>
                <a:cxnLst/>
                <a:rect l="0" t="0" r="0" b="0"/>
                <a:pathLst>
                  <a:path w="151" h="215" extrusionOk="0">
                    <a:moveTo>
                      <a:pt x="144" y="215"/>
                    </a:moveTo>
                    <a:lnTo>
                      <a:pt x="0" y="5"/>
                    </a:lnTo>
                    <a:lnTo>
                      <a:pt x="7" y="0"/>
                    </a:lnTo>
                    <a:lnTo>
                      <a:pt x="151" y="210"/>
                    </a:lnTo>
                    <a:lnTo>
                      <a:pt x="144" y="21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2" name="Shape 172"/>
              <p:cNvSpPr/>
              <p:nvPr/>
            </p:nvSpPr>
            <p:spPr>
              <a:xfrm>
                <a:off x="10" y="1838"/>
                <a:ext cx="190" cy="150"/>
              </a:xfrm>
              <a:custGeom>
                <a:avLst/>
                <a:gdLst/>
                <a:ahLst/>
                <a:cxnLst/>
                <a:rect l="0" t="0" r="0" b="0"/>
                <a:pathLst>
                  <a:path w="191" h="151" extrusionOk="0">
                    <a:moveTo>
                      <a:pt x="5" y="151"/>
                    </a:moveTo>
                    <a:lnTo>
                      <a:pt x="0" y="146"/>
                    </a:lnTo>
                    <a:lnTo>
                      <a:pt x="186" y="0"/>
                    </a:lnTo>
                    <a:lnTo>
                      <a:pt x="191" y="5"/>
                    </a:lnTo>
                    <a:lnTo>
                      <a:pt x="5" y="15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3" name="Shape 173"/>
              <p:cNvSpPr/>
              <p:nvPr/>
            </p:nvSpPr>
            <p:spPr>
              <a:xfrm>
                <a:off x="-18" y="1728"/>
                <a:ext cx="9" cy="252"/>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4" name="Shape 174"/>
              <p:cNvSpPr/>
              <p:nvPr/>
            </p:nvSpPr>
            <p:spPr>
              <a:xfrm>
                <a:off x="-12" y="88"/>
                <a:ext cx="525" cy="182"/>
              </a:xfrm>
              <a:custGeom>
                <a:avLst/>
                <a:gdLst/>
                <a:ahLst/>
                <a:cxnLst/>
                <a:rect l="0" t="0" r="0" b="0"/>
                <a:pathLst>
                  <a:path w="526" h="183" extrusionOk="0">
                    <a:moveTo>
                      <a:pt x="4" y="183"/>
                    </a:moveTo>
                    <a:lnTo>
                      <a:pt x="0" y="176"/>
                    </a:lnTo>
                    <a:lnTo>
                      <a:pt x="523" y="0"/>
                    </a:lnTo>
                    <a:lnTo>
                      <a:pt x="526" y="7"/>
                    </a:lnTo>
                    <a:lnTo>
                      <a:pt x="4" y="18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5" name="Shape 175"/>
              <p:cNvSpPr/>
              <p:nvPr/>
            </p:nvSpPr>
            <p:spPr>
              <a:xfrm>
                <a:off x="-703" y="630"/>
                <a:ext cx="361" cy="181"/>
              </a:xfrm>
              <a:custGeom>
                <a:avLst/>
                <a:gdLst/>
                <a:ahLst/>
                <a:cxnLst/>
                <a:rect l="0" t="0" r="0" b="0"/>
                <a:pathLst>
                  <a:path w="362" h="182" extrusionOk="0">
                    <a:moveTo>
                      <a:pt x="359" y="182"/>
                    </a:moveTo>
                    <a:lnTo>
                      <a:pt x="0" y="7"/>
                    </a:lnTo>
                    <a:lnTo>
                      <a:pt x="3" y="0"/>
                    </a:lnTo>
                    <a:lnTo>
                      <a:pt x="362" y="175"/>
                    </a:lnTo>
                    <a:lnTo>
                      <a:pt x="359" y="18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6" name="Shape 176"/>
              <p:cNvSpPr/>
              <p:nvPr/>
            </p:nvSpPr>
            <p:spPr>
              <a:xfrm>
                <a:off x="282" y="97"/>
                <a:ext cx="236" cy="357"/>
              </a:xfrm>
              <a:custGeom>
                <a:avLst/>
                <a:gdLst/>
                <a:ahLst/>
                <a:cxnLst/>
                <a:rect l="0" t="0" r="0" b="0"/>
                <a:pathLst>
                  <a:path w="237" h="358" extrusionOk="0">
                    <a:moveTo>
                      <a:pt x="7" y="358"/>
                    </a:moveTo>
                    <a:lnTo>
                      <a:pt x="0" y="353"/>
                    </a:lnTo>
                    <a:lnTo>
                      <a:pt x="228" y="0"/>
                    </a:lnTo>
                    <a:lnTo>
                      <a:pt x="237" y="4"/>
                    </a:lnTo>
                    <a:lnTo>
                      <a:pt x="7" y="3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7" name="Shape 177"/>
              <p:cNvSpPr/>
              <p:nvPr/>
            </p:nvSpPr>
            <p:spPr>
              <a:xfrm>
                <a:off x="501" y="95"/>
                <a:ext cx="855" cy="762"/>
              </a:xfrm>
              <a:custGeom>
                <a:avLst/>
                <a:gdLst/>
                <a:ahLst/>
                <a:cxnLst/>
                <a:rect l="0" t="0" r="0" b="0"/>
                <a:pathLst>
                  <a:path w="856" h="763" extrusionOk="0">
                    <a:moveTo>
                      <a:pt x="851" y="763"/>
                    </a:moveTo>
                    <a:lnTo>
                      <a:pt x="0" y="6"/>
                    </a:lnTo>
                    <a:lnTo>
                      <a:pt x="5" y="0"/>
                    </a:lnTo>
                    <a:lnTo>
                      <a:pt x="856" y="758"/>
                    </a:lnTo>
                    <a:lnTo>
                      <a:pt x="851" y="76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8" name="Shape 178"/>
              <p:cNvSpPr/>
              <p:nvPr/>
            </p:nvSpPr>
            <p:spPr>
              <a:xfrm>
                <a:off x="440" y="56"/>
                <a:ext cx="114" cy="105"/>
              </a:xfrm>
              <a:custGeom>
                <a:avLst/>
                <a:gdLst/>
                <a:ahLst/>
                <a:cxnLst/>
                <a:rect l="0" t="0" r="0" b="0"/>
                <a:pathLst>
                  <a:path w="68"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9" name="Shape 179"/>
              <p:cNvSpPr/>
              <p:nvPr/>
            </p:nvSpPr>
            <p:spPr>
              <a:xfrm>
                <a:off x="469" y="23"/>
                <a:ext cx="99" cy="34"/>
              </a:xfrm>
              <a:custGeom>
                <a:avLst/>
                <a:gdLst/>
                <a:ahLst/>
                <a:cxnLst/>
                <a:rect l="0" t="0" r="0" b="0"/>
                <a:pathLst>
                  <a:path w="59" h="20" extrusionOk="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0" name="Shape 180"/>
              <p:cNvSpPr/>
              <p:nvPr/>
            </p:nvSpPr>
            <p:spPr>
              <a:xfrm>
                <a:off x="419" y="-1"/>
                <a:ext cx="102" cy="71"/>
              </a:xfrm>
              <a:custGeom>
                <a:avLst/>
                <a:gdLst/>
                <a:ahLst/>
                <a:cxnLst/>
                <a:rect l="0" t="0" r="0" b="0"/>
                <a:pathLst>
                  <a:path w="61" h="43" extrusionOk="0">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1" name="Shape 181"/>
              <p:cNvSpPr/>
              <p:nvPr/>
            </p:nvSpPr>
            <p:spPr>
              <a:xfrm>
                <a:off x="476" y="12"/>
                <a:ext cx="129" cy="172"/>
              </a:xfrm>
              <a:custGeom>
                <a:avLst/>
                <a:gdLst/>
                <a:ahLst/>
                <a:cxnLst/>
                <a:rect l="0" t="0" r="0" b="0"/>
                <a:pathLst>
                  <a:path w="77" h="103" extrusionOk="0">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2" name="Shape 182"/>
              <p:cNvSpPr/>
              <p:nvPr/>
            </p:nvSpPr>
            <p:spPr>
              <a:xfrm>
                <a:off x="943" y="856"/>
                <a:ext cx="401" cy="238"/>
              </a:xfrm>
              <a:custGeom>
                <a:avLst/>
                <a:gdLst/>
                <a:ahLst/>
                <a:cxnLst/>
                <a:rect l="0" t="0" r="0" b="0"/>
                <a:pathLst>
                  <a:path w="402" h="239" extrusionOk="0">
                    <a:moveTo>
                      <a:pt x="5" y="239"/>
                    </a:moveTo>
                    <a:lnTo>
                      <a:pt x="0" y="232"/>
                    </a:lnTo>
                    <a:lnTo>
                      <a:pt x="397" y="0"/>
                    </a:lnTo>
                    <a:lnTo>
                      <a:pt x="402" y="7"/>
                    </a:lnTo>
                    <a:lnTo>
                      <a:pt x="5" y="23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3" name="Shape 183"/>
              <p:cNvSpPr/>
              <p:nvPr/>
            </p:nvSpPr>
            <p:spPr>
              <a:xfrm>
                <a:off x="932" y="855"/>
                <a:ext cx="413" cy="1006"/>
              </a:xfrm>
              <a:custGeom>
                <a:avLst/>
                <a:gdLst/>
                <a:ahLst/>
                <a:cxnLst/>
                <a:rect l="0" t="0" r="0" b="0"/>
                <a:pathLst>
                  <a:path w="414" h="1007" extrusionOk="0">
                    <a:moveTo>
                      <a:pt x="6" y="1007"/>
                    </a:moveTo>
                    <a:lnTo>
                      <a:pt x="0" y="1004"/>
                    </a:lnTo>
                    <a:lnTo>
                      <a:pt x="408" y="0"/>
                    </a:lnTo>
                    <a:lnTo>
                      <a:pt x="414" y="4"/>
                    </a:lnTo>
                    <a:lnTo>
                      <a:pt x="6" y="100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4" name="Shape 184"/>
              <p:cNvSpPr/>
              <p:nvPr/>
            </p:nvSpPr>
            <p:spPr>
              <a:xfrm>
                <a:off x="1314" y="609"/>
                <a:ext cx="32" cy="246"/>
              </a:xfrm>
              <a:custGeom>
                <a:avLst/>
                <a:gdLst/>
                <a:ahLst/>
                <a:cxnLst/>
                <a:rect l="0" t="0" r="0" b="0"/>
                <a:pathLst>
                  <a:path w="33" h="247" extrusionOk="0">
                    <a:moveTo>
                      <a:pt x="25" y="247"/>
                    </a:moveTo>
                    <a:lnTo>
                      <a:pt x="0" y="0"/>
                    </a:lnTo>
                    <a:lnTo>
                      <a:pt x="8" y="0"/>
                    </a:lnTo>
                    <a:lnTo>
                      <a:pt x="33" y="245"/>
                    </a:lnTo>
                    <a:lnTo>
                      <a:pt x="25" y="24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5" name="Shape 185"/>
              <p:cNvSpPr/>
              <p:nvPr/>
            </p:nvSpPr>
            <p:spPr>
              <a:xfrm>
                <a:off x="578" y="1427"/>
                <a:ext cx="362" cy="425"/>
              </a:xfrm>
              <a:custGeom>
                <a:avLst/>
                <a:gdLst/>
                <a:ahLst/>
                <a:cxnLst/>
                <a:rect l="0" t="0" r="0" b="0"/>
                <a:pathLst>
                  <a:path w="363" h="426" extrusionOk="0">
                    <a:moveTo>
                      <a:pt x="356" y="426"/>
                    </a:moveTo>
                    <a:lnTo>
                      <a:pt x="0" y="7"/>
                    </a:lnTo>
                    <a:lnTo>
                      <a:pt x="5" y="0"/>
                    </a:lnTo>
                    <a:lnTo>
                      <a:pt x="363" y="421"/>
                    </a:lnTo>
                    <a:lnTo>
                      <a:pt x="356" y="42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6" name="Shape 186"/>
              <p:cNvSpPr/>
              <p:nvPr/>
            </p:nvSpPr>
            <p:spPr>
              <a:xfrm>
                <a:off x="696" y="1854"/>
                <a:ext cx="241" cy="9"/>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7" name="Shape 187"/>
              <p:cNvSpPr/>
              <p:nvPr/>
            </p:nvSpPr>
            <p:spPr>
              <a:xfrm>
                <a:off x="931" y="1860"/>
                <a:ext cx="341" cy="272"/>
              </a:xfrm>
              <a:custGeom>
                <a:avLst/>
                <a:gdLst/>
                <a:ahLst/>
                <a:cxnLst/>
                <a:rect l="0" t="0" r="0" b="0"/>
                <a:pathLst>
                  <a:path w="342" h="273" extrusionOk="0">
                    <a:moveTo>
                      <a:pt x="337" y="273"/>
                    </a:moveTo>
                    <a:lnTo>
                      <a:pt x="0" y="7"/>
                    </a:lnTo>
                    <a:lnTo>
                      <a:pt x="5" y="0"/>
                    </a:lnTo>
                    <a:lnTo>
                      <a:pt x="342" y="268"/>
                    </a:lnTo>
                    <a:lnTo>
                      <a:pt x="337" y="27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8" name="Shape 188"/>
              <p:cNvSpPr/>
              <p:nvPr/>
            </p:nvSpPr>
            <p:spPr>
              <a:xfrm>
                <a:off x="940" y="1711"/>
                <a:ext cx="486" cy="147"/>
              </a:xfrm>
              <a:custGeom>
                <a:avLst/>
                <a:gdLst/>
                <a:ahLst/>
                <a:cxnLst/>
                <a:rect l="0" t="0" r="0" b="0"/>
                <a:pathLst>
                  <a:path w="487" h="148" extrusionOk="0">
                    <a:moveTo>
                      <a:pt x="2" y="148"/>
                    </a:moveTo>
                    <a:lnTo>
                      <a:pt x="0" y="139"/>
                    </a:lnTo>
                    <a:lnTo>
                      <a:pt x="483" y="0"/>
                    </a:lnTo>
                    <a:lnTo>
                      <a:pt x="487" y="8"/>
                    </a:lnTo>
                    <a:lnTo>
                      <a:pt x="2" y="14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9" name="Shape 189"/>
              <p:cNvSpPr/>
              <p:nvPr/>
            </p:nvSpPr>
            <p:spPr>
              <a:xfrm>
                <a:off x="5922" y="2961"/>
                <a:ext cx="123" cy="95"/>
              </a:xfrm>
              <a:custGeom>
                <a:avLst/>
                <a:gdLst/>
                <a:ahLst/>
                <a:cxnLst/>
                <a:rect l="0" t="0" r="0" b="0"/>
                <a:pathLst>
                  <a:path w="74" h="57" extrusionOk="0">
                    <a:moveTo>
                      <a:pt x="32" y="57"/>
                    </a:moveTo>
                    <a:cubicBezTo>
                      <a:pt x="27" y="57"/>
                      <a:pt x="23" y="56"/>
                      <a:pt x="19" y="55"/>
                    </a:cubicBezTo>
                    <a:cubicBezTo>
                      <a:pt x="12" y="53"/>
                      <a:pt x="5" y="49"/>
                      <a:pt x="0" y="43"/>
                    </a:cubicBezTo>
                    <a:cubicBezTo>
                      <a:pt x="2" y="41"/>
                      <a:pt x="2" y="41"/>
                      <a:pt x="2" y="41"/>
                    </a:cubicBezTo>
                    <a:cubicBezTo>
                      <a:pt x="7" y="46"/>
                      <a:pt x="13" y="50"/>
                      <a:pt x="20" y="52"/>
                    </a:cubicBezTo>
                    <a:cubicBezTo>
                      <a:pt x="30" y="55"/>
                      <a:pt x="40" y="55"/>
                      <a:pt x="49" y="50"/>
                    </a:cubicBezTo>
                    <a:cubicBezTo>
                      <a:pt x="58" y="45"/>
                      <a:pt x="65" y="37"/>
                      <a:pt x="68" y="27"/>
                    </a:cubicBezTo>
                    <a:cubicBezTo>
                      <a:pt x="71" y="19"/>
                      <a:pt x="70" y="9"/>
                      <a:pt x="67" y="1"/>
                    </a:cubicBezTo>
                    <a:cubicBezTo>
                      <a:pt x="70" y="0"/>
                      <a:pt x="70" y="0"/>
                      <a:pt x="70" y="0"/>
                    </a:cubicBezTo>
                    <a:cubicBezTo>
                      <a:pt x="73" y="9"/>
                      <a:pt x="74" y="19"/>
                      <a:pt x="71" y="28"/>
                    </a:cubicBezTo>
                    <a:cubicBezTo>
                      <a:pt x="68" y="39"/>
                      <a:pt x="60" y="47"/>
                      <a:pt x="51" y="52"/>
                    </a:cubicBezTo>
                    <a:cubicBezTo>
                      <a:pt x="45" y="56"/>
                      <a:pt x="38" y="57"/>
                      <a:pt x="32"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0" name="Shape 190"/>
              <p:cNvSpPr/>
              <p:nvPr/>
            </p:nvSpPr>
            <p:spPr>
              <a:xfrm>
                <a:off x="5904" y="2920"/>
                <a:ext cx="54" cy="86"/>
              </a:xfrm>
              <a:custGeom>
                <a:avLst/>
                <a:gdLst/>
                <a:ahLst/>
                <a:cxnLst/>
                <a:rect l="0" t="0" r="0" b="0"/>
                <a:pathLst>
                  <a:path w="32" h="52" extrusionOk="0">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1" name="Shape 191"/>
              <p:cNvSpPr/>
              <p:nvPr/>
            </p:nvSpPr>
            <p:spPr>
              <a:xfrm>
                <a:off x="5872" y="2945"/>
                <a:ext cx="54" cy="119"/>
              </a:xfrm>
              <a:custGeom>
                <a:avLst/>
                <a:gdLst/>
                <a:ahLst/>
                <a:cxnLst/>
                <a:rect l="0" t="0" r="0" b="0"/>
                <a:pathLst>
                  <a:path w="32" h="71" extrusionOk="0">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4" y="54"/>
                      <a:pt x="32" y="67"/>
                    </a:cubicBezTo>
                    <a:lnTo>
                      <a:pt x="29"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2" name="Shape 192"/>
              <p:cNvSpPr/>
              <p:nvPr/>
            </p:nvSpPr>
            <p:spPr>
              <a:xfrm>
                <a:off x="5915" y="2887"/>
                <a:ext cx="156" cy="162"/>
              </a:xfrm>
              <a:custGeom>
                <a:avLst/>
                <a:gdLst/>
                <a:ahLst/>
                <a:cxnLst/>
                <a:rect l="0" t="0" r="0" b="0"/>
                <a:pathLst>
                  <a:path w="93" h="96" extrusionOk="0">
                    <a:moveTo>
                      <a:pt x="78" y="96"/>
                    </a:moveTo>
                    <a:cubicBezTo>
                      <a:pt x="75" y="92"/>
                      <a:pt x="75" y="92"/>
                      <a:pt x="75" y="92"/>
                    </a:cubicBezTo>
                    <a:cubicBezTo>
                      <a:pt x="79" y="87"/>
                      <a:pt x="82" y="81"/>
                      <a:pt x="84" y="75"/>
                    </a:cubicBezTo>
                    <a:cubicBezTo>
                      <a:pt x="88" y="62"/>
                      <a:pt x="87" y="48"/>
                      <a:pt x="81" y="36"/>
                    </a:cubicBezTo>
                    <a:cubicBezTo>
                      <a:pt x="75" y="24"/>
                      <a:pt x="64" y="15"/>
                      <a:pt x="51" y="11"/>
                    </a:cubicBezTo>
                    <a:cubicBezTo>
                      <a:pt x="34" y="6"/>
                      <a:pt x="16" y="9"/>
                      <a:pt x="3" y="20"/>
                    </a:cubicBezTo>
                    <a:cubicBezTo>
                      <a:pt x="0" y="16"/>
                      <a:pt x="0" y="16"/>
                      <a:pt x="0" y="16"/>
                    </a:cubicBezTo>
                    <a:cubicBezTo>
                      <a:pt x="15" y="4"/>
                      <a:pt x="34" y="0"/>
                      <a:pt x="52" y="6"/>
                    </a:cubicBezTo>
                    <a:cubicBezTo>
                      <a:pt x="66" y="11"/>
                      <a:pt x="78" y="20"/>
                      <a:pt x="85" y="33"/>
                    </a:cubicBezTo>
                    <a:cubicBezTo>
                      <a:pt x="92" y="47"/>
                      <a:pt x="93" y="62"/>
                      <a:pt x="89" y="76"/>
                    </a:cubicBezTo>
                    <a:cubicBezTo>
                      <a:pt x="87" y="83"/>
                      <a:pt x="83" y="90"/>
                      <a:pt x="78" y="9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3" name="Shape 193"/>
              <p:cNvSpPr/>
              <p:nvPr/>
            </p:nvSpPr>
            <p:spPr>
              <a:xfrm>
                <a:off x="2498" y="1618"/>
                <a:ext cx="162" cy="162"/>
              </a:xfrm>
              <a:custGeom>
                <a:avLst/>
                <a:gdLst/>
                <a:ahLst/>
                <a:cxnLst/>
                <a:rect l="0" t="0" r="0" b="0"/>
                <a:pathLst>
                  <a:path w="97" h="97" extrusionOk="0">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4" name="Shape 194"/>
              <p:cNvSpPr/>
              <p:nvPr/>
            </p:nvSpPr>
            <p:spPr>
              <a:xfrm>
                <a:off x="1989" y="2081"/>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5" name="Shape 195"/>
              <p:cNvSpPr/>
              <p:nvPr/>
            </p:nvSpPr>
            <p:spPr>
              <a:xfrm>
                <a:off x="1964" y="2054"/>
                <a:ext cx="13"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6" name="Shape 196"/>
              <p:cNvSpPr/>
              <p:nvPr/>
            </p:nvSpPr>
            <p:spPr>
              <a:xfrm>
                <a:off x="1964" y="2028"/>
                <a:ext cx="13"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7" name="Shape 197"/>
              <p:cNvSpPr/>
              <p:nvPr/>
            </p:nvSpPr>
            <p:spPr>
              <a:xfrm>
                <a:off x="1989" y="2054"/>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8" name="Shape 198"/>
              <p:cNvSpPr/>
              <p:nvPr/>
            </p:nvSpPr>
            <p:spPr>
              <a:xfrm>
                <a:off x="2014" y="2054"/>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9" name="Shape 199"/>
              <p:cNvSpPr/>
              <p:nvPr/>
            </p:nvSpPr>
            <p:spPr>
              <a:xfrm>
                <a:off x="2014" y="2028"/>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0" name="Shape 200"/>
              <p:cNvSpPr/>
              <p:nvPr/>
            </p:nvSpPr>
            <p:spPr>
              <a:xfrm>
                <a:off x="2014" y="2081"/>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1" name="Shape 201"/>
              <p:cNvSpPr/>
              <p:nvPr/>
            </p:nvSpPr>
            <p:spPr>
              <a:xfrm>
                <a:off x="1989" y="2028"/>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2" name="Shape 202"/>
              <p:cNvSpPr/>
              <p:nvPr/>
            </p:nvSpPr>
            <p:spPr>
              <a:xfrm>
                <a:off x="1964" y="2081"/>
                <a:ext cx="13"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3" name="Shape 203"/>
              <p:cNvSpPr/>
              <p:nvPr/>
            </p:nvSpPr>
            <p:spPr>
              <a:xfrm>
                <a:off x="1912" y="2081"/>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4" name="Shape 204"/>
              <p:cNvSpPr/>
              <p:nvPr/>
            </p:nvSpPr>
            <p:spPr>
              <a:xfrm>
                <a:off x="1912" y="2054"/>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5" name="Shape 205"/>
              <p:cNvSpPr/>
              <p:nvPr/>
            </p:nvSpPr>
            <p:spPr>
              <a:xfrm>
                <a:off x="1937" y="2028"/>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6" name="Shape 206"/>
              <p:cNvSpPr/>
              <p:nvPr/>
            </p:nvSpPr>
            <p:spPr>
              <a:xfrm>
                <a:off x="1937" y="2081"/>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7" name="Shape 207"/>
              <p:cNvSpPr/>
              <p:nvPr/>
            </p:nvSpPr>
            <p:spPr>
              <a:xfrm>
                <a:off x="1912" y="2028"/>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8" name="Shape 208"/>
              <p:cNvSpPr/>
              <p:nvPr/>
            </p:nvSpPr>
            <p:spPr>
              <a:xfrm>
                <a:off x="1937" y="2054"/>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9" name="Shape 209"/>
              <p:cNvSpPr/>
              <p:nvPr/>
            </p:nvSpPr>
            <p:spPr>
              <a:xfrm>
                <a:off x="1928" y="1960"/>
                <a:ext cx="14" cy="26"/>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0" name="Shape 210"/>
              <p:cNvSpPr/>
              <p:nvPr/>
            </p:nvSpPr>
            <p:spPr>
              <a:xfrm>
                <a:off x="2000" y="1960"/>
                <a:ext cx="14" cy="26"/>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1" name="Shape 211"/>
              <p:cNvSpPr/>
              <p:nvPr/>
            </p:nvSpPr>
            <p:spPr>
              <a:xfrm>
                <a:off x="1888" y="1975"/>
                <a:ext cx="164" cy="148"/>
              </a:xfrm>
              <a:custGeom>
                <a:avLst/>
                <a:gdLst/>
                <a:ahLst/>
                <a:cxnLst/>
                <a:rect l="0" t="0" r="0" b="0"/>
                <a:pathLst>
                  <a:path w="165" h="149" extrusionOk="0">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2" name="Shape 212"/>
              <p:cNvSpPr/>
              <p:nvPr/>
            </p:nvSpPr>
            <p:spPr>
              <a:xfrm>
                <a:off x="2206" y="1264"/>
                <a:ext cx="167" cy="167"/>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3" name="Shape 213"/>
              <p:cNvSpPr/>
              <p:nvPr/>
            </p:nvSpPr>
            <p:spPr>
              <a:xfrm>
                <a:off x="1957" y="956"/>
                <a:ext cx="148" cy="46"/>
              </a:xfrm>
              <a:custGeom>
                <a:avLst/>
                <a:gdLst/>
                <a:ahLst/>
                <a:cxnLst/>
                <a:rect l="0" t="0" r="0" b="0"/>
                <a:pathLst>
                  <a:path w="88" h="27" extrusionOk="0">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4" name="Shape 214"/>
              <p:cNvSpPr/>
              <p:nvPr/>
            </p:nvSpPr>
            <p:spPr>
              <a:xfrm>
                <a:off x="1957" y="1014"/>
                <a:ext cx="147"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5" name="Shape 215"/>
              <p:cNvSpPr/>
              <p:nvPr/>
            </p:nvSpPr>
            <p:spPr>
              <a:xfrm>
                <a:off x="1957" y="1060"/>
                <a:ext cx="148" cy="46"/>
              </a:xfrm>
              <a:custGeom>
                <a:avLst/>
                <a:gdLst/>
                <a:ahLst/>
                <a:cxnLst/>
                <a:rect l="0" t="0" r="0" b="0"/>
                <a:pathLst>
                  <a:path w="88" h="27" extrusionOk="0">
                    <a:moveTo>
                      <a:pt x="0" y="18"/>
                    </a:moveTo>
                    <a:cubicBezTo>
                      <a:pt x="33" y="27"/>
                      <a:pt x="58" y="27"/>
                      <a:pt x="88" y="18"/>
                    </a:cubicBezTo>
                    <a:cubicBezTo>
                      <a:pt x="88" y="0"/>
                      <a:pt x="88" y="0"/>
                      <a:pt x="88" y="0"/>
                    </a:cubicBezTo>
                    <a:cubicBezTo>
                      <a:pt x="0" y="0"/>
                      <a:pt x="0" y="0"/>
                      <a:pt x="0" y="0"/>
                    </a:cubicBezTo>
                    <a:lnTo>
                      <a:pt x="0"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6" name="Shape 216"/>
              <p:cNvSpPr/>
              <p:nvPr/>
            </p:nvSpPr>
            <p:spPr>
              <a:xfrm>
                <a:off x="2368" y="734"/>
                <a:ext cx="167" cy="167"/>
              </a:xfrm>
              <a:custGeom>
                <a:avLst/>
                <a:gdLst/>
                <a:ahLst/>
                <a:cxnLst/>
                <a:rect l="0" t="0" r="0" b="0"/>
                <a:pathLst>
                  <a:path w="168" h="168" extrusionOk="0">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7" name="Shape 217"/>
              <p:cNvSpPr/>
              <p:nvPr/>
            </p:nvSpPr>
            <p:spPr>
              <a:xfrm>
                <a:off x="2984" y="719"/>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8" name="Shape 218"/>
              <p:cNvSpPr/>
              <p:nvPr/>
            </p:nvSpPr>
            <p:spPr>
              <a:xfrm>
                <a:off x="798" y="3101"/>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9" name="Shape 219"/>
              <p:cNvSpPr/>
              <p:nvPr/>
            </p:nvSpPr>
            <p:spPr>
              <a:xfrm>
                <a:off x="4284" y="780"/>
                <a:ext cx="149" cy="155"/>
              </a:xfrm>
              <a:custGeom>
                <a:avLst/>
                <a:gdLst/>
                <a:ahLst/>
                <a:cxnLst/>
                <a:rect l="0" t="0" r="0" b="0"/>
                <a:pathLst>
                  <a:path w="89"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0" name="Shape 220"/>
              <p:cNvSpPr/>
              <p:nvPr/>
            </p:nvSpPr>
            <p:spPr>
              <a:xfrm>
                <a:off x="4334" y="860"/>
                <a:ext cx="15" cy="15"/>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1" name="Shape 221"/>
              <p:cNvSpPr/>
              <p:nvPr/>
            </p:nvSpPr>
            <p:spPr>
              <a:xfrm>
                <a:off x="4781" y="864"/>
                <a:ext cx="167" cy="72"/>
              </a:xfrm>
              <a:custGeom>
                <a:avLst/>
                <a:gdLst/>
                <a:ahLst/>
                <a:cxnLst/>
                <a:rect l="0" t="0" r="0" b="0"/>
                <a:pathLst>
                  <a:path w="100" h="43" extrusionOk="0">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2" name="Shape 222"/>
              <p:cNvSpPr/>
              <p:nvPr/>
            </p:nvSpPr>
            <p:spPr>
              <a:xfrm>
                <a:off x="4781" y="957"/>
                <a:ext cx="168"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3" name="Shape 223"/>
              <p:cNvSpPr/>
              <p:nvPr/>
            </p:nvSpPr>
            <p:spPr>
              <a:xfrm>
                <a:off x="4781" y="989"/>
                <a:ext cx="168"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4" name="Shape 224"/>
              <p:cNvSpPr/>
              <p:nvPr/>
            </p:nvSpPr>
            <p:spPr>
              <a:xfrm>
                <a:off x="4781" y="1022"/>
                <a:ext cx="168"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5" name="Shape 225"/>
              <p:cNvSpPr/>
              <p:nvPr/>
            </p:nvSpPr>
            <p:spPr>
              <a:xfrm>
                <a:off x="5152" y="1551"/>
                <a:ext cx="235" cy="136"/>
              </a:xfrm>
              <a:custGeom>
                <a:avLst/>
                <a:gdLst/>
                <a:ahLst/>
                <a:cxnLst/>
                <a:rect l="0" t="0" r="0" b="0"/>
                <a:pathLst>
                  <a:path w="140" h="81" extrusionOk="0">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6" name="Shape 226"/>
              <p:cNvSpPr/>
              <p:nvPr/>
            </p:nvSpPr>
            <p:spPr>
              <a:xfrm>
                <a:off x="3502" y="872"/>
                <a:ext cx="235" cy="136"/>
              </a:xfrm>
              <a:custGeom>
                <a:avLst/>
                <a:gdLst/>
                <a:ahLst/>
                <a:cxnLst/>
                <a:rect l="0" t="0" r="0" b="0"/>
                <a:pathLst>
                  <a:path w="140" h="81" extrusionOk="0">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7" name="Shape 227"/>
              <p:cNvSpPr/>
              <p:nvPr/>
            </p:nvSpPr>
            <p:spPr>
              <a:xfrm>
                <a:off x="2776" y="1394"/>
                <a:ext cx="173" cy="164"/>
              </a:xfrm>
              <a:custGeom>
                <a:avLst/>
                <a:gdLst/>
                <a:ahLst/>
                <a:cxnLst/>
                <a:rect l="0" t="0" r="0" b="0"/>
                <a:pathLst>
                  <a:path w="174" h="165" extrusionOk="0">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8" name="Shape 228"/>
              <p:cNvSpPr/>
              <p:nvPr/>
            </p:nvSpPr>
            <p:spPr>
              <a:xfrm>
                <a:off x="7220" y="316"/>
                <a:ext cx="174" cy="162"/>
              </a:xfrm>
              <a:custGeom>
                <a:avLst/>
                <a:gdLst/>
                <a:ahLst/>
                <a:cxnLst/>
                <a:rect l="0" t="0" r="0" b="0"/>
                <a:pathLst>
                  <a:path w="175" h="163" extrusionOk="0">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9" name="Shape 229"/>
              <p:cNvSpPr/>
              <p:nvPr/>
            </p:nvSpPr>
            <p:spPr>
              <a:xfrm>
                <a:off x="151" y="2954"/>
                <a:ext cx="174" cy="164"/>
              </a:xfrm>
              <a:custGeom>
                <a:avLst/>
                <a:gdLst/>
                <a:ahLst/>
                <a:cxnLst/>
                <a:rect l="0" t="0" r="0" b="0"/>
                <a:pathLst>
                  <a:path w="175" h="165" extrusionOk="0">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0" name="Shape 230"/>
              <p:cNvSpPr/>
              <p:nvPr/>
            </p:nvSpPr>
            <p:spPr>
              <a:xfrm>
                <a:off x="4981" y="1989"/>
                <a:ext cx="33"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1" name="Shape 231"/>
              <p:cNvSpPr/>
              <p:nvPr/>
            </p:nvSpPr>
            <p:spPr>
              <a:xfrm>
                <a:off x="4981" y="1965"/>
                <a:ext cx="50"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2" name="Shape 232"/>
              <p:cNvSpPr/>
              <p:nvPr/>
            </p:nvSpPr>
            <p:spPr>
              <a:xfrm>
                <a:off x="4981" y="1943"/>
                <a:ext cx="50" cy="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3" name="Shape 233"/>
              <p:cNvSpPr/>
              <p:nvPr/>
            </p:nvSpPr>
            <p:spPr>
              <a:xfrm>
                <a:off x="4981" y="1920"/>
                <a:ext cx="50" cy="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4" name="Shape 234"/>
              <p:cNvSpPr/>
              <p:nvPr/>
            </p:nvSpPr>
            <p:spPr>
              <a:xfrm>
                <a:off x="4895" y="1989"/>
                <a:ext cx="34"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5" name="Shape 235"/>
              <p:cNvSpPr/>
              <p:nvPr/>
            </p:nvSpPr>
            <p:spPr>
              <a:xfrm>
                <a:off x="4895" y="1965"/>
                <a:ext cx="51"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6" name="Shape 236"/>
              <p:cNvSpPr/>
              <p:nvPr/>
            </p:nvSpPr>
            <p:spPr>
              <a:xfrm>
                <a:off x="4895" y="1943"/>
                <a:ext cx="51" cy="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7" name="Shape 237"/>
              <p:cNvSpPr/>
              <p:nvPr/>
            </p:nvSpPr>
            <p:spPr>
              <a:xfrm>
                <a:off x="4895" y="1920"/>
                <a:ext cx="51" cy="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8" name="Shape 238"/>
              <p:cNvSpPr/>
              <p:nvPr/>
            </p:nvSpPr>
            <p:spPr>
              <a:xfrm>
                <a:off x="4874" y="1894"/>
                <a:ext cx="185" cy="139"/>
              </a:xfrm>
              <a:custGeom>
                <a:avLst/>
                <a:gdLst/>
                <a:ahLst/>
                <a:cxnLst/>
                <a:rect l="0" t="0" r="0" b="0"/>
                <a:pathLst>
                  <a:path w="110" h="83" extrusionOk="0">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9" name="Shape 239"/>
              <p:cNvSpPr/>
              <p:nvPr/>
            </p:nvSpPr>
            <p:spPr>
              <a:xfrm>
                <a:off x="4522" y="2365"/>
                <a:ext cx="56" cy="9"/>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0" name="Shape 240"/>
              <p:cNvSpPr/>
              <p:nvPr/>
            </p:nvSpPr>
            <p:spPr>
              <a:xfrm>
                <a:off x="4515" y="2340"/>
                <a:ext cx="76"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1" name="Shape 241"/>
              <p:cNvSpPr/>
              <p:nvPr/>
            </p:nvSpPr>
            <p:spPr>
              <a:xfrm>
                <a:off x="4529" y="2315"/>
                <a:ext cx="25"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2" name="Shape 242"/>
              <p:cNvSpPr/>
              <p:nvPr/>
            </p:nvSpPr>
            <p:spPr>
              <a:xfrm>
                <a:off x="4481" y="2279"/>
                <a:ext cx="172" cy="149"/>
              </a:xfrm>
              <a:custGeom>
                <a:avLst/>
                <a:gdLst/>
                <a:ahLst/>
                <a:cxnLst/>
                <a:rect l="0" t="0" r="0" b="0"/>
                <a:pathLst>
                  <a:path w="103" h="89" extrusionOk="0">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3" name="Shape 243"/>
              <p:cNvSpPr/>
              <p:nvPr/>
            </p:nvSpPr>
            <p:spPr>
              <a:xfrm>
                <a:off x="4131" y="2582"/>
                <a:ext cx="169" cy="133"/>
              </a:xfrm>
              <a:custGeom>
                <a:avLst/>
                <a:gdLst/>
                <a:ahLst/>
                <a:cxnLst/>
                <a:rect l="0" t="0" r="0" b="0"/>
                <a:pathLst>
                  <a:path w="101" h="79" extrusionOk="0">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4" name="Shape 244"/>
              <p:cNvSpPr/>
              <p:nvPr/>
            </p:nvSpPr>
            <p:spPr>
              <a:xfrm>
                <a:off x="4272" y="2670"/>
                <a:ext cx="14" cy="8"/>
              </a:xfrm>
              <a:custGeom>
                <a:avLst/>
                <a:gdLst/>
                <a:ahLst/>
                <a:cxnLst/>
                <a:rect l="0" t="0" r="0" b="0"/>
                <a:pathLst>
                  <a:path w="15" h="9" extrusionOk="0">
                    <a:moveTo>
                      <a:pt x="0" y="0"/>
                    </a:moveTo>
                    <a:lnTo>
                      <a:pt x="0" y="9"/>
                    </a:lnTo>
                    <a:lnTo>
                      <a:pt x="0" y="9"/>
                    </a:lnTo>
                    <a:lnTo>
                      <a:pt x="15" y="9"/>
                    </a:lnTo>
                    <a:lnTo>
                      <a:pt x="15" y="0"/>
                    </a:lnTo>
                    <a:lnTo>
                      <a:pt x="0" y="0"/>
                    </a:lnTo>
                    <a:lnTo>
                      <a:pt x="0"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5" name="Shape 245"/>
              <p:cNvSpPr/>
              <p:nvPr/>
            </p:nvSpPr>
            <p:spPr>
              <a:xfrm>
                <a:off x="4254" y="2670"/>
                <a:ext cx="13" cy="9"/>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6" name="Shape 246"/>
              <p:cNvSpPr/>
              <p:nvPr/>
            </p:nvSpPr>
            <p:spPr>
              <a:xfrm>
                <a:off x="4229" y="2670"/>
                <a:ext cx="19" cy="8"/>
              </a:xfrm>
              <a:custGeom>
                <a:avLst/>
                <a:gdLst/>
                <a:ahLst/>
                <a:cxnLst/>
                <a:rect l="0" t="0" r="0" b="0"/>
                <a:pathLst>
                  <a:path w="20" h="9" extrusionOk="0">
                    <a:moveTo>
                      <a:pt x="0" y="9"/>
                    </a:moveTo>
                    <a:lnTo>
                      <a:pt x="0" y="9"/>
                    </a:lnTo>
                    <a:lnTo>
                      <a:pt x="20" y="9"/>
                    </a:lnTo>
                    <a:lnTo>
                      <a:pt x="20" y="0"/>
                    </a:lnTo>
                    <a:lnTo>
                      <a:pt x="0" y="0"/>
                    </a:lnTo>
                    <a:lnTo>
                      <a:pt x="0" y="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7" name="Shape 247"/>
              <p:cNvSpPr/>
              <p:nvPr/>
            </p:nvSpPr>
            <p:spPr>
              <a:xfrm>
                <a:off x="4163" y="2670"/>
                <a:ext cx="54" cy="8"/>
              </a:xfrm>
              <a:custGeom>
                <a:avLst/>
                <a:gdLst/>
                <a:ahLst/>
                <a:cxnLst/>
                <a:rect l="0" t="0" r="0" b="0"/>
                <a:pathLst>
                  <a:path w="55" h="9" extrusionOk="0">
                    <a:moveTo>
                      <a:pt x="0" y="9"/>
                    </a:moveTo>
                    <a:lnTo>
                      <a:pt x="0" y="9"/>
                    </a:lnTo>
                    <a:lnTo>
                      <a:pt x="55" y="9"/>
                    </a:lnTo>
                    <a:lnTo>
                      <a:pt x="55" y="0"/>
                    </a:lnTo>
                    <a:lnTo>
                      <a:pt x="0" y="0"/>
                    </a:lnTo>
                    <a:lnTo>
                      <a:pt x="0" y="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8" name="Shape 248"/>
              <p:cNvSpPr/>
              <p:nvPr/>
            </p:nvSpPr>
            <p:spPr>
              <a:xfrm>
                <a:off x="4163" y="2686"/>
                <a:ext cx="54" cy="7"/>
              </a:xfrm>
              <a:custGeom>
                <a:avLst/>
                <a:gdLst/>
                <a:ahLst/>
                <a:cxnLst/>
                <a:rect l="0" t="0" r="0" b="0"/>
                <a:pathLst>
                  <a:path w="55" h="8" extrusionOk="0">
                    <a:moveTo>
                      <a:pt x="0" y="8"/>
                    </a:moveTo>
                    <a:lnTo>
                      <a:pt x="0" y="8"/>
                    </a:lnTo>
                    <a:lnTo>
                      <a:pt x="55" y="8"/>
                    </a:lnTo>
                    <a:lnTo>
                      <a:pt x="55" y="0"/>
                    </a:lnTo>
                    <a:lnTo>
                      <a:pt x="0" y="0"/>
                    </a:lnTo>
                    <a:lnTo>
                      <a:pt x="0" y="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9" name="Shape 249"/>
              <p:cNvSpPr/>
              <p:nvPr/>
            </p:nvSpPr>
            <p:spPr>
              <a:xfrm>
                <a:off x="3175" y="2593"/>
                <a:ext cx="179" cy="174"/>
              </a:xfrm>
              <a:custGeom>
                <a:avLst/>
                <a:gdLst/>
                <a:ahLst/>
                <a:cxnLst/>
                <a:rect l="0" t="0" r="0" b="0"/>
                <a:pathLst>
                  <a:path w="180" h="175" extrusionOk="0">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0" name="Shape 250"/>
              <p:cNvSpPr/>
              <p:nvPr/>
            </p:nvSpPr>
            <p:spPr>
              <a:xfrm>
                <a:off x="2679" y="2048"/>
                <a:ext cx="153" cy="153"/>
              </a:xfrm>
              <a:custGeom>
                <a:avLst/>
                <a:gdLst/>
                <a:ahLst/>
                <a:cxnLst/>
                <a:rect l="0" t="0" r="0" b="0"/>
                <a:pathLst>
                  <a:path w="92" h="92" extrusionOk="0">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1" name="Shape 251"/>
              <p:cNvSpPr/>
              <p:nvPr/>
            </p:nvSpPr>
            <p:spPr>
              <a:xfrm>
                <a:off x="2115" y="2361"/>
                <a:ext cx="172" cy="171"/>
              </a:xfrm>
              <a:custGeom>
                <a:avLst/>
                <a:gdLst/>
                <a:ahLst/>
                <a:cxnLst/>
                <a:rect l="0" t="0" r="0" b="0"/>
                <a:pathLst>
                  <a:path w="103" h="102" extrusionOk="0">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2" name="Shape 252"/>
              <p:cNvSpPr/>
              <p:nvPr/>
            </p:nvSpPr>
            <p:spPr>
              <a:xfrm>
                <a:off x="7608" y="1848"/>
                <a:ext cx="171" cy="172"/>
              </a:xfrm>
              <a:custGeom>
                <a:avLst/>
                <a:gdLst/>
                <a:ahLst/>
                <a:cxnLst/>
                <a:rect l="0" t="0" r="0" b="0"/>
                <a:pathLst>
                  <a:path w="102" h="103" extrusionOk="0">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3" name="Shape 253"/>
              <p:cNvSpPr/>
              <p:nvPr/>
            </p:nvSpPr>
            <p:spPr>
              <a:xfrm>
                <a:off x="2406" y="2280"/>
                <a:ext cx="166" cy="169"/>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4" name="Shape 254"/>
              <p:cNvSpPr/>
              <p:nvPr/>
            </p:nvSpPr>
            <p:spPr>
              <a:xfrm>
                <a:off x="6059" y="341"/>
                <a:ext cx="166" cy="167"/>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5" name="Shape 255"/>
              <p:cNvSpPr/>
              <p:nvPr/>
            </p:nvSpPr>
            <p:spPr>
              <a:xfrm>
                <a:off x="5202" y="2762"/>
                <a:ext cx="18" cy="18"/>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6" name="Shape 256"/>
              <p:cNvSpPr/>
              <p:nvPr/>
            </p:nvSpPr>
            <p:spPr>
              <a:xfrm>
                <a:off x="5245" y="2762"/>
                <a:ext cx="18" cy="18"/>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7" name="Shape 257"/>
              <p:cNvSpPr/>
              <p:nvPr/>
            </p:nvSpPr>
            <p:spPr>
              <a:xfrm>
                <a:off x="5140" y="2638"/>
                <a:ext cx="160" cy="114"/>
              </a:xfrm>
              <a:custGeom>
                <a:avLst/>
                <a:gdLst/>
                <a:ahLst/>
                <a:cxnLst/>
                <a:rect l="0" t="0" r="0" b="0"/>
                <a:pathLst>
                  <a:path w="161" h="115" extrusionOk="0">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8" name="Shape 258"/>
              <p:cNvSpPr/>
              <p:nvPr/>
            </p:nvSpPr>
            <p:spPr>
              <a:xfrm>
                <a:off x="5200" y="2702"/>
                <a:ext cx="65" cy="8"/>
              </a:xfrm>
              <a:custGeom>
                <a:avLst/>
                <a:gdLst/>
                <a:ahLst/>
                <a:cxnLst/>
                <a:rect l="0" t="0" r="0" b="0"/>
                <a:pathLst>
                  <a:path w="66" h="9" extrusionOk="0">
                    <a:moveTo>
                      <a:pt x="2" y="9"/>
                    </a:moveTo>
                    <a:lnTo>
                      <a:pt x="64" y="9"/>
                    </a:lnTo>
                    <a:lnTo>
                      <a:pt x="66" y="0"/>
                    </a:lnTo>
                    <a:lnTo>
                      <a:pt x="0" y="0"/>
                    </a:lnTo>
                    <a:lnTo>
                      <a:pt x="2" y="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9" name="Shape 259"/>
              <p:cNvSpPr/>
              <p:nvPr/>
            </p:nvSpPr>
            <p:spPr>
              <a:xfrm>
                <a:off x="5193" y="2677"/>
                <a:ext cx="78" cy="6"/>
              </a:xfrm>
              <a:custGeom>
                <a:avLst/>
                <a:gdLst/>
                <a:ahLst/>
                <a:cxnLst/>
                <a:rect l="0" t="0" r="0" b="0"/>
                <a:pathLst>
                  <a:path w="79" h="7" extrusionOk="0">
                    <a:moveTo>
                      <a:pt x="2" y="7"/>
                    </a:moveTo>
                    <a:lnTo>
                      <a:pt x="78" y="7"/>
                    </a:lnTo>
                    <a:lnTo>
                      <a:pt x="79" y="0"/>
                    </a:lnTo>
                    <a:lnTo>
                      <a:pt x="0" y="0"/>
                    </a:lnTo>
                    <a:lnTo>
                      <a:pt x="2" y="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0" name="Shape 260"/>
              <p:cNvSpPr/>
              <p:nvPr/>
            </p:nvSpPr>
            <p:spPr>
              <a:xfrm>
                <a:off x="-426" y="780"/>
                <a:ext cx="225" cy="104"/>
              </a:xfrm>
              <a:custGeom>
                <a:avLst/>
                <a:gdLst/>
                <a:ahLst/>
                <a:cxnLst/>
                <a:rect l="0" t="0" r="0" b="0"/>
                <a:pathLst>
                  <a:path w="226" h="105" extrusionOk="0">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1" name="Shape 261"/>
              <p:cNvSpPr/>
              <p:nvPr/>
            </p:nvSpPr>
            <p:spPr>
              <a:xfrm>
                <a:off x="-383" y="848"/>
                <a:ext cx="137" cy="74"/>
              </a:xfrm>
              <a:custGeom>
                <a:avLst/>
                <a:gdLst/>
                <a:ahLst/>
                <a:cxnLst/>
                <a:rect l="0" t="0" r="0" b="0"/>
                <a:pathLst>
                  <a:path w="138" h="75" extrusionOk="0">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2" name="Shape 262"/>
              <p:cNvSpPr/>
              <p:nvPr/>
            </p:nvSpPr>
            <p:spPr>
              <a:xfrm>
                <a:off x="6388" y="2603"/>
                <a:ext cx="173" cy="174"/>
              </a:xfrm>
              <a:custGeom>
                <a:avLst/>
                <a:gdLst/>
                <a:ahLst/>
                <a:cxnLst/>
                <a:rect l="0" t="0" r="0" b="0"/>
                <a:pathLst>
                  <a:path w="174" h="175" extrusionOk="0">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3" name="Shape 263"/>
              <p:cNvSpPr/>
              <p:nvPr/>
            </p:nvSpPr>
            <p:spPr>
              <a:xfrm>
                <a:off x="6420" y="2652"/>
                <a:ext cx="109" cy="101"/>
              </a:xfrm>
              <a:custGeom>
                <a:avLst/>
                <a:gdLst/>
                <a:ahLst/>
                <a:cxnLst/>
                <a:rect l="0" t="0" r="0" b="0"/>
                <a:pathLst>
                  <a:path w="110" h="102" extrusionOk="0">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4" name="Shape 264"/>
              <p:cNvSpPr/>
              <p:nvPr/>
            </p:nvSpPr>
            <p:spPr>
              <a:xfrm>
                <a:off x="6100" y="1189"/>
                <a:ext cx="151" cy="172"/>
              </a:xfrm>
              <a:custGeom>
                <a:avLst/>
                <a:gdLst/>
                <a:ahLst/>
                <a:cxnLst/>
                <a:rect l="0" t="0" r="0" b="0"/>
                <a:pathLst>
                  <a:path w="90" h="103" extrusionOk="0">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5" name="Shape 265"/>
              <p:cNvSpPr/>
              <p:nvPr/>
            </p:nvSpPr>
            <p:spPr>
              <a:xfrm>
                <a:off x="5740" y="1506"/>
                <a:ext cx="192" cy="169"/>
              </a:xfrm>
              <a:custGeom>
                <a:avLst/>
                <a:gdLst/>
                <a:ahLst/>
                <a:cxnLst/>
                <a:rect l="0" t="0" r="0" b="0"/>
                <a:pathLst>
                  <a:path w="115" h="101"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6" name="Shape 266"/>
              <p:cNvSpPr/>
              <p:nvPr/>
            </p:nvSpPr>
            <p:spPr>
              <a:xfrm>
                <a:off x="5831" y="1625"/>
                <a:ext cx="9" cy="9"/>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7" name="Shape 267"/>
              <p:cNvSpPr/>
              <p:nvPr/>
            </p:nvSpPr>
            <p:spPr>
              <a:xfrm>
                <a:off x="3913" y="436"/>
                <a:ext cx="192" cy="167"/>
              </a:xfrm>
              <a:custGeom>
                <a:avLst/>
                <a:gdLst/>
                <a:ahLst/>
                <a:cxnLst/>
                <a:rect l="0" t="0" r="0" b="0"/>
                <a:pathLst>
                  <a:path w="115" h="100"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8" name="Shape 268"/>
              <p:cNvSpPr/>
              <p:nvPr/>
            </p:nvSpPr>
            <p:spPr>
              <a:xfrm>
                <a:off x="4004" y="555"/>
                <a:ext cx="9" cy="9"/>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9" name="Shape 269"/>
              <p:cNvSpPr/>
              <p:nvPr/>
            </p:nvSpPr>
            <p:spPr>
              <a:xfrm>
                <a:off x="6018" y="2264"/>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0" name="Shape 270"/>
              <p:cNvSpPr/>
              <p:nvPr/>
            </p:nvSpPr>
            <p:spPr>
              <a:xfrm>
                <a:off x="6018" y="2323"/>
                <a:ext cx="145"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1" name="Shape 271"/>
              <p:cNvSpPr/>
              <p:nvPr/>
            </p:nvSpPr>
            <p:spPr>
              <a:xfrm>
                <a:off x="6018" y="2370"/>
                <a:ext cx="146" cy="43"/>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2" name="Shape 272"/>
              <p:cNvSpPr/>
              <p:nvPr/>
            </p:nvSpPr>
            <p:spPr>
              <a:xfrm>
                <a:off x="5347" y="517"/>
                <a:ext cx="156" cy="153"/>
              </a:xfrm>
              <a:custGeom>
                <a:avLst/>
                <a:gdLst/>
                <a:ahLst/>
                <a:cxnLst/>
                <a:rect l="0" t="0" r="0" b="0"/>
                <a:pathLst>
                  <a:path w="93" h="92" extrusionOk="0">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3" name="Shape 273"/>
              <p:cNvSpPr/>
              <p:nvPr/>
            </p:nvSpPr>
            <p:spPr>
              <a:xfrm>
                <a:off x="5836" y="1993"/>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4" name="Shape 274"/>
              <p:cNvSpPr/>
              <p:nvPr/>
            </p:nvSpPr>
            <p:spPr>
              <a:xfrm>
                <a:off x="6038" y="1881"/>
                <a:ext cx="111" cy="162"/>
              </a:xfrm>
              <a:custGeom>
                <a:avLst/>
                <a:gdLst/>
                <a:ahLst/>
                <a:cxnLst/>
                <a:rect l="0" t="0" r="0" b="0"/>
                <a:pathLst>
                  <a:path w="66" h="97" extrusionOk="0">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5" name="Shape 275"/>
              <p:cNvSpPr/>
              <p:nvPr/>
            </p:nvSpPr>
            <p:spPr>
              <a:xfrm>
                <a:off x="6243" y="1993"/>
                <a:ext cx="110" cy="162"/>
              </a:xfrm>
              <a:custGeom>
                <a:avLst/>
                <a:gdLst/>
                <a:ahLst/>
                <a:cxnLst/>
                <a:rect l="0" t="0" r="0" b="0"/>
                <a:pathLst>
                  <a:path w="66" h="97" extrusionOk="0">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6" name="Shape 276"/>
              <p:cNvSpPr/>
              <p:nvPr/>
            </p:nvSpPr>
            <p:spPr>
              <a:xfrm>
                <a:off x="1210" y="494"/>
                <a:ext cx="155" cy="95"/>
              </a:xfrm>
              <a:custGeom>
                <a:avLst/>
                <a:gdLst/>
                <a:ahLst/>
                <a:cxnLst/>
                <a:rect l="0" t="0" r="0" b="0"/>
                <a:pathLst>
                  <a:path w="156" h="96" extrusionOk="0">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7" name="Shape 277"/>
              <p:cNvSpPr/>
              <p:nvPr/>
            </p:nvSpPr>
            <p:spPr>
              <a:xfrm>
                <a:off x="1230" y="513"/>
                <a:ext cx="150" cy="89"/>
              </a:xfrm>
              <a:custGeom>
                <a:avLst/>
                <a:gdLst/>
                <a:ahLst/>
                <a:cxnLst/>
                <a:rect l="0" t="0" r="0" b="0"/>
                <a:pathLst>
                  <a:path w="151" h="90" extrusionOk="0">
                    <a:moveTo>
                      <a:pt x="151" y="90"/>
                    </a:moveTo>
                    <a:lnTo>
                      <a:pt x="0" y="90"/>
                    </a:lnTo>
                    <a:lnTo>
                      <a:pt x="0" y="82"/>
                    </a:lnTo>
                    <a:lnTo>
                      <a:pt x="142" y="82"/>
                    </a:lnTo>
                    <a:lnTo>
                      <a:pt x="142" y="0"/>
                    </a:lnTo>
                    <a:lnTo>
                      <a:pt x="151" y="0"/>
                    </a:lnTo>
                    <a:lnTo>
                      <a:pt x="151" y="9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8" name="Shape 278"/>
              <p:cNvSpPr/>
              <p:nvPr/>
            </p:nvSpPr>
            <p:spPr>
              <a:xfrm>
                <a:off x="1243" y="526"/>
                <a:ext cx="150" cy="91"/>
              </a:xfrm>
              <a:custGeom>
                <a:avLst/>
                <a:gdLst/>
                <a:ahLst/>
                <a:cxnLst/>
                <a:rect l="0" t="0" r="0" b="0"/>
                <a:pathLst>
                  <a:path w="151" h="92" extrusionOk="0">
                    <a:moveTo>
                      <a:pt x="151" y="92"/>
                    </a:moveTo>
                    <a:lnTo>
                      <a:pt x="0" y="92"/>
                    </a:lnTo>
                    <a:lnTo>
                      <a:pt x="0" y="84"/>
                    </a:lnTo>
                    <a:lnTo>
                      <a:pt x="143" y="84"/>
                    </a:lnTo>
                    <a:lnTo>
                      <a:pt x="143" y="0"/>
                    </a:lnTo>
                    <a:lnTo>
                      <a:pt x="151" y="0"/>
                    </a:lnTo>
                    <a:lnTo>
                      <a:pt x="151" y="9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9" name="Shape 279"/>
              <p:cNvSpPr/>
              <p:nvPr/>
            </p:nvSpPr>
            <p:spPr>
              <a:xfrm>
                <a:off x="1277" y="515"/>
                <a:ext cx="28" cy="54"/>
              </a:xfrm>
              <a:custGeom>
                <a:avLst/>
                <a:gdLst/>
                <a:ahLst/>
                <a:cxnLst/>
                <a:rect l="0" t="0" r="0" b="0"/>
                <a:pathLst>
                  <a:path w="17" h="32" extrusionOk="0">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0" name="Shape 280"/>
              <p:cNvSpPr/>
              <p:nvPr/>
            </p:nvSpPr>
            <p:spPr>
              <a:xfrm>
                <a:off x="780" y="1005"/>
                <a:ext cx="167" cy="167"/>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1" name="Shape 281"/>
              <p:cNvSpPr/>
              <p:nvPr/>
            </p:nvSpPr>
            <p:spPr>
              <a:xfrm>
                <a:off x="1269" y="2062"/>
                <a:ext cx="169" cy="169"/>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2" name="Shape 282"/>
              <p:cNvSpPr/>
              <p:nvPr/>
            </p:nvSpPr>
            <p:spPr>
              <a:xfrm>
                <a:off x="159" y="2486"/>
                <a:ext cx="169" cy="169"/>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3" name="Shape 283"/>
              <p:cNvSpPr/>
              <p:nvPr/>
            </p:nvSpPr>
            <p:spPr>
              <a:xfrm>
                <a:off x="226" y="430"/>
                <a:ext cx="146" cy="46"/>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4" name="Shape 284"/>
              <p:cNvSpPr/>
              <p:nvPr/>
            </p:nvSpPr>
            <p:spPr>
              <a:xfrm>
                <a:off x="226" y="488"/>
                <a:ext cx="146"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5" name="Shape 285"/>
              <p:cNvSpPr/>
              <p:nvPr/>
            </p:nvSpPr>
            <p:spPr>
              <a:xfrm>
                <a:off x="226" y="534"/>
                <a:ext cx="146" cy="46"/>
              </a:xfrm>
              <a:custGeom>
                <a:avLst/>
                <a:gdLst/>
                <a:ahLst/>
                <a:cxnLst/>
                <a:rect l="0" t="0" r="0" b="0"/>
                <a:pathLst>
                  <a:path w="87" h="27" extrusionOk="0">
                    <a:moveTo>
                      <a:pt x="0" y="17"/>
                    </a:moveTo>
                    <a:cubicBezTo>
                      <a:pt x="32" y="27"/>
                      <a:pt x="58" y="26"/>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6" name="Shape 286"/>
              <p:cNvSpPr/>
              <p:nvPr/>
            </p:nvSpPr>
            <p:spPr>
              <a:xfrm>
                <a:off x="507" y="1314"/>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7" name="Shape 287"/>
              <p:cNvSpPr/>
              <p:nvPr/>
            </p:nvSpPr>
            <p:spPr>
              <a:xfrm>
                <a:off x="507" y="1371"/>
                <a:ext cx="145" cy="3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8" name="Shape 288"/>
              <p:cNvSpPr/>
              <p:nvPr/>
            </p:nvSpPr>
            <p:spPr>
              <a:xfrm>
                <a:off x="507" y="1418"/>
                <a:ext cx="146" cy="44"/>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9" name="Shape 289"/>
              <p:cNvSpPr/>
              <p:nvPr/>
            </p:nvSpPr>
            <p:spPr>
              <a:xfrm>
                <a:off x="551" y="1778"/>
                <a:ext cx="162" cy="162"/>
              </a:xfrm>
              <a:custGeom>
                <a:avLst/>
                <a:gdLst/>
                <a:ahLst/>
                <a:cxnLst/>
                <a:rect l="0" t="0" r="0" b="0"/>
                <a:pathLst>
                  <a:path w="97" h="97" extrusionOk="0">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0" name="Shape 290"/>
              <p:cNvSpPr/>
              <p:nvPr/>
            </p:nvSpPr>
            <p:spPr>
              <a:xfrm>
                <a:off x="-70" y="1571"/>
                <a:ext cx="112" cy="162"/>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1" name="Shape 291"/>
              <p:cNvSpPr/>
              <p:nvPr/>
            </p:nvSpPr>
            <p:spPr>
              <a:xfrm>
                <a:off x="250" y="2650"/>
                <a:ext cx="316" cy="263"/>
              </a:xfrm>
              <a:custGeom>
                <a:avLst/>
                <a:gdLst/>
                <a:ahLst/>
                <a:cxnLst/>
                <a:rect l="0" t="0" r="0" b="0"/>
                <a:pathLst>
                  <a:path w="317" h="264" extrusionOk="0">
                    <a:moveTo>
                      <a:pt x="312" y="264"/>
                    </a:moveTo>
                    <a:lnTo>
                      <a:pt x="0" y="7"/>
                    </a:lnTo>
                    <a:lnTo>
                      <a:pt x="5" y="0"/>
                    </a:lnTo>
                    <a:lnTo>
                      <a:pt x="317" y="257"/>
                    </a:lnTo>
                    <a:lnTo>
                      <a:pt x="312" y="26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2" name="Shape 292"/>
              <p:cNvSpPr/>
              <p:nvPr/>
            </p:nvSpPr>
            <p:spPr>
              <a:xfrm>
                <a:off x="1418" y="1610"/>
                <a:ext cx="235" cy="136"/>
              </a:xfrm>
              <a:custGeom>
                <a:avLst/>
                <a:gdLst/>
                <a:ahLst/>
                <a:cxnLst/>
                <a:rect l="0" t="0" r="0" b="0"/>
                <a:pathLst>
                  <a:path w="140" h="81" extrusionOk="0">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3" name="Shape 293"/>
              <p:cNvSpPr/>
              <p:nvPr/>
            </p:nvSpPr>
            <p:spPr>
              <a:xfrm>
                <a:off x="1664" y="676"/>
                <a:ext cx="235" cy="136"/>
              </a:xfrm>
              <a:custGeom>
                <a:avLst/>
                <a:gdLst/>
                <a:ahLst/>
                <a:cxnLst/>
                <a:rect l="0" t="0" r="0" b="0"/>
                <a:pathLst>
                  <a:path w="141" h="81" extrusionOk="0">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4" name="Shape 294"/>
              <p:cNvSpPr/>
              <p:nvPr/>
            </p:nvSpPr>
            <p:spPr>
              <a:xfrm>
                <a:off x="117" y="1676"/>
                <a:ext cx="169" cy="167"/>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5" name="Shape 295"/>
              <p:cNvSpPr/>
              <p:nvPr/>
            </p:nvSpPr>
            <p:spPr>
              <a:xfrm>
                <a:off x="-274" y="1694"/>
                <a:ext cx="112" cy="162"/>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6" name="Shape 296"/>
              <p:cNvSpPr/>
              <p:nvPr/>
            </p:nvSpPr>
            <p:spPr>
              <a:xfrm>
                <a:off x="565" y="1863"/>
                <a:ext cx="372" cy="1051"/>
              </a:xfrm>
              <a:custGeom>
                <a:avLst/>
                <a:gdLst/>
                <a:ahLst/>
                <a:cxnLst/>
                <a:rect l="0" t="0" r="0" b="0"/>
                <a:pathLst>
                  <a:path w="373" h="1052" extrusionOk="0">
                    <a:moveTo>
                      <a:pt x="8" y="1052"/>
                    </a:moveTo>
                    <a:lnTo>
                      <a:pt x="0" y="1048"/>
                    </a:lnTo>
                    <a:lnTo>
                      <a:pt x="364" y="0"/>
                    </a:lnTo>
                    <a:lnTo>
                      <a:pt x="373" y="3"/>
                    </a:lnTo>
                    <a:lnTo>
                      <a:pt x="8" y="10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grpSp>
          <p:nvGrpSpPr>
            <p:cNvPr id="297" name="Shape 297"/>
            <p:cNvGrpSpPr/>
            <p:nvPr/>
          </p:nvGrpSpPr>
          <p:grpSpPr>
            <a:xfrm>
              <a:off x="-703" y="-1"/>
              <a:ext cx="8866" cy="3266"/>
              <a:chOff x="-703" y="-1"/>
              <a:chExt cx="8866" cy="3266"/>
            </a:xfrm>
          </p:grpSpPr>
          <p:sp>
            <p:nvSpPr>
              <p:cNvPr id="298" name="Shape 298"/>
              <p:cNvSpPr/>
              <p:nvPr/>
            </p:nvSpPr>
            <p:spPr>
              <a:xfrm>
                <a:off x="3379" y="1318"/>
                <a:ext cx="910" cy="898"/>
              </a:xfrm>
              <a:custGeom>
                <a:avLst/>
                <a:gdLst/>
                <a:ahLst/>
                <a:cxnLst/>
                <a:rect l="0" t="0" r="0" b="0"/>
                <a:pathLst>
                  <a:path w="543" h="535" extrusionOk="0">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9" name="Shape 299"/>
              <p:cNvSpPr/>
              <p:nvPr/>
            </p:nvSpPr>
            <p:spPr>
              <a:xfrm>
                <a:off x="6886" y="2042"/>
                <a:ext cx="146" cy="45"/>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0" name="Shape 300"/>
              <p:cNvSpPr/>
              <p:nvPr/>
            </p:nvSpPr>
            <p:spPr>
              <a:xfrm>
                <a:off x="6886" y="2101"/>
                <a:ext cx="145"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1" name="Shape 301"/>
              <p:cNvSpPr/>
              <p:nvPr/>
            </p:nvSpPr>
            <p:spPr>
              <a:xfrm>
                <a:off x="6886" y="2145"/>
                <a:ext cx="146" cy="45"/>
              </a:xfrm>
              <a:custGeom>
                <a:avLst/>
                <a:gdLst/>
                <a:ahLst/>
                <a:cxnLst/>
                <a:rect l="0" t="0" r="0" b="0"/>
                <a:pathLst>
                  <a:path w="87" h="27" extrusionOk="0">
                    <a:moveTo>
                      <a:pt x="0" y="17"/>
                    </a:moveTo>
                    <a:cubicBezTo>
                      <a:pt x="32" y="27"/>
                      <a:pt x="58" y="27"/>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2" name="Shape 302"/>
              <p:cNvSpPr/>
              <p:nvPr/>
            </p:nvSpPr>
            <p:spPr>
              <a:xfrm>
                <a:off x="6970" y="2506"/>
                <a:ext cx="113" cy="162"/>
              </a:xfrm>
              <a:custGeom>
                <a:avLst/>
                <a:gdLst/>
                <a:ahLst/>
                <a:cxnLst/>
                <a:rect l="0" t="0" r="0" b="0"/>
                <a:pathLst>
                  <a:path w="67" h="97" extrusionOk="0">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3" name="Shape 303"/>
              <p:cNvSpPr/>
              <p:nvPr/>
            </p:nvSpPr>
            <p:spPr>
              <a:xfrm>
                <a:off x="6856" y="1351"/>
                <a:ext cx="169" cy="167"/>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4" name="Shape 304"/>
              <p:cNvSpPr/>
              <p:nvPr/>
            </p:nvSpPr>
            <p:spPr>
              <a:xfrm>
                <a:off x="3665" y="2488"/>
                <a:ext cx="167" cy="169"/>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5" name="Shape 305"/>
              <p:cNvSpPr/>
              <p:nvPr/>
            </p:nvSpPr>
            <p:spPr>
              <a:xfrm>
                <a:off x="6370" y="957"/>
                <a:ext cx="146" cy="45"/>
              </a:xfrm>
              <a:custGeom>
                <a:avLst/>
                <a:gdLst/>
                <a:ahLst/>
                <a:cxnLst/>
                <a:rect l="0" t="0" r="0" b="0"/>
                <a:pathLst>
                  <a:path w="87" h="27" extrusionOk="0">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6" name="Shape 306"/>
              <p:cNvSpPr/>
              <p:nvPr/>
            </p:nvSpPr>
            <p:spPr>
              <a:xfrm>
                <a:off x="6370" y="1017"/>
                <a:ext cx="145"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7" name="Shape 307"/>
              <p:cNvSpPr/>
              <p:nvPr/>
            </p:nvSpPr>
            <p:spPr>
              <a:xfrm>
                <a:off x="6370" y="1061"/>
                <a:ext cx="146" cy="45"/>
              </a:xfrm>
              <a:custGeom>
                <a:avLst/>
                <a:gdLst/>
                <a:ahLst/>
                <a:cxnLst/>
                <a:rect l="0" t="0" r="0" b="0"/>
                <a:pathLst>
                  <a:path w="87" h="27" extrusionOk="0">
                    <a:moveTo>
                      <a:pt x="0" y="18"/>
                    </a:moveTo>
                    <a:cubicBezTo>
                      <a:pt x="32" y="27"/>
                      <a:pt x="58" y="27"/>
                      <a:pt x="87" y="18"/>
                    </a:cubicBezTo>
                    <a:cubicBezTo>
                      <a:pt x="87" y="0"/>
                      <a:pt x="87" y="0"/>
                      <a:pt x="87" y="0"/>
                    </a:cubicBezTo>
                    <a:cubicBezTo>
                      <a:pt x="0" y="0"/>
                      <a:pt x="0" y="0"/>
                      <a:pt x="0" y="0"/>
                    </a:cubicBezTo>
                    <a:lnTo>
                      <a:pt x="0"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8" name="Shape 308"/>
              <p:cNvSpPr/>
              <p:nvPr/>
            </p:nvSpPr>
            <p:spPr>
              <a:xfrm>
                <a:off x="7573" y="2854"/>
                <a:ext cx="169" cy="167"/>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9" name="Shape 309"/>
              <p:cNvSpPr/>
              <p:nvPr/>
            </p:nvSpPr>
            <p:spPr>
              <a:xfrm>
                <a:off x="7569" y="1469"/>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0" name="Shape 310"/>
              <p:cNvSpPr/>
              <p:nvPr/>
            </p:nvSpPr>
            <p:spPr>
              <a:xfrm>
                <a:off x="7126" y="2737"/>
                <a:ext cx="166" cy="167"/>
              </a:xfrm>
              <a:custGeom>
                <a:avLst/>
                <a:gdLst/>
                <a:ahLst/>
                <a:cxnLst/>
                <a:rect l="0" t="0" r="0" b="0"/>
                <a:pathLst>
                  <a:path w="167" h="168" extrusionOk="0">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1" name="Shape 311"/>
              <p:cNvSpPr/>
              <p:nvPr/>
            </p:nvSpPr>
            <p:spPr>
              <a:xfrm>
                <a:off x="7366" y="780"/>
                <a:ext cx="169" cy="72"/>
              </a:xfrm>
              <a:custGeom>
                <a:avLst/>
                <a:gdLst/>
                <a:ahLst/>
                <a:cxnLst/>
                <a:rect l="0" t="0" r="0" b="0"/>
                <a:pathLst>
                  <a:path w="101" h="43" extrusionOk="0">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2" name="Shape 312"/>
              <p:cNvSpPr/>
              <p:nvPr/>
            </p:nvSpPr>
            <p:spPr>
              <a:xfrm>
                <a:off x="7366" y="876"/>
                <a:ext cx="170"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3" name="Shape 313"/>
              <p:cNvSpPr/>
              <p:nvPr/>
            </p:nvSpPr>
            <p:spPr>
              <a:xfrm>
                <a:off x="7366" y="906"/>
                <a:ext cx="170"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4" name="Shape 314"/>
              <p:cNvSpPr/>
              <p:nvPr/>
            </p:nvSpPr>
            <p:spPr>
              <a:xfrm>
                <a:off x="7366" y="939"/>
                <a:ext cx="170"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5" name="Shape 315"/>
              <p:cNvSpPr/>
              <p:nvPr/>
            </p:nvSpPr>
            <p:spPr>
              <a:xfrm>
                <a:off x="3454" y="1394"/>
                <a:ext cx="758" cy="755"/>
              </a:xfrm>
              <a:custGeom>
                <a:avLst/>
                <a:gdLst/>
                <a:ahLst/>
                <a:cxnLst/>
                <a:rect l="0" t="0" r="0" b="0"/>
                <a:pathLst>
                  <a:path w="452" h="450" extrusionOk="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6" name="Shape 316"/>
              <p:cNvSpPr/>
              <p:nvPr/>
            </p:nvSpPr>
            <p:spPr>
              <a:xfrm>
                <a:off x="3550" y="1531"/>
                <a:ext cx="567" cy="502"/>
              </a:xfrm>
              <a:custGeom>
                <a:avLst/>
                <a:gdLst/>
                <a:ahLst/>
                <a:cxnLst/>
                <a:rect l="0" t="0" r="0" b="0"/>
                <a:pathLst>
                  <a:path w="338" h="299" extrusionOk="0">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7" name="Shape 317"/>
              <p:cNvSpPr/>
              <p:nvPr/>
            </p:nvSpPr>
            <p:spPr>
              <a:xfrm>
                <a:off x="885" y="1832"/>
                <a:ext cx="123" cy="95"/>
              </a:xfrm>
              <a:custGeom>
                <a:avLst/>
                <a:gdLst/>
                <a:ahLst/>
                <a:cxnLst/>
                <a:rect l="0" t="0" r="0" b="0"/>
                <a:pathLst>
                  <a:path w="74" h="57" extrusionOk="0">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8" name="Shape 318"/>
              <p:cNvSpPr/>
              <p:nvPr/>
            </p:nvSpPr>
            <p:spPr>
              <a:xfrm>
                <a:off x="868" y="1793"/>
                <a:ext cx="52" cy="88"/>
              </a:xfrm>
              <a:custGeom>
                <a:avLst/>
                <a:gdLst/>
                <a:ahLst/>
                <a:cxnLst/>
                <a:rect l="0" t="0" r="0" b="0"/>
                <a:pathLst>
                  <a:path w="32" h="52" extrusionOk="0">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9" name="Shape 319"/>
              <p:cNvSpPr/>
              <p:nvPr/>
            </p:nvSpPr>
            <p:spPr>
              <a:xfrm>
                <a:off x="836" y="1818"/>
                <a:ext cx="54" cy="120"/>
              </a:xfrm>
              <a:custGeom>
                <a:avLst/>
                <a:gdLst/>
                <a:ahLst/>
                <a:cxnLst/>
                <a:rect l="0" t="0" r="0" b="0"/>
                <a:pathLst>
                  <a:path w="32" h="71" extrusionOk="0">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0" name="Shape 320"/>
              <p:cNvSpPr/>
              <p:nvPr/>
            </p:nvSpPr>
            <p:spPr>
              <a:xfrm>
                <a:off x="878" y="1761"/>
                <a:ext cx="157" cy="159"/>
              </a:xfrm>
              <a:custGeom>
                <a:avLst/>
                <a:gdLst/>
                <a:ahLst/>
                <a:cxnLst/>
                <a:rect l="0" t="0" r="0" b="0"/>
                <a:pathLst>
                  <a:path w="94" h="95" extrusionOk="0">
                    <a:moveTo>
                      <a:pt x="78" y="95"/>
                    </a:moveTo>
                    <a:cubicBezTo>
                      <a:pt x="75" y="92"/>
                      <a:pt x="75" y="92"/>
                      <a:pt x="75" y="92"/>
                    </a:cubicBezTo>
                    <a:cubicBezTo>
                      <a:pt x="79" y="86"/>
                      <a:pt x="83" y="80"/>
                      <a:pt x="85" y="74"/>
                    </a:cubicBezTo>
                    <a:cubicBezTo>
                      <a:pt x="89" y="61"/>
                      <a:pt x="87" y="47"/>
                      <a:pt x="81" y="35"/>
                    </a:cubicBezTo>
                    <a:cubicBezTo>
                      <a:pt x="75" y="23"/>
                      <a:pt x="64" y="14"/>
                      <a:pt x="51" y="10"/>
                    </a:cubicBezTo>
                    <a:cubicBezTo>
                      <a:pt x="34" y="5"/>
                      <a:pt x="16" y="8"/>
                      <a:pt x="3" y="19"/>
                    </a:cubicBezTo>
                    <a:cubicBezTo>
                      <a:pt x="0" y="16"/>
                      <a:pt x="0" y="16"/>
                      <a:pt x="0" y="16"/>
                    </a:cubicBezTo>
                    <a:cubicBezTo>
                      <a:pt x="15" y="3"/>
                      <a:pt x="34" y="0"/>
                      <a:pt x="52" y="5"/>
                    </a:cubicBezTo>
                    <a:cubicBezTo>
                      <a:pt x="67" y="10"/>
                      <a:pt x="78" y="19"/>
                      <a:pt x="85" y="33"/>
                    </a:cubicBezTo>
                    <a:cubicBezTo>
                      <a:pt x="92" y="46"/>
                      <a:pt x="94" y="61"/>
                      <a:pt x="89" y="75"/>
                    </a:cubicBezTo>
                    <a:cubicBezTo>
                      <a:pt x="87" y="82"/>
                      <a:pt x="83" y="89"/>
                      <a:pt x="78" y="9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1" name="Shape 321"/>
              <p:cNvSpPr/>
              <p:nvPr/>
            </p:nvSpPr>
            <p:spPr>
              <a:xfrm>
                <a:off x="1331" y="780"/>
                <a:ext cx="340" cy="75"/>
              </a:xfrm>
              <a:custGeom>
                <a:avLst/>
                <a:gdLst/>
                <a:ahLst/>
                <a:cxnLst/>
                <a:rect l="0" t="0" r="0" b="0"/>
                <a:pathLst>
                  <a:path w="341" h="76" extrusionOk="0">
                    <a:moveTo>
                      <a:pt x="0" y="76"/>
                    </a:moveTo>
                    <a:lnTo>
                      <a:pt x="0" y="68"/>
                    </a:lnTo>
                    <a:lnTo>
                      <a:pt x="339" y="0"/>
                    </a:lnTo>
                    <a:lnTo>
                      <a:pt x="341" y="9"/>
                    </a:lnTo>
                    <a:lnTo>
                      <a:pt x="0" y="7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2" name="Shape 322"/>
              <p:cNvSpPr/>
              <p:nvPr/>
            </p:nvSpPr>
            <p:spPr>
              <a:xfrm>
                <a:off x="1281" y="847"/>
                <a:ext cx="131" cy="81"/>
              </a:xfrm>
              <a:custGeom>
                <a:avLst/>
                <a:gdLst/>
                <a:ahLst/>
                <a:cxnLst/>
                <a:rect l="0" t="0" r="0" b="0"/>
                <a:pathLst>
                  <a:path w="79" h="49" extrusionOk="0">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3" name="Shape 323"/>
              <p:cNvSpPr/>
              <p:nvPr/>
            </p:nvSpPr>
            <p:spPr>
              <a:xfrm>
                <a:off x="1272" y="790"/>
                <a:ext cx="68" cy="75"/>
              </a:xfrm>
              <a:custGeom>
                <a:avLst/>
                <a:gdLst/>
                <a:ahLst/>
                <a:cxnLst/>
                <a:rect l="0" t="0" r="0" b="0"/>
                <a:pathLst>
                  <a:path w="40" h="45" extrusionOk="0">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4" name="Shape 324"/>
              <p:cNvSpPr/>
              <p:nvPr/>
            </p:nvSpPr>
            <p:spPr>
              <a:xfrm>
                <a:off x="1240" y="802"/>
                <a:ext cx="41" cy="121"/>
              </a:xfrm>
              <a:custGeom>
                <a:avLst/>
                <a:gdLst/>
                <a:ahLst/>
                <a:cxnLst/>
                <a:rect l="0" t="0" r="0" b="0"/>
                <a:pathLst>
                  <a:path w="24" h="73" extrusionOk="0">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5" name="Shape 325"/>
              <p:cNvSpPr/>
              <p:nvPr/>
            </p:nvSpPr>
            <p:spPr>
              <a:xfrm>
                <a:off x="1300" y="761"/>
                <a:ext cx="141" cy="171"/>
              </a:xfrm>
              <a:custGeom>
                <a:avLst/>
                <a:gdLst/>
                <a:ahLst/>
                <a:cxnLst/>
                <a:rect l="0" t="0" r="0" b="0"/>
                <a:pathLst>
                  <a:path w="84" h="102" extrusionOk="0">
                    <a:moveTo>
                      <a:pt x="60" y="102"/>
                    </a:moveTo>
                    <a:cubicBezTo>
                      <a:pt x="57" y="98"/>
                      <a:pt x="57" y="98"/>
                      <a:pt x="57" y="98"/>
                    </a:cubicBezTo>
                    <a:cubicBezTo>
                      <a:pt x="63" y="94"/>
                      <a:pt x="67" y="89"/>
                      <a:pt x="71" y="83"/>
                    </a:cubicBezTo>
                    <a:cubicBezTo>
                      <a:pt x="77" y="71"/>
                      <a:pt x="79" y="57"/>
                      <a:pt x="75" y="44"/>
                    </a:cubicBezTo>
                    <a:cubicBezTo>
                      <a:pt x="71" y="31"/>
                      <a:pt x="63" y="20"/>
                      <a:pt x="51" y="13"/>
                    </a:cubicBezTo>
                    <a:cubicBezTo>
                      <a:pt x="35" y="5"/>
                      <a:pt x="17" y="5"/>
                      <a:pt x="2" y="13"/>
                    </a:cubicBezTo>
                    <a:cubicBezTo>
                      <a:pt x="0" y="9"/>
                      <a:pt x="0" y="9"/>
                      <a:pt x="0" y="9"/>
                    </a:cubicBezTo>
                    <a:cubicBezTo>
                      <a:pt x="16" y="0"/>
                      <a:pt x="36" y="0"/>
                      <a:pt x="53" y="9"/>
                    </a:cubicBezTo>
                    <a:cubicBezTo>
                      <a:pt x="66" y="16"/>
                      <a:pt x="75" y="28"/>
                      <a:pt x="80" y="43"/>
                    </a:cubicBezTo>
                    <a:cubicBezTo>
                      <a:pt x="84" y="57"/>
                      <a:pt x="82" y="72"/>
                      <a:pt x="75" y="85"/>
                    </a:cubicBezTo>
                    <a:cubicBezTo>
                      <a:pt x="71" y="92"/>
                      <a:pt x="66" y="97"/>
                      <a:pt x="60" y="10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6" name="Shape 326"/>
              <p:cNvSpPr/>
              <p:nvPr/>
            </p:nvSpPr>
            <p:spPr>
              <a:xfrm>
                <a:off x="576" y="2902"/>
                <a:ext cx="229" cy="282"/>
              </a:xfrm>
              <a:custGeom>
                <a:avLst/>
                <a:gdLst/>
                <a:ahLst/>
                <a:cxnLst/>
                <a:rect l="0" t="0" r="0" b="0"/>
                <a:pathLst>
                  <a:path w="230" h="283" extrusionOk="0">
                    <a:moveTo>
                      <a:pt x="225" y="283"/>
                    </a:moveTo>
                    <a:lnTo>
                      <a:pt x="0" y="5"/>
                    </a:lnTo>
                    <a:lnTo>
                      <a:pt x="6" y="0"/>
                    </a:lnTo>
                    <a:lnTo>
                      <a:pt x="230" y="278"/>
                    </a:lnTo>
                    <a:lnTo>
                      <a:pt x="225" y="28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7" name="Shape 327"/>
              <p:cNvSpPr/>
              <p:nvPr/>
            </p:nvSpPr>
            <p:spPr>
              <a:xfrm>
                <a:off x="318" y="2905"/>
                <a:ext cx="254" cy="167"/>
              </a:xfrm>
              <a:custGeom>
                <a:avLst/>
                <a:gdLst/>
                <a:ahLst/>
                <a:cxnLst/>
                <a:rect l="0" t="0" r="0" b="0"/>
                <a:pathLst>
                  <a:path w="255" h="168" extrusionOk="0">
                    <a:moveTo>
                      <a:pt x="5" y="168"/>
                    </a:moveTo>
                    <a:lnTo>
                      <a:pt x="0" y="161"/>
                    </a:lnTo>
                    <a:lnTo>
                      <a:pt x="250" y="0"/>
                    </a:lnTo>
                    <a:lnTo>
                      <a:pt x="255" y="6"/>
                    </a:lnTo>
                    <a:lnTo>
                      <a:pt x="5" y="16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8" name="Shape 328"/>
              <p:cNvSpPr/>
              <p:nvPr/>
            </p:nvSpPr>
            <p:spPr>
              <a:xfrm>
                <a:off x="503" y="2879"/>
                <a:ext cx="116" cy="104"/>
              </a:xfrm>
              <a:custGeom>
                <a:avLst/>
                <a:gdLst/>
                <a:ahLst/>
                <a:cxnLst/>
                <a:rect l="0" t="0" r="0" b="0"/>
                <a:pathLst>
                  <a:path w="69" h="62" extrusionOk="0">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9" name="Shape 329"/>
              <p:cNvSpPr/>
              <p:nvPr/>
            </p:nvSpPr>
            <p:spPr>
              <a:xfrm>
                <a:off x="532" y="2844"/>
                <a:ext cx="99" cy="35"/>
              </a:xfrm>
              <a:custGeom>
                <a:avLst/>
                <a:gdLst/>
                <a:ahLst/>
                <a:cxnLst/>
                <a:rect l="0" t="0" r="0" b="0"/>
                <a:pathLst>
                  <a:path w="59" h="21" extrusionOk="0">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0" name="Shape 330"/>
              <p:cNvSpPr/>
              <p:nvPr/>
            </p:nvSpPr>
            <p:spPr>
              <a:xfrm>
                <a:off x="484" y="2820"/>
                <a:ext cx="102" cy="71"/>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1" name="Shape 331"/>
              <p:cNvSpPr/>
              <p:nvPr/>
            </p:nvSpPr>
            <p:spPr>
              <a:xfrm>
                <a:off x="540" y="2832"/>
                <a:ext cx="127" cy="175"/>
              </a:xfrm>
              <a:custGeom>
                <a:avLst/>
                <a:gdLst/>
                <a:ahLst/>
                <a:cxnLst/>
                <a:rect l="0" t="0" r="0" b="0"/>
                <a:pathLst>
                  <a:path w="76" h="104" extrusionOk="0">
                    <a:moveTo>
                      <a:pt x="20" y="104"/>
                    </a:moveTo>
                    <a:cubicBezTo>
                      <a:pt x="13" y="104"/>
                      <a:pt x="6" y="102"/>
                      <a:pt x="0" y="100"/>
                    </a:cubicBezTo>
                    <a:cubicBezTo>
                      <a:pt x="1" y="95"/>
                      <a:pt x="1" y="95"/>
                      <a:pt x="1" y="95"/>
                    </a:cubicBezTo>
                    <a:cubicBezTo>
                      <a:pt x="8" y="98"/>
                      <a:pt x="14" y="99"/>
                      <a:pt x="21" y="99"/>
                    </a:cubicBezTo>
                    <a:cubicBezTo>
                      <a:pt x="35" y="98"/>
                      <a:pt x="48" y="93"/>
                      <a:pt x="57" y="83"/>
                    </a:cubicBezTo>
                    <a:cubicBezTo>
                      <a:pt x="66" y="73"/>
                      <a:pt x="71" y="60"/>
                      <a:pt x="71" y="46"/>
                    </a:cubicBezTo>
                    <a:cubicBezTo>
                      <a:pt x="70" y="29"/>
                      <a:pt x="61" y="13"/>
                      <a:pt x="47" y="4"/>
                    </a:cubicBezTo>
                    <a:cubicBezTo>
                      <a:pt x="49" y="0"/>
                      <a:pt x="49" y="0"/>
                      <a:pt x="49" y="0"/>
                    </a:cubicBezTo>
                    <a:cubicBezTo>
                      <a:pt x="65" y="10"/>
                      <a:pt x="75" y="27"/>
                      <a:pt x="76" y="46"/>
                    </a:cubicBezTo>
                    <a:cubicBezTo>
                      <a:pt x="76" y="61"/>
                      <a:pt x="71" y="75"/>
                      <a:pt x="61" y="86"/>
                    </a:cubicBezTo>
                    <a:cubicBezTo>
                      <a:pt x="50" y="97"/>
                      <a:pt x="36" y="103"/>
                      <a:pt x="22" y="104"/>
                    </a:cubicBezTo>
                    <a:cubicBezTo>
                      <a:pt x="21" y="104"/>
                      <a:pt x="20" y="104"/>
                      <a:pt x="20" y="104"/>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2" name="Shape 332"/>
              <p:cNvSpPr/>
              <p:nvPr/>
            </p:nvSpPr>
            <p:spPr>
              <a:xfrm>
                <a:off x="7772" y="1929"/>
                <a:ext cx="298" cy="238"/>
              </a:xfrm>
              <a:custGeom>
                <a:avLst/>
                <a:gdLst/>
                <a:ahLst/>
                <a:cxnLst/>
                <a:rect l="0" t="0" r="0" b="0"/>
                <a:pathLst>
                  <a:path w="299" h="239" extrusionOk="0">
                    <a:moveTo>
                      <a:pt x="294" y="239"/>
                    </a:moveTo>
                    <a:lnTo>
                      <a:pt x="0" y="7"/>
                    </a:lnTo>
                    <a:lnTo>
                      <a:pt x="5" y="0"/>
                    </a:lnTo>
                    <a:lnTo>
                      <a:pt x="299" y="234"/>
                    </a:lnTo>
                    <a:lnTo>
                      <a:pt x="294" y="23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3" name="Shape 333"/>
              <p:cNvSpPr/>
              <p:nvPr/>
            </p:nvSpPr>
            <p:spPr>
              <a:xfrm>
                <a:off x="8005" y="2144"/>
                <a:ext cx="124" cy="95"/>
              </a:xfrm>
              <a:custGeom>
                <a:avLst/>
                <a:gdLst/>
                <a:ahLst/>
                <a:cxnLst/>
                <a:rect l="0" t="0" r="0" b="0"/>
                <a:pathLst>
                  <a:path w="74" h="57" extrusionOk="0">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30" y="55"/>
                      <a:pt x="40" y="54"/>
                      <a:pt x="49" y="50"/>
                    </a:cubicBezTo>
                    <a:cubicBezTo>
                      <a:pt x="58" y="45"/>
                      <a:pt x="65" y="37"/>
                      <a:pt x="68" y="27"/>
                    </a:cubicBezTo>
                    <a:cubicBezTo>
                      <a:pt x="71" y="19"/>
                      <a:pt x="70" y="9"/>
                      <a:pt x="67" y="1"/>
                    </a:cubicBezTo>
                    <a:cubicBezTo>
                      <a:pt x="69" y="0"/>
                      <a:pt x="69" y="0"/>
                      <a:pt x="69" y="0"/>
                    </a:cubicBezTo>
                    <a:cubicBezTo>
                      <a:pt x="73" y="9"/>
                      <a:pt x="74" y="19"/>
                      <a:pt x="71" y="28"/>
                    </a:cubicBezTo>
                    <a:cubicBezTo>
                      <a:pt x="67" y="38"/>
                      <a:pt x="60" y="47"/>
                      <a:pt x="51" y="52"/>
                    </a:cubicBezTo>
                    <a:cubicBezTo>
                      <a:pt x="45" y="55"/>
                      <a:pt x="38" y="57"/>
                      <a:pt x="31"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4" name="Shape 334"/>
              <p:cNvSpPr/>
              <p:nvPr/>
            </p:nvSpPr>
            <p:spPr>
              <a:xfrm>
                <a:off x="7987" y="2104"/>
                <a:ext cx="55" cy="86"/>
              </a:xfrm>
              <a:custGeom>
                <a:avLst/>
                <a:gdLst/>
                <a:ahLst/>
                <a:cxnLst/>
                <a:rect l="0" t="0" r="0" b="0"/>
                <a:pathLst>
                  <a:path w="33" h="52" extrusionOk="0">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5" name="Shape 335"/>
              <p:cNvSpPr/>
              <p:nvPr/>
            </p:nvSpPr>
            <p:spPr>
              <a:xfrm>
                <a:off x="7956" y="2129"/>
                <a:ext cx="52" cy="120"/>
              </a:xfrm>
              <a:custGeom>
                <a:avLst/>
                <a:gdLst/>
                <a:ahLst/>
                <a:cxnLst/>
                <a:rect l="0" t="0" r="0" b="0"/>
                <a:pathLst>
                  <a:path w="32" h="71" extrusionOk="0">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6" name="Shape 336"/>
              <p:cNvSpPr/>
              <p:nvPr/>
            </p:nvSpPr>
            <p:spPr>
              <a:xfrm>
                <a:off x="7998" y="2070"/>
                <a:ext cx="163" cy="159"/>
              </a:xfrm>
              <a:custGeom>
                <a:avLst/>
                <a:gdLst/>
                <a:ahLst/>
                <a:cxnLst/>
                <a:rect l="0" t="0" r="0" b="0"/>
                <a:pathLst>
                  <a:path w="98" h="95" extrusionOk="0">
                    <a:moveTo>
                      <a:pt x="78" y="95"/>
                    </a:moveTo>
                    <a:cubicBezTo>
                      <a:pt x="75" y="92"/>
                      <a:pt x="75" y="92"/>
                      <a:pt x="75" y="92"/>
                    </a:cubicBezTo>
                    <a:cubicBezTo>
                      <a:pt x="79" y="87"/>
                      <a:pt x="82" y="81"/>
                      <a:pt x="84" y="74"/>
                    </a:cubicBezTo>
                    <a:cubicBezTo>
                      <a:pt x="93" y="48"/>
                      <a:pt x="78" y="19"/>
                      <a:pt x="51" y="11"/>
                    </a:cubicBezTo>
                    <a:cubicBezTo>
                      <a:pt x="34" y="5"/>
                      <a:pt x="16" y="9"/>
                      <a:pt x="3" y="20"/>
                    </a:cubicBezTo>
                    <a:cubicBezTo>
                      <a:pt x="0" y="16"/>
                      <a:pt x="0" y="16"/>
                      <a:pt x="0" y="16"/>
                    </a:cubicBezTo>
                    <a:cubicBezTo>
                      <a:pt x="14" y="4"/>
                      <a:pt x="34" y="0"/>
                      <a:pt x="52" y="6"/>
                    </a:cubicBezTo>
                    <a:cubicBezTo>
                      <a:pt x="81" y="15"/>
                      <a:pt x="98" y="46"/>
                      <a:pt x="89" y="76"/>
                    </a:cubicBezTo>
                    <a:cubicBezTo>
                      <a:pt x="87" y="83"/>
                      <a:pt x="83" y="90"/>
                      <a:pt x="78" y="9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7" name="Shape 337"/>
              <p:cNvSpPr/>
              <p:nvPr/>
            </p:nvSpPr>
            <p:spPr>
              <a:xfrm>
                <a:off x="3875" y="596"/>
                <a:ext cx="132" cy="730"/>
              </a:xfrm>
              <a:custGeom>
                <a:avLst/>
                <a:gdLst/>
                <a:ahLst/>
                <a:cxnLst/>
                <a:rect l="0" t="0" r="0" b="0"/>
                <a:pathLst>
                  <a:path w="133" h="731" extrusionOk="0">
                    <a:moveTo>
                      <a:pt x="9" y="731"/>
                    </a:moveTo>
                    <a:lnTo>
                      <a:pt x="0" y="731"/>
                    </a:lnTo>
                    <a:lnTo>
                      <a:pt x="126" y="0"/>
                    </a:lnTo>
                    <a:lnTo>
                      <a:pt x="133" y="1"/>
                    </a:lnTo>
                    <a:lnTo>
                      <a:pt x="9" y="73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8" name="Shape 338"/>
              <p:cNvSpPr/>
              <p:nvPr/>
            </p:nvSpPr>
            <p:spPr>
              <a:xfrm>
                <a:off x="3620" y="1002"/>
                <a:ext cx="115" cy="339"/>
              </a:xfrm>
              <a:custGeom>
                <a:avLst/>
                <a:gdLst/>
                <a:ahLst/>
                <a:cxnLst/>
                <a:rect l="0" t="0" r="0" b="0"/>
                <a:pathLst>
                  <a:path w="116" h="340" extrusionOk="0">
                    <a:moveTo>
                      <a:pt x="108" y="340"/>
                    </a:moveTo>
                    <a:lnTo>
                      <a:pt x="0" y="4"/>
                    </a:lnTo>
                    <a:lnTo>
                      <a:pt x="9" y="0"/>
                    </a:lnTo>
                    <a:lnTo>
                      <a:pt x="116" y="336"/>
                    </a:lnTo>
                    <a:lnTo>
                      <a:pt x="108" y="34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9" name="Shape 339"/>
              <p:cNvSpPr/>
              <p:nvPr/>
            </p:nvSpPr>
            <p:spPr>
              <a:xfrm>
                <a:off x="3740" y="2277"/>
                <a:ext cx="24" cy="214"/>
              </a:xfrm>
              <a:custGeom>
                <a:avLst/>
                <a:gdLst/>
                <a:ahLst/>
                <a:cxnLst/>
                <a:rect l="0" t="0" r="0" b="0"/>
                <a:pathLst>
                  <a:path w="25" h="215" extrusionOk="0">
                    <a:moveTo>
                      <a:pt x="9" y="215"/>
                    </a:moveTo>
                    <a:lnTo>
                      <a:pt x="0" y="215"/>
                    </a:lnTo>
                    <a:lnTo>
                      <a:pt x="19" y="0"/>
                    </a:lnTo>
                    <a:lnTo>
                      <a:pt x="25" y="0"/>
                    </a:lnTo>
                    <a:lnTo>
                      <a:pt x="9" y="21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0" name="Shape 340"/>
              <p:cNvSpPr/>
              <p:nvPr/>
            </p:nvSpPr>
            <p:spPr>
              <a:xfrm>
                <a:off x="6222" y="436"/>
                <a:ext cx="439" cy="184"/>
              </a:xfrm>
              <a:custGeom>
                <a:avLst/>
                <a:gdLst/>
                <a:ahLst/>
                <a:cxnLst/>
                <a:rect l="0" t="0" r="0" b="0"/>
                <a:pathLst>
                  <a:path w="440" h="185" extrusionOk="0">
                    <a:moveTo>
                      <a:pt x="437" y="185"/>
                    </a:moveTo>
                    <a:lnTo>
                      <a:pt x="0" y="7"/>
                    </a:lnTo>
                    <a:lnTo>
                      <a:pt x="4" y="0"/>
                    </a:lnTo>
                    <a:lnTo>
                      <a:pt x="440" y="178"/>
                    </a:lnTo>
                    <a:lnTo>
                      <a:pt x="437" y="18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1" name="Shape 341"/>
              <p:cNvSpPr/>
              <p:nvPr/>
            </p:nvSpPr>
            <p:spPr>
              <a:xfrm>
                <a:off x="6666" y="426"/>
                <a:ext cx="563" cy="200"/>
              </a:xfrm>
              <a:custGeom>
                <a:avLst/>
                <a:gdLst/>
                <a:ahLst/>
                <a:cxnLst/>
                <a:rect l="0" t="0" r="0" b="0"/>
                <a:pathLst>
                  <a:path w="564" h="201" extrusionOk="0">
                    <a:moveTo>
                      <a:pt x="3" y="201"/>
                    </a:moveTo>
                    <a:lnTo>
                      <a:pt x="0" y="195"/>
                    </a:lnTo>
                    <a:lnTo>
                      <a:pt x="560" y="0"/>
                    </a:lnTo>
                    <a:lnTo>
                      <a:pt x="564" y="7"/>
                    </a:lnTo>
                    <a:lnTo>
                      <a:pt x="3" y="20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2" name="Shape 342"/>
              <p:cNvSpPr/>
              <p:nvPr/>
            </p:nvSpPr>
            <p:spPr>
              <a:xfrm>
                <a:off x="6591" y="588"/>
                <a:ext cx="116" cy="105"/>
              </a:xfrm>
              <a:custGeom>
                <a:avLst/>
                <a:gdLst/>
                <a:ahLst/>
                <a:cxnLst/>
                <a:rect l="0" t="0" r="0" b="0"/>
                <a:pathLst>
                  <a:path w="69"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3" name="Shape 343"/>
              <p:cNvSpPr/>
              <p:nvPr/>
            </p:nvSpPr>
            <p:spPr>
              <a:xfrm>
                <a:off x="6619" y="555"/>
                <a:ext cx="99" cy="32"/>
              </a:xfrm>
              <a:custGeom>
                <a:avLst/>
                <a:gdLst/>
                <a:ahLst/>
                <a:cxnLst/>
                <a:rect l="0" t="0" r="0" b="0"/>
                <a:pathLst>
                  <a:path w="59" h="20" extrusionOk="0">
                    <a:moveTo>
                      <a:pt x="56" y="20"/>
                    </a:moveTo>
                    <a:cubicBezTo>
                      <a:pt x="49" y="9"/>
                      <a:pt x="37" y="3"/>
                      <a:pt x="23" y="3"/>
                    </a:cubicBezTo>
                    <a:cubicBezTo>
                      <a:pt x="16"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4" name="Shape 344"/>
              <p:cNvSpPr/>
              <p:nvPr/>
            </p:nvSpPr>
            <p:spPr>
              <a:xfrm>
                <a:off x="6572" y="528"/>
                <a:ext cx="102" cy="72"/>
              </a:xfrm>
              <a:custGeom>
                <a:avLst/>
                <a:gdLst/>
                <a:ahLst/>
                <a:cxnLst/>
                <a:rect l="0" t="0" r="0" b="0"/>
                <a:pathLst>
                  <a:path w="61" h="43" extrusionOk="0">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5" name="Shape 345"/>
              <p:cNvSpPr/>
              <p:nvPr/>
            </p:nvSpPr>
            <p:spPr>
              <a:xfrm>
                <a:off x="6626" y="544"/>
                <a:ext cx="129" cy="174"/>
              </a:xfrm>
              <a:custGeom>
                <a:avLst/>
                <a:gdLst/>
                <a:ahLst/>
                <a:cxnLst/>
                <a:rect l="0" t="0" r="0" b="0"/>
                <a:pathLst>
                  <a:path w="77" h="103" extrusionOk="0">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61"/>
                      <a:pt x="72" y="75"/>
                      <a:pt x="61" y="86"/>
                    </a:cubicBezTo>
                    <a:cubicBezTo>
                      <a:pt x="51" y="97"/>
                      <a:pt x="37" y="103"/>
                      <a:pt x="22" y="103"/>
                    </a:cubicBezTo>
                    <a:cubicBezTo>
                      <a:pt x="22" y="103"/>
                      <a:pt x="21" y="103"/>
                      <a:pt x="21" y="10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6" name="Shape 346"/>
              <p:cNvSpPr/>
              <p:nvPr/>
            </p:nvSpPr>
            <p:spPr>
              <a:xfrm>
                <a:off x="-123" y="197"/>
                <a:ext cx="147" cy="153"/>
              </a:xfrm>
              <a:custGeom>
                <a:avLst/>
                <a:gdLst/>
                <a:ahLst/>
                <a:cxnLst/>
                <a:rect l="0" t="0" r="0" b="0"/>
                <a:pathLst>
                  <a:path w="88"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7" name="Shape 347"/>
              <p:cNvSpPr/>
              <p:nvPr/>
            </p:nvSpPr>
            <p:spPr>
              <a:xfrm>
                <a:off x="-73" y="275"/>
                <a:ext cx="14" cy="14"/>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8" name="Shape 348"/>
              <p:cNvSpPr/>
              <p:nvPr/>
            </p:nvSpPr>
            <p:spPr>
              <a:xfrm>
                <a:off x="3834" y="1180"/>
                <a:ext cx="507" cy="316"/>
              </a:xfrm>
              <a:custGeom>
                <a:avLst/>
                <a:gdLst/>
                <a:ahLst/>
                <a:cxnLst/>
                <a:rect l="0" t="0" r="0" b="0"/>
                <a:pathLst>
                  <a:path w="302" h="189" extrusionOk="0">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9" name="Shape 349"/>
              <p:cNvSpPr/>
              <p:nvPr/>
            </p:nvSpPr>
            <p:spPr>
              <a:xfrm>
                <a:off x="3347" y="1289"/>
                <a:ext cx="971" cy="968"/>
              </a:xfrm>
              <a:custGeom>
                <a:avLst/>
                <a:gdLst/>
                <a:ahLst/>
                <a:cxnLst/>
                <a:rect l="0" t="0" r="0" b="0"/>
                <a:pathLst>
                  <a:path w="578" h="576" extrusionOk="0">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4"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7"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4"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8"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39"/>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9"/>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6"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0" name="Shape 350"/>
              <p:cNvSpPr/>
              <p:nvPr/>
            </p:nvSpPr>
            <p:spPr>
              <a:xfrm>
                <a:off x="3302" y="1202"/>
                <a:ext cx="1026" cy="1130"/>
              </a:xfrm>
              <a:custGeom>
                <a:avLst/>
                <a:gdLst/>
                <a:ahLst/>
                <a:cxnLst/>
                <a:rect l="0" t="0" r="0" b="0"/>
                <a:pathLst>
                  <a:path w="612" h="673" extrusionOk="0">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1" name="Shape 351"/>
              <p:cNvSpPr/>
              <p:nvPr/>
            </p:nvSpPr>
            <p:spPr>
              <a:xfrm>
                <a:off x="3424" y="1364"/>
                <a:ext cx="818" cy="816"/>
              </a:xfrm>
              <a:custGeom>
                <a:avLst/>
                <a:gdLst/>
                <a:ahLst/>
                <a:cxnLst/>
                <a:rect l="0" t="0" r="0" b="0"/>
                <a:pathLst>
                  <a:path w="488" h="486" extrusionOk="0">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2" name="Shape 352"/>
              <p:cNvSpPr/>
              <p:nvPr/>
            </p:nvSpPr>
            <p:spPr>
              <a:xfrm>
                <a:off x="4265" y="1842"/>
                <a:ext cx="99" cy="27"/>
              </a:xfrm>
              <a:custGeom>
                <a:avLst/>
                <a:gdLst/>
                <a:ahLst/>
                <a:cxnLst/>
                <a:rect l="0" t="0" r="0" b="0"/>
                <a:pathLst>
                  <a:path w="59" h="16" extrusionOk="0">
                    <a:moveTo>
                      <a:pt x="59" y="12"/>
                    </a:moveTo>
                    <a:cubicBezTo>
                      <a:pt x="1" y="0"/>
                      <a:pt x="1" y="0"/>
                      <a:pt x="1" y="0"/>
                    </a:cubicBezTo>
                    <a:cubicBezTo>
                      <a:pt x="0" y="5"/>
                      <a:pt x="0" y="5"/>
                      <a:pt x="0" y="5"/>
                    </a:cubicBezTo>
                    <a:cubicBezTo>
                      <a:pt x="58" y="16"/>
                      <a:pt x="58" y="16"/>
                      <a:pt x="58" y="16"/>
                    </a:cubicBezTo>
                    <a:cubicBezTo>
                      <a:pt x="58" y="15"/>
                      <a:pt x="58" y="13"/>
                      <a:pt x="59" y="1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3" name="Shape 353"/>
              <p:cNvSpPr/>
              <p:nvPr/>
            </p:nvSpPr>
            <p:spPr>
              <a:xfrm>
                <a:off x="4418" y="1871"/>
                <a:ext cx="462" cy="99"/>
              </a:xfrm>
              <a:custGeom>
                <a:avLst/>
                <a:gdLst/>
                <a:ahLst/>
                <a:cxnLst/>
                <a:rect l="0" t="0" r="0" b="0"/>
                <a:pathLst>
                  <a:path w="276" h="59" extrusionOk="0">
                    <a:moveTo>
                      <a:pt x="0" y="0"/>
                    </a:moveTo>
                    <a:cubicBezTo>
                      <a:pt x="0" y="2"/>
                      <a:pt x="0" y="3"/>
                      <a:pt x="0" y="5"/>
                    </a:cubicBezTo>
                    <a:cubicBezTo>
                      <a:pt x="275" y="59"/>
                      <a:pt x="275" y="59"/>
                      <a:pt x="275" y="59"/>
                    </a:cubicBezTo>
                    <a:cubicBezTo>
                      <a:pt x="276" y="55"/>
                      <a:pt x="276" y="55"/>
                      <a:pt x="276" y="55"/>
                    </a:cubicBezTo>
                    <a:lnTo>
                      <a:pt x="0" y="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4" name="Shape 354"/>
              <p:cNvSpPr/>
              <p:nvPr/>
            </p:nvSpPr>
            <p:spPr>
              <a:xfrm>
                <a:off x="3877" y="1770"/>
                <a:ext cx="551" cy="595"/>
              </a:xfrm>
              <a:custGeom>
                <a:avLst/>
                <a:gdLst/>
                <a:ahLst/>
                <a:cxnLst/>
                <a:rect l="0" t="0" r="0" b="0"/>
                <a:pathLst>
                  <a:path w="329" h="354" extrusionOk="0">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5" name="Shape 355"/>
              <p:cNvSpPr/>
              <p:nvPr/>
            </p:nvSpPr>
            <p:spPr>
              <a:xfrm>
                <a:off x="4200" y="2014"/>
                <a:ext cx="308" cy="291"/>
              </a:xfrm>
              <a:custGeom>
                <a:avLst/>
                <a:gdLst/>
                <a:ahLst/>
                <a:cxnLst/>
                <a:rect l="0" t="0" r="0" b="0"/>
                <a:pathLst>
                  <a:path w="309" h="292" extrusionOk="0">
                    <a:moveTo>
                      <a:pt x="302" y="292"/>
                    </a:moveTo>
                    <a:lnTo>
                      <a:pt x="0" y="5"/>
                    </a:lnTo>
                    <a:lnTo>
                      <a:pt x="5" y="0"/>
                    </a:lnTo>
                    <a:lnTo>
                      <a:pt x="309" y="287"/>
                    </a:lnTo>
                    <a:lnTo>
                      <a:pt x="302" y="29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6" name="Shape 356"/>
              <p:cNvSpPr/>
              <p:nvPr/>
            </p:nvSpPr>
            <p:spPr>
              <a:xfrm>
                <a:off x="4284" y="1654"/>
                <a:ext cx="870" cy="100"/>
              </a:xfrm>
              <a:custGeom>
                <a:avLst/>
                <a:gdLst/>
                <a:ahLst/>
                <a:cxnLst/>
                <a:rect l="0" t="0" r="0" b="0"/>
                <a:pathLst>
                  <a:path w="871" h="101" extrusionOk="0">
                    <a:moveTo>
                      <a:pt x="0" y="101"/>
                    </a:moveTo>
                    <a:lnTo>
                      <a:pt x="0" y="93"/>
                    </a:lnTo>
                    <a:lnTo>
                      <a:pt x="871" y="0"/>
                    </a:lnTo>
                    <a:lnTo>
                      <a:pt x="871" y="7"/>
                    </a:lnTo>
                    <a:lnTo>
                      <a:pt x="0" y="10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7" name="Shape 357"/>
              <p:cNvSpPr/>
              <p:nvPr/>
            </p:nvSpPr>
            <p:spPr>
              <a:xfrm>
                <a:off x="4309" y="1502"/>
                <a:ext cx="99" cy="125"/>
              </a:xfrm>
              <a:custGeom>
                <a:avLst/>
                <a:gdLst/>
                <a:ahLst/>
                <a:cxnLst/>
                <a:rect l="0" t="0" r="0" b="0"/>
                <a:pathLst>
                  <a:path w="59" h="75" extrusionOk="0">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8" name="Shape 358"/>
              <p:cNvSpPr/>
              <p:nvPr/>
            </p:nvSpPr>
            <p:spPr>
              <a:xfrm>
                <a:off x="4193" y="1022"/>
                <a:ext cx="676" cy="485"/>
              </a:xfrm>
              <a:custGeom>
                <a:avLst/>
                <a:gdLst/>
                <a:ahLst/>
                <a:cxnLst/>
                <a:rect l="0" t="0" r="0" b="0"/>
                <a:pathLst>
                  <a:path w="677" h="486" extrusionOk="0">
                    <a:moveTo>
                      <a:pt x="4" y="486"/>
                    </a:moveTo>
                    <a:lnTo>
                      <a:pt x="0" y="479"/>
                    </a:lnTo>
                    <a:lnTo>
                      <a:pt x="672" y="0"/>
                    </a:lnTo>
                    <a:lnTo>
                      <a:pt x="677" y="7"/>
                    </a:lnTo>
                    <a:lnTo>
                      <a:pt x="4" y="48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9" name="Shape 359"/>
              <p:cNvSpPr/>
              <p:nvPr/>
            </p:nvSpPr>
            <p:spPr>
              <a:xfrm>
                <a:off x="3238" y="1770"/>
                <a:ext cx="340" cy="523"/>
              </a:xfrm>
              <a:custGeom>
                <a:avLst/>
                <a:gdLst/>
                <a:ahLst/>
                <a:cxnLst/>
                <a:rect l="0" t="0" r="0" b="0"/>
                <a:pathLst>
                  <a:path w="203" h="312" extrusionOk="0">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0" name="Shape 360"/>
              <p:cNvSpPr/>
              <p:nvPr/>
            </p:nvSpPr>
            <p:spPr>
              <a:xfrm>
                <a:off x="3286" y="2112"/>
                <a:ext cx="332" cy="487"/>
              </a:xfrm>
              <a:custGeom>
                <a:avLst/>
                <a:gdLst/>
                <a:ahLst/>
                <a:cxnLst/>
                <a:rect l="0" t="0" r="0" b="0"/>
                <a:pathLst>
                  <a:path w="333" h="488" extrusionOk="0">
                    <a:moveTo>
                      <a:pt x="7" y="488"/>
                    </a:moveTo>
                    <a:lnTo>
                      <a:pt x="0" y="483"/>
                    </a:lnTo>
                    <a:lnTo>
                      <a:pt x="326" y="0"/>
                    </a:lnTo>
                    <a:lnTo>
                      <a:pt x="333" y="4"/>
                    </a:lnTo>
                    <a:lnTo>
                      <a:pt x="7" y="48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1" name="Shape 361"/>
              <p:cNvSpPr/>
              <p:nvPr/>
            </p:nvSpPr>
            <p:spPr>
              <a:xfrm>
                <a:off x="2944" y="1506"/>
                <a:ext cx="459" cy="147"/>
              </a:xfrm>
              <a:custGeom>
                <a:avLst/>
                <a:gdLst/>
                <a:ahLst/>
                <a:cxnLst/>
                <a:rect l="0" t="0" r="0" b="0"/>
                <a:pathLst>
                  <a:path w="460" h="148" extrusionOk="0">
                    <a:moveTo>
                      <a:pt x="458" y="148"/>
                    </a:moveTo>
                    <a:lnTo>
                      <a:pt x="0" y="7"/>
                    </a:lnTo>
                    <a:lnTo>
                      <a:pt x="1" y="0"/>
                    </a:lnTo>
                    <a:lnTo>
                      <a:pt x="460" y="142"/>
                    </a:lnTo>
                    <a:lnTo>
                      <a:pt x="458" y="14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2" name="Shape 362"/>
              <p:cNvSpPr/>
              <p:nvPr/>
            </p:nvSpPr>
            <p:spPr>
              <a:xfrm>
                <a:off x="2048" y="1877"/>
                <a:ext cx="1290" cy="176"/>
              </a:xfrm>
              <a:custGeom>
                <a:avLst/>
                <a:gdLst/>
                <a:ahLst/>
                <a:cxnLst/>
                <a:rect l="0" t="0" r="0" b="0"/>
                <a:pathLst>
                  <a:path w="1291" h="177" extrusionOk="0">
                    <a:moveTo>
                      <a:pt x="2" y="177"/>
                    </a:moveTo>
                    <a:lnTo>
                      <a:pt x="0" y="168"/>
                    </a:lnTo>
                    <a:lnTo>
                      <a:pt x="1289" y="0"/>
                    </a:lnTo>
                    <a:lnTo>
                      <a:pt x="1291" y="9"/>
                    </a:lnTo>
                    <a:lnTo>
                      <a:pt x="2" y="17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3" name="Shape 363"/>
              <p:cNvSpPr/>
              <p:nvPr/>
            </p:nvSpPr>
            <p:spPr>
              <a:xfrm>
                <a:off x="4240" y="1955"/>
                <a:ext cx="897" cy="397"/>
              </a:xfrm>
              <a:custGeom>
                <a:avLst/>
                <a:gdLst/>
                <a:ahLst/>
                <a:cxnLst/>
                <a:rect l="0" t="0" r="0" b="0"/>
                <a:pathLst>
                  <a:path w="898" h="398" extrusionOk="0">
                    <a:moveTo>
                      <a:pt x="896" y="398"/>
                    </a:moveTo>
                    <a:lnTo>
                      <a:pt x="0" y="7"/>
                    </a:lnTo>
                    <a:lnTo>
                      <a:pt x="3" y="0"/>
                    </a:lnTo>
                    <a:lnTo>
                      <a:pt x="898" y="390"/>
                    </a:lnTo>
                    <a:lnTo>
                      <a:pt x="896" y="39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4" name="Shape 364"/>
              <p:cNvSpPr/>
              <p:nvPr/>
            </p:nvSpPr>
            <p:spPr>
              <a:xfrm>
                <a:off x="5138" y="2336"/>
                <a:ext cx="900" cy="17"/>
              </a:xfrm>
              <a:custGeom>
                <a:avLst/>
                <a:gdLst/>
                <a:ahLst/>
                <a:cxnLst/>
                <a:rect l="0" t="0" r="0" b="0"/>
                <a:pathLst>
                  <a:path w="901" h="18" extrusionOk="0">
                    <a:moveTo>
                      <a:pt x="0" y="18"/>
                    </a:moveTo>
                    <a:lnTo>
                      <a:pt x="0" y="10"/>
                    </a:lnTo>
                    <a:lnTo>
                      <a:pt x="901" y="0"/>
                    </a:lnTo>
                    <a:lnTo>
                      <a:pt x="901" y="8"/>
                    </a:lnTo>
                    <a:lnTo>
                      <a:pt x="0"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5" name="Shape 365"/>
              <p:cNvSpPr/>
              <p:nvPr/>
            </p:nvSpPr>
            <p:spPr>
              <a:xfrm>
                <a:off x="5922" y="2086"/>
                <a:ext cx="150" cy="214"/>
              </a:xfrm>
              <a:custGeom>
                <a:avLst/>
                <a:gdLst/>
                <a:ahLst/>
                <a:cxnLst/>
                <a:rect l="0" t="0" r="0" b="0"/>
                <a:pathLst>
                  <a:path w="151" h="215" extrusionOk="0">
                    <a:moveTo>
                      <a:pt x="144" y="215"/>
                    </a:moveTo>
                    <a:lnTo>
                      <a:pt x="0" y="5"/>
                    </a:lnTo>
                    <a:lnTo>
                      <a:pt x="7" y="0"/>
                    </a:lnTo>
                    <a:lnTo>
                      <a:pt x="151" y="210"/>
                    </a:lnTo>
                    <a:lnTo>
                      <a:pt x="144" y="21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6" name="Shape 366"/>
              <p:cNvSpPr/>
              <p:nvPr/>
            </p:nvSpPr>
            <p:spPr>
              <a:xfrm>
                <a:off x="6118" y="2086"/>
                <a:ext cx="150" cy="214"/>
              </a:xfrm>
              <a:custGeom>
                <a:avLst/>
                <a:gdLst/>
                <a:ahLst/>
                <a:cxnLst/>
                <a:rect l="0" t="0" r="0" b="0"/>
                <a:pathLst>
                  <a:path w="151" h="215" extrusionOk="0">
                    <a:moveTo>
                      <a:pt x="7" y="215"/>
                    </a:moveTo>
                    <a:lnTo>
                      <a:pt x="0" y="210"/>
                    </a:lnTo>
                    <a:lnTo>
                      <a:pt x="145" y="0"/>
                    </a:lnTo>
                    <a:lnTo>
                      <a:pt x="151" y="5"/>
                    </a:lnTo>
                    <a:lnTo>
                      <a:pt x="7" y="21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7" name="Shape 367"/>
              <p:cNvSpPr/>
              <p:nvPr/>
            </p:nvSpPr>
            <p:spPr>
              <a:xfrm>
                <a:off x="6090" y="2038"/>
                <a:ext cx="9" cy="252"/>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8" name="Shape 368"/>
              <p:cNvSpPr/>
              <p:nvPr/>
            </p:nvSpPr>
            <p:spPr>
              <a:xfrm>
                <a:off x="5134" y="2345"/>
                <a:ext cx="98" cy="313"/>
              </a:xfrm>
              <a:custGeom>
                <a:avLst/>
                <a:gdLst/>
                <a:ahLst/>
                <a:cxnLst/>
                <a:rect l="0" t="0" r="0" b="0"/>
                <a:pathLst>
                  <a:path w="99" h="314" extrusionOk="0">
                    <a:moveTo>
                      <a:pt x="90" y="314"/>
                    </a:moveTo>
                    <a:lnTo>
                      <a:pt x="0" y="2"/>
                    </a:lnTo>
                    <a:lnTo>
                      <a:pt x="6" y="0"/>
                    </a:lnTo>
                    <a:lnTo>
                      <a:pt x="99" y="311"/>
                    </a:lnTo>
                    <a:lnTo>
                      <a:pt x="90" y="31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9" name="Shape 369"/>
              <p:cNvSpPr/>
              <p:nvPr/>
            </p:nvSpPr>
            <p:spPr>
              <a:xfrm>
                <a:off x="5422" y="1169"/>
                <a:ext cx="407" cy="345"/>
              </a:xfrm>
              <a:custGeom>
                <a:avLst/>
                <a:gdLst/>
                <a:ahLst/>
                <a:cxnLst/>
                <a:rect l="0" t="0" r="0" b="0"/>
                <a:pathLst>
                  <a:path w="408" h="346" extrusionOk="0">
                    <a:moveTo>
                      <a:pt x="401" y="346"/>
                    </a:moveTo>
                    <a:lnTo>
                      <a:pt x="0" y="6"/>
                    </a:lnTo>
                    <a:lnTo>
                      <a:pt x="5" y="0"/>
                    </a:lnTo>
                    <a:lnTo>
                      <a:pt x="408" y="339"/>
                    </a:lnTo>
                    <a:lnTo>
                      <a:pt x="401" y="34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0" name="Shape 370"/>
              <p:cNvSpPr/>
              <p:nvPr/>
            </p:nvSpPr>
            <p:spPr>
              <a:xfrm>
                <a:off x="5420" y="650"/>
                <a:ext cx="7" cy="520"/>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1" name="Shape 371"/>
              <p:cNvSpPr/>
              <p:nvPr/>
            </p:nvSpPr>
            <p:spPr>
              <a:xfrm>
                <a:off x="5422" y="619"/>
                <a:ext cx="1240" cy="554"/>
              </a:xfrm>
              <a:custGeom>
                <a:avLst/>
                <a:gdLst/>
                <a:ahLst/>
                <a:cxnLst/>
                <a:rect l="0" t="0" r="0" b="0"/>
                <a:pathLst>
                  <a:path w="1241" h="555" extrusionOk="0">
                    <a:moveTo>
                      <a:pt x="2" y="555"/>
                    </a:moveTo>
                    <a:lnTo>
                      <a:pt x="0" y="546"/>
                    </a:lnTo>
                    <a:lnTo>
                      <a:pt x="1238" y="0"/>
                    </a:lnTo>
                    <a:lnTo>
                      <a:pt x="1241" y="7"/>
                    </a:lnTo>
                    <a:lnTo>
                      <a:pt x="2" y="55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2" name="Shape 372"/>
              <p:cNvSpPr/>
              <p:nvPr/>
            </p:nvSpPr>
            <p:spPr>
              <a:xfrm>
                <a:off x="5422" y="1164"/>
                <a:ext cx="694" cy="121"/>
              </a:xfrm>
              <a:custGeom>
                <a:avLst/>
                <a:gdLst/>
                <a:ahLst/>
                <a:cxnLst/>
                <a:rect l="0" t="0" r="0" b="0"/>
                <a:pathLst>
                  <a:path w="695" h="122" extrusionOk="0">
                    <a:moveTo>
                      <a:pt x="693" y="122"/>
                    </a:moveTo>
                    <a:lnTo>
                      <a:pt x="0" y="8"/>
                    </a:lnTo>
                    <a:lnTo>
                      <a:pt x="1" y="0"/>
                    </a:lnTo>
                    <a:lnTo>
                      <a:pt x="695" y="114"/>
                    </a:lnTo>
                    <a:lnTo>
                      <a:pt x="693" y="12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3" name="Shape 373"/>
              <p:cNvSpPr/>
              <p:nvPr/>
            </p:nvSpPr>
            <p:spPr>
              <a:xfrm>
                <a:off x="6433" y="628"/>
                <a:ext cx="236" cy="357"/>
              </a:xfrm>
              <a:custGeom>
                <a:avLst/>
                <a:gdLst/>
                <a:ahLst/>
                <a:cxnLst/>
                <a:rect l="0" t="0" r="0" b="0"/>
                <a:pathLst>
                  <a:path w="237" h="358" extrusionOk="0">
                    <a:moveTo>
                      <a:pt x="7" y="358"/>
                    </a:moveTo>
                    <a:lnTo>
                      <a:pt x="0" y="353"/>
                    </a:lnTo>
                    <a:lnTo>
                      <a:pt x="230" y="0"/>
                    </a:lnTo>
                    <a:lnTo>
                      <a:pt x="237" y="4"/>
                    </a:lnTo>
                    <a:lnTo>
                      <a:pt x="7" y="35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4" name="Shape 374"/>
              <p:cNvSpPr/>
              <p:nvPr/>
            </p:nvSpPr>
            <p:spPr>
              <a:xfrm>
                <a:off x="6651" y="626"/>
                <a:ext cx="845" cy="563"/>
              </a:xfrm>
              <a:custGeom>
                <a:avLst/>
                <a:gdLst/>
                <a:ahLst/>
                <a:cxnLst/>
                <a:rect l="0" t="0" r="0" b="0"/>
                <a:pathLst>
                  <a:path w="846" h="564" extrusionOk="0">
                    <a:moveTo>
                      <a:pt x="841" y="564"/>
                    </a:moveTo>
                    <a:lnTo>
                      <a:pt x="0" y="7"/>
                    </a:lnTo>
                    <a:lnTo>
                      <a:pt x="5" y="0"/>
                    </a:lnTo>
                    <a:lnTo>
                      <a:pt x="846" y="558"/>
                    </a:lnTo>
                    <a:lnTo>
                      <a:pt x="841" y="56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5" name="Shape 375"/>
              <p:cNvSpPr/>
              <p:nvPr/>
            </p:nvSpPr>
            <p:spPr>
              <a:xfrm>
                <a:off x="5352" y="1135"/>
                <a:ext cx="116" cy="104"/>
              </a:xfrm>
              <a:custGeom>
                <a:avLst/>
                <a:gdLst/>
                <a:ahLst/>
                <a:cxnLst/>
                <a:rect l="0" t="0" r="0" b="0"/>
                <a:pathLst>
                  <a:path w="69" h="62" extrusionOk="0">
                    <a:moveTo>
                      <a:pt x="42" y="62"/>
                    </a:moveTo>
                    <a:cubicBezTo>
                      <a:pt x="31" y="62"/>
                      <a:pt x="21" y="58"/>
                      <a:pt x="13" y="51"/>
                    </a:cubicBezTo>
                    <a:cubicBezTo>
                      <a:pt x="5" y="43"/>
                      <a:pt x="1" y="33"/>
                      <a:pt x="0" y="22"/>
                    </a:cubicBezTo>
                    <a:cubicBezTo>
                      <a:pt x="0" y="14"/>
                      <a:pt x="2" y="7"/>
                      <a:pt x="6" y="0"/>
                    </a:cubicBezTo>
                    <a:cubicBezTo>
                      <a:pt x="9" y="1"/>
                      <a:pt x="9" y="1"/>
                      <a:pt x="9" y="1"/>
                    </a:cubicBezTo>
                    <a:cubicBezTo>
                      <a:pt x="5" y="8"/>
                      <a:pt x="3" y="15"/>
                      <a:pt x="3" y="22"/>
                    </a:cubicBezTo>
                    <a:cubicBezTo>
                      <a:pt x="4" y="32"/>
                      <a:pt x="8" y="42"/>
                      <a:pt x="15" y="49"/>
                    </a:cubicBezTo>
                    <a:cubicBezTo>
                      <a:pt x="23" y="56"/>
                      <a:pt x="3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6" name="Shape 376"/>
              <p:cNvSpPr/>
              <p:nvPr/>
            </p:nvSpPr>
            <p:spPr>
              <a:xfrm>
                <a:off x="5383" y="1101"/>
                <a:ext cx="96" cy="35"/>
              </a:xfrm>
              <a:custGeom>
                <a:avLst/>
                <a:gdLst/>
                <a:ahLst/>
                <a:cxnLst/>
                <a:rect l="0" t="0" r="0" b="0"/>
                <a:pathLst>
                  <a:path w="58" h="21" extrusionOk="0">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7" name="Shape 377"/>
              <p:cNvSpPr/>
              <p:nvPr/>
            </p:nvSpPr>
            <p:spPr>
              <a:xfrm>
                <a:off x="5333" y="1077"/>
                <a:ext cx="102" cy="71"/>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8" name="Shape 378"/>
              <p:cNvSpPr/>
              <p:nvPr/>
            </p:nvSpPr>
            <p:spPr>
              <a:xfrm>
                <a:off x="5390" y="1090"/>
                <a:ext cx="127" cy="173"/>
              </a:xfrm>
              <a:custGeom>
                <a:avLst/>
                <a:gdLst/>
                <a:ahLst/>
                <a:cxnLst/>
                <a:rect l="0" t="0" r="0" b="0"/>
                <a:pathLst>
                  <a:path w="76" h="104" extrusionOk="0">
                    <a:moveTo>
                      <a:pt x="20" y="104"/>
                    </a:moveTo>
                    <a:cubicBezTo>
                      <a:pt x="13" y="104"/>
                      <a:pt x="6" y="103"/>
                      <a:pt x="0" y="100"/>
                    </a:cubicBezTo>
                    <a:cubicBezTo>
                      <a:pt x="1" y="96"/>
                      <a:pt x="1" y="96"/>
                      <a:pt x="1" y="96"/>
                    </a:cubicBezTo>
                    <a:cubicBezTo>
                      <a:pt x="8" y="98"/>
                      <a:pt x="15" y="99"/>
                      <a:pt x="21" y="99"/>
                    </a:cubicBezTo>
                    <a:cubicBezTo>
                      <a:pt x="35" y="99"/>
                      <a:pt x="48" y="93"/>
                      <a:pt x="57" y="83"/>
                    </a:cubicBezTo>
                    <a:cubicBezTo>
                      <a:pt x="67" y="73"/>
                      <a:pt x="71" y="60"/>
                      <a:pt x="71" y="47"/>
                    </a:cubicBezTo>
                    <a:cubicBezTo>
                      <a:pt x="71" y="29"/>
                      <a:pt x="61" y="13"/>
                      <a:pt x="47" y="4"/>
                    </a:cubicBezTo>
                    <a:cubicBezTo>
                      <a:pt x="49" y="0"/>
                      <a:pt x="49" y="0"/>
                      <a:pt x="49" y="0"/>
                    </a:cubicBezTo>
                    <a:cubicBezTo>
                      <a:pt x="65" y="10"/>
                      <a:pt x="75" y="27"/>
                      <a:pt x="76" y="46"/>
                    </a:cubicBezTo>
                    <a:cubicBezTo>
                      <a:pt x="76" y="61"/>
                      <a:pt x="71" y="76"/>
                      <a:pt x="61" y="86"/>
                    </a:cubicBezTo>
                    <a:cubicBezTo>
                      <a:pt x="50" y="97"/>
                      <a:pt x="37" y="103"/>
                      <a:pt x="22" y="104"/>
                    </a:cubicBezTo>
                    <a:cubicBezTo>
                      <a:pt x="21" y="104"/>
                      <a:pt x="20" y="104"/>
                      <a:pt x="20" y="104"/>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9" name="Shape 379"/>
              <p:cNvSpPr/>
              <p:nvPr/>
            </p:nvSpPr>
            <p:spPr>
              <a:xfrm>
                <a:off x="2487" y="2020"/>
                <a:ext cx="1028" cy="618"/>
              </a:xfrm>
              <a:custGeom>
                <a:avLst/>
                <a:gdLst/>
                <a:ahLst/>
                <a:cxnLst/>
                <a:rect l="0" t="0" r="0" b="0"/>
                <a:pathLst>
                  <a:path w="1029" h="619" extrusionOk="0">
                    <a:moveTo>
                      <a:pt x="3" y="619"/>
                    </a:moveTo>
                    <a:lnTo>
                      <a:pt x="0" y="612"/>
                    </a:lnTo>
                    <a:lnTo>
                      <a:pt x="1026" y="0"/>
                    </a:lnTo>
                    <a:lnTo>
                      <a:pt x="1029" y="7"/>
                    </a:lnTo>
                    <a:lnTo>
                      <a:pt x="3" y="61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0" name="Shape 380"/>
              <p:cNvSpPr/>
              <p:nvPr/>
            </p:nvSpPr>
            <p:spPr>
              <a:xfrm>
                <a:off x="7018" y="1189"/>
                <a:ext cx="466" cy="258"/>
              </a:xfrm>
              <a:custGeom>
                <a:avLst/>
                <a:gdLst/>
                <a:ahLst/>
                <a:cxnLst/>
                <a:rect l="0" t="0" r="0" b="0"/>
                <a:pathLst>
                  <a:path w="467" h="259" extrusionOk="0">
                    <a:moveTo>
                      <a:pt x="4" y="259"/>
                    </a:moveTo>
                    <a:lnTo>
                      <a:pt x="0" y="252"/>
                    </a:lnTo>
                    <a:lnTo>
                      <a:pt x="464" y="0"/>
                    </a:lnTo>
                    <a:lnTo>
                      <a:pt x="467" y="7"/>
                    </a:lnTo>
                    <a:lnTo>
                      <a:pt x="4" y="25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1" name="Shape 381"/>
              <p:cNvSpPr/>
              <p:nvPr/>
            </p:nvSpPr>
            <p:spPr>
              <a:xfrm>
                <a:off x="7309" y="1189"/>
                <a:ext cx="177" cy="1399"/>
              </a:xfrm>
              <a:custGeom>
                <a:avLst/>
                <a:gdLst/>
                <a:ahLst/>
                <a:cxnLst/>
                <a:rect l="0" t="0" r="0" b="0"/>
                <a:pathLst>
                  <a:path w="178" h="1400" extrusionOk="0">
                    <a:moveTo>
                      <a:pt x="9" y="1400"/>
                    </a:moveTo>
                    <a:lnTo>
                      <a:pt x="0" y="1398"/>
                    </a:lnTo>
                    <a:lnTo>
                      <a:pt x="170" y="0"/>
                    </a:lnTo>
                    <a:lnTo>
                      <a:pt x="178" y="0"/>
                    </a:lnTo>
                    <a:lnTo>
                      <a:pt x="9" y="140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2" name="Shape 382"/>
              <p:cNvSpPr/>
              <p:nvPr/>
            </p:nvSpPr>
            <p:spPr>
              <a:xfrm>
                <a:off x="7455" y="943"/>
                <a:ext cx="31" cy="246"/>
              </a:xfrm>
              <a:custGeom>
                <a:avLst/>
                <a:gdLst/>
                <a:ahLst/>
                <a:cxnLst/>
                <a:rect l="0" t="0" r="0" b="0"/>
                <a:pathLst>
                  <a:path w="32" h="247" extrusionOk="0">
                    <a:moveTo>
                      <a:pt x="25" y="247"/>
                    </a:moveTo>
                    <a:lnTo>
                      <a:pt x="0" y="0"/>
                    </a:lnTo>
                    <a:lnTo>
                      <a:pt x="8" y="0"/>
                    </a:lnTo>
                    <a:lnTo>
                      <a:pt x="32" y="245"/>
                    </a:lnTo>
                    <a:lnTo>
                      <a:pt x="25" y="24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3" name="Shape 383"/>
              <p:cNvSpPr/>
              <p:nvPr/>
            </p:nvSpPr>
            <p:spPr>
              <a:xfrm>
                <a:off x="7480" y="1175"/>
                <a:ext cx="145" cy="298"/>
              </a:xfrm>
              <a:custGeom>
                <a:avLst/>
                <a:gdLst/>
                <a:ahLst/>
                <a:cxnLst/>
                <a:rect l="0" t="0" r="0" b="0"/>
                <a:pathLst>
                  <a:path w="146" h="299" extrusionOk="0">
                    <a:moveTo>
                      <a:pt x="139" y="299"/>
                    </a:moveTo>
                    <a:lnTo>
                      <a:pt x="0" y="3"/>
                    </a:lnTo>
                    <a:lnTo>
                      <a:pt x="7" y="0"/>
                    </a:lnTo>
                    <a:lnTo>
                      <a:pt x="146" y="295"/>
                    </a:lnTo>
                    <a:lnTo>
                      <a:pt x="139" y="29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4" name="Shape 384"/>
              <p:cNvSpPr/>
              <p:nvPr/>
            </p:nvSpPr>
            <p:spPr>
              <a:xfrm>
                <a:off x="6955" y="2157"/>
                <a:ext cx="362" cy="422"/>
              </a:xfrm>
              <a:custGeom>
                <a:avLst/>
                <a:gdLst/>
                <a:ahLst/>
                <a:cxnLst/>
                <a:rect l="0" t="0" r="0" b="0"/>
                <a:pathLst>
                  <a:path w="363" h="423" extrusionOk="0">
                    <a:moveTo>
                      <a:pt x="358" y="423"/>
                    </a:moveTo>
                    <a:lnTo>
                      <a:pt x="0" y="5"/>
                    </a:lnTo>
                    <a:lnTo>
                      <a:pt x="7" y="0"/>
                    </a:lnTo>
                    <a:lnTo>
                      <a:pt x="363" y="418"/>
                    </a:lnTo>
                    <a:lnTo>
                      <a:pt x="358" y="42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5" name="Shape 385"/>
              <p:cNvSpPr/>
              <p:nvPr/>
            </p:nvSpPr>
            <p:spPr>
              <a:xfrm>
                <a:off x="7073" y="2582"/>
                <a:ext cx="240"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6" name="Shape 386"/>
              <p:cNvSpPr/>
              <p:nvPr/>
            </p:nvSpPr>
            <p:spPr>
              <a:xfrm>
                <a:off x="7215" y="2580"/>
                <a:ext cx="108" cy="164"/>
              </a:xfrm>
              <a:custGeom>
                <a:avLst/>
                <a:gdLst/>
                <a:ahLst/>
                <a:cxnLst/>
                <a:rect l="0" t="0" r="0" b="0"/>
                <a:pathLst>
                  <a:path w="109" h="165" extrusionOk="0">
                    <a:moveTo>
                      <a:pt x="6" y="165"/>
                    </a:moveTo>
                    <a:lnTo>
                      <a:pt x="0" y="160"/>
                    </a:lnTo>
                    <a:lnTo>
                      <a:pt x="102" y="0"/>
                    </a:lnTo>
                    <a:lnTo>
                      <a:pt x="109" y="4"/>
                    </a:lnTo>
                    <a:lnTo>
                      <a:pt x="6" y="16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7" name="Shape 387"/>
              <p:cNvSpPr/>
              <p:nvPr/>
            </p:nvSpPr>
            <p:spPr>
              <a:xfrm>
                <a:off x="7309" y="2587"/>
                <a:ext cx="340" cy="273"/>
              </a:xfrm>
              <a:custGeom>
                <a:avLst/>
                <a:gdLst/>
                <a:ahLst/>
                <a:cxnLst/>
                <a:rect l="0" t="0" r="0" b="0"/>
                <a:pathLst>
                  <a:path w="341" h="274" extrusionOk="0">
                    <a:moveTo>
                      <a:pt x="336" y="274"/>
                    </a:moveTo>
                    <a:lnTo>
                      <a:pt x="0" y="7"/>
                    </a:lnTo>
                    <a:lnTo>
                      <a:pt x="5" y="0"/>
                    </a:lnTo>
                    <a:lnTo>
                      <a:pt x="341" y="267"/>
                    </a:lnTo>
                    <a:lnTo>
                      <a:pt x="336" y="27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8" name="Shape 388"/>
              <p:cNvSpPr/>
              <p:nvPr/>
            </p:nvSpPr>
            <p:spPr>
              <a:xfrm>
                <a:off x="5133" y="2344"/>
                <a:ext cx="843" cy="645"/>
              </a:xfrm>
              <a:custGeom>
                <a:avLst/>
                <a:gdLst/>
                <a:ahLst/>
                <a:cxnLst/>
                <a:rect l="0" t="0" r="0" b="0"/>
                <a:pathLst>
                  <a:path w="844" h="646" extrusionOk="0">
                    <a:moveTo>
                      <a:pt x="839" y="646"/>
                    </a:moveTo>
                    <a:lnTo>
                      <a:pt x="0" y="5"/>
                    </a:lnTo>
                    <a:lnTo>
                      <a:pt x="5" y="0"/>
                    </a:lnTo>
                    <a:lnTo>
                      <a:pt x="844" y="639"/>
                    </a:lnTo>
                    <a:lnTo>
                      <a:pt x="839" y="64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9" name="Shape 389"/>
              <p:cNvSpPr/>
              <p:nvPr/>
            </p:nvSpPr>
            <p:spPr>
              <a:xfrm>
                <a:off x="5066" y="2280"/>
                <a:ext cx="63" cy="137"/>
              </a:xfrm>
              <a:custGeom>
                <a:avLst/>
                <a:gdLst/>
                <a:ahLst/>
                <a:cxnLst/>
                <a:rect l="0" t="0" r="0" b="0"/>
                <a:pathLst>
                  <a:path w="37" h="82" extrusionOk="0">
                    <a:moveTo>
                      <a:pt x="37" y="82"/>
                    </a:moveTo>
                    <a:cubicBezTo>
                      <a:pt x="27" y="80"/>
                      <a:pt x="18" y="76"/>
                      <a:pt x="12" y="69"/>
                    </a:cubicBezTo>
                    <a:cubicBezTo>
                      <a:pt x="4" y="61"/>
                      <a:pt x="0" y="50"/>
                      <a:pt x="1" y="39"/>
                    </a:cubicBezTo>
                    <a:cubicBezTo>
                      <a:pt x="1" y="28"/>
                      <a:pt x="6" y="18"/>
                      <a:pt x="14" y="11"/>
                    </a:cubicBezTo>
                    <a:cubicBezTo>
                      <a:pt x="20" y="5"/>
                      <a:pt x="27" y="2"/>
                      <a:pt x="34" y="0"/>
                    </a:cubicBezTo>
                    <a:cubicBezTo>
                      <a:pt x="35" y="3"/>
                      <a:pt x="35" y="3"/>
                      <a:pt x="35" y="3"/>
                    </a:cubicBezTo>
                    <a:cubicBezTo>
                      <a:pt x="28" y="4"/>
                      <a:pt x="21" y="8"/>
                      <a:pt x="16" y="13"/>
                    </a:cubicBezTo>
                    <a:cubicBezTo>
                      <a:pt x="8" y="20"/>
                      <a:pt x="4" y="29"/>
                      <a:pt x="4" y="39"/>
                    </a:cubicBezTo>
                    <a:cubicBezTo>
                      <a:pt x="3" y="50"/>
                      <a:pt x="7" y="59"/>
                      <a:pt x="14" y="67"/>
                    </a:cubicBezTo>
                    <a:cubicBezTo>
                      <a:pt x="20" y="73"/>
                      <a:pt x="28" y="78"/>
                      <a:pt x="37" y="79"/>
                    </a:cubicBezTo>
                    <a:lnTo>
                      <a:pt x="37" y="8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0" name="Shape 390"/>
              <p:cNvSpPr/>
              <p:nvPr/>
            </p:nvSpPr>
            <p:spPr>
              <a:xfrm>
                <a:off x="5152" y="2280"/>
                <a:ext cx="59" cy="85"/>
              </a:xfrm>
              <a:custGeom>
                <a:avLst/>
                <a:gdLst/>
                <a:ahLst/>
                <a:cxnLst/>
                <a:rect l="0" t="0" r="0" b="0"/>
                <a:pathLst>
                  <a:path w="35" h="51" extrusionOk="0">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1" name="Shape 391"/>
              <p:cNvSpPr/>
              <p:nvPr/>
            </p:nvSpPr>
            <p:spPr>
              <a:xfrm>
                <a:off x="5095" y="2246"/>
                <a:ext cx="119" cy="54"/>
              </a:xfrm>
              <a:custGeom>
                <a:avLst/>
                <a:gdLst/>
                <a:ahLst/>
                <a:cxnLst/>
                <a:rect l="0" t="0" r="0" b="0"/>
                <a:pathLst>
                  <a:path w="71" h="32" extrusionOk="0">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2" name="Shape 392"/>
              <p:cNvSpPr/>
              <p:nvPr/>
            </p:nvSpPr>
            <p:spPr>
              <a:xfrm>
                <a:off x="5050" y="2332"/>
                <a:ext cx="185" cy="112"/>
              </a:xfrm>
              <a:custGeom>
                <a:avLst/>
                <a:gdLst/>
                <a:ahLst/>
                <a:cxnLst/>
                <a:rect l="0" t="0" r="0" b="0"/>
                <a:pathLst>
                  <a:path w="111" h="67" extrusionOk="0">
                    <a:moveTo>
                      <a:pt x="52" y="66"/>
                    </a:moveTo>
                    <a:cubicBezTo>
                      <a:pt x="37" y="66"/>
                      <a:pt x="22" y="60"/>
                      <a:pt x="11" y="48"/>
                    </a:cubicBezTo>
                    <a:cubicBezTo>
                      <a:pt x="6" y="43"/>
                      <a:pt x="2" y="36"/>
                      <a:pt x="0" y="29"/>
                    </a:cubicBezTo>
                    <a:cubicBezTo>
                      <a:pt x="4" y="28"/>
                      <a:pt x="4" y="28"/>
                      <a:pt x="4" y="28"/>
                    </a:cubicBezTo>
                    <a:cubicBezTo>
                      <a:pt x="7" y="34"/>
                      <a:pt x="10" y="40"/>
                      <a:pt x="15" y="45"/>
                    </a:cubicBezTo>
                    <a:cubicBezTo>
                      <a:pt x="34" y="65"/>
                      <a:pt x="67" y="67"/>
                      <a:pt x="87" y="47"/>
                    </a:cubicBezTo>
                    <a:cubicBezTo>
                      <a:pt x="100" y="36"/>
                      <a:pt x="106" y="18"/>
                      <a:pt x="103" y="1"/>
                    </a:cubicBezTo>
                    <a:cubicBezTo>
                      <a:pt x="107" y="0"/>
                      <a:pt x="107" y="0"/>
                      <a:pt x="107" y="0"/>
                    </a:cubicBezTo>
                    <a:cubicBezTo>
                      <a:pt x="111" y="19"/>
                      <a:pt x="104" y="38"/>
                      <a:pt x="90" y="51"/>
                    </a:cubicBezTo>
                    <a:cubicBezTo>
                      <a:pt x="80" y="61"/>
                      <a:pt x="66" y="66"/>
                      <a:pt x="52" y="6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3" name="Shape 393"/>
              <p:cNvSpPr/>
              <p:nvPr/>
            </p:nvSpPr>
            <p:spPr>
              <a:xfrm>
                <a:off x="5972" y="2706"/>
                <a:ext cx="421" cy="282"/>
              </a:xfrm>
              <a:custGeom>
                <a:avLst/>
                <a:gdLst/>
                <a:ahLst/>
                <a:cxnLst/>
                <a:rect l="0" t="0" r="0" b="0"/>
                <a:pathLst>
                  <a:path w="422" h="283" extrusionOk="0">
                    <a:moveTo>
                      <a:pt x="4" y="283"/>
                    </a:moveTo>
                    <a:lnTo>
                      <a:pt x="0" y="276"/>
                    </a:lnTo>
                    <a:lnTo>
                      <a:pt x="418" y="0"/>
                    </a:lnTo>
                    <a:lnTo>
                      <a:pt x="422" y="7"/>
                    </a:lnTo>
                    <a:lnTo>
                      <a:pt x="4" y="28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4" name="Shape 394"/>
              <p:cNvSpPr/>
              <p:nvPr/>
            </p:nvSpPr>
            <p:spPr>
              <a:xfrm>
                <a:off x="7319" y="2170"/>
                <a:ext cx="734" cy="414"/>
              </a:xfrm>
              <a:custGeom>
                <a:avLst/>
                <a:gdLst/>
                <a:ahLst/>
                <a:cxnLst/>
                <a:rect l="0" t="0" r="0" b="0"/>
                <a:pathLst>
                  <a:path w="735" h="415" extrusionOk="0">
                    <a:moveTo>
                      <a:pt x="3" y="415"/>
                    </a:moveTo>
                    <a:lnTo>
                      <a:pt x="0" y="409"/>
                    </a:lnTo>
                    <a:lnTo>
                      <a:pt x="732" y="0"/>
                    </a:lnTo>
                    <a:lnTo>
                      <a:pt x="735" y="7"/>
                    </a:lnTo>
                    <a:lnTo>
                      <a:pt x="3" y="41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5" name="Shape 395"/>
              <p:cNvSpPr/>
              <p:nvPr/>
            </p:nvSpPr>
            <p:spPr>
              <a:xfrm>
                <a:off x="7262" y="2561"/>
                <a:ext cx="123" cy="99"/>
              </a:xfrm>
              <a:custGeom>
                <a:avLst/>
                <a:gdLst/>
                <a:ahLst/>
                <a:cxnLst/>
                <a:rect l="0" t="0" r="0" b="0"/>
                <a:pathLst>
                  <a:path w="74" h="59" extrusionOk="0">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6" name="Shape 396"/>
              <p:cNvSpPr/>
              <p:nvPr/>
            </p:nvSpPr>
            <p:spPr>
              <a:xfrm>
                <a:off x="7245" y="2520"/>
                <a:ext cx="54" cy="86"/>
              </a:xfrm>
              <a:custGeom>
                <a:avLst/>
                <a:gdLst/>
                <a:ahLst/>
                <a:cxnLst/>
                <a:rect l="0" t="0" r="0" b="0"/>
                <a:pathLst>
                  <a:path w="32" h="52" extrusionOk="0">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7" name="Shape 397"/>
              <p:cNvSpPr/>
              <p:nvPr/>
            </p:nvSpPr>
            <p:spPr>
              <a:xfrm>
                <a:off x="7215" y="2545"/>
                <a:ext cx="52" cy="119"/>
              </a:xfrm>
              <a:custGeom>
                <a:avLst/>
                <a:gdLst/>
                <a:ahLst/>
                <a:cxnLst/>
                <a:rect l="0" t="0" r="0" b="0"/>
                <a:pathLst>
                  <a:path w="32" h="71" extrusionOk="0">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8" name="Shape 398"/>
              <p:cNvSpPr/>
              <p:nvPr/>
            </p:nvSpPr>
            <p:spPr>
              <a:xfrm>
                <a:off x="7256" y="2488"/>
                <a:ext cx="157" cy="159"/>
              </a:xfrm>
              <a:custGeom>
                <a:avLst/>
                <a:gdLst/>
                <a:ahLst/>
                <a:cxnLst/>
                <a:rect l="0" t="0" r="0" b="0"/>
                <a:pathLst>
                  <a:path w="94" h="95" extrusionOk="0">
                    <a:moveTo>
                      <a:pt x="79" y="95"/>
                    </a:moveTo>
                    <a:cubicBezTo>
                      <a:pt x="75" y="92"/>
                      <a:pt x="75" y="92"/>
                      <a:pt x="75" y="92"/>
                    </a:cubicBezTo>
                    <a:cubicBezTo>
                      <a:pt x="79" y="87"/>
                      <a:pt x="83" y="81"/>
                      <a:pt x="85" y="74"/>
                    </a:cubicBezTo>
                    <a:cubicBezTo>
                      <a:pt x="89" y="61"/>
                      <a:pt x="88" y="47"/>
                      <a:pt x="81" y="35"/>
                    </a:cubicBezTo>
                    <a:cubicBezTo>
                      <a:pt x="75" y="23"/>
                      <a:pt x="64" y="14"/>
                      <a:pt x="51" y="10"/>
                    </a:cubicBezTo>
                    <a:cubicBezTo>
                      <a:pt x="35" y="5"/>
                      <a:pt x="17" y="8"/>
                      <a:pt x="3" y="20"/>
                    </a:cubicBezTo>
                    <a:cubicBezTo>
                      <a:pt x="0" y="16"/>
                      <a:pt x="0" y="16"/>
                      <a:pt x="0" y="16"/>
                    </a:cubicBezTo>
                    <a:cubicBezTo>
                      <a:pt x="15" y="4"/>
                      <a:pt x="34" y="0"/>
                      <a:pt x="53" y="5"/>
                    </a:cubicBezTo>
                    <a:cubicBezTo>
                      <a:pt x="67" y="10"/>
                      <a:pt x="79" y="20"/>
                      <a:pt x="86" y="33"/>
                    </a:cubicBezTo>
                    <a:cubicBezTo>
                      <a:pt x="92" y="46"/>
                      <a:pt x="94" y="61"/>
                      <a:pt x="89" y="75"/>
                    </a:cubicBezTo>
                    <a:cubicBezTo>
                      <a:pt x="87" y="83"/>
                      <a:pt x="84" y="89"/>
                      <a:pt x="79" y="9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9" name="Shape 399"/>
              <p:cNvSpPr/>
              <p:nvPr/>
            </p:nvSpPr>
            <p:spPr>
              <a:xfrm>
                <a:off x="7423" y="1180"/>
                <a:ext cx="131" cy="81"/>
              </a:xfrm>
              <a:custGeom>
                <a:avLst/>
                <a:gdLst/>
                <a:ahLst/>
                <a:cxnLst/>
                <a:rect l="0" t="0" r="0" b="0"/>
                <a:pathLst>
                  <a:path w="79" h="49" extrusionOk="0">
                    <a:moveTo>
                      <a:pt x="36" y="49"/>
                    </a:moveTo>
                    <a:cubicBezTo>
                      <a:pt x="29" y="49"/>
                      <a:pt x="22" y="47"/>
                      <a:pt x="16" y="43"/>
                    </a:cubicBezTo>
                    <a:cubicBezTo>
                      <a:pt x="9" y="40"/>
                      <a:pt x="4" y="34"/>
                      <a:pt x="0" y="27"/>
                    </a:cubicBezTo>
                    <a:cubicBezTo>
                      <a:pt x="3" y="26"/>
                      <a:pt x="3" y="26"/>
                      <a:pt x="3" y="26"/>
                    </a:cubicBezTo>
                    <a:cubicBezTo>
                      <a:pt x="6" y="32"/>
                      <a:pt x="11" y="37"/>
                      <a:pt x="18" y="41"/>
                    </a:cubicBezTo>
                    <a:cubicBezTo>
                      <a:pt x="27" y="46"/>
                      <a:pt x="37" y="47"/>
                      <a:pt x="47" y="44"/>
                    </a:cubicBezTo>
                    <a:cubicBezTo>
                      <a:pt x="57" y="41"/>
                      <a:pt x="65" y="35"/>
                      <a:pt x="70" y="26"/>
                    </a:cubicBezTo>
                    <a:cubicBezTo>
                      <a:pt x="74" y="18"/>
                      <a:pt x="76" y="9"/>
                      <a:pt x="74" y="0"/>
                    </a:cubicBezTo>
                    <a:cubicBezTo>
                      <a:pt x="77" y="0"/>
                      <a:pt x="77" y="0"/>
                      <a:pt x="77" y="0"/>
                    </a:cubicBezTo>
                    <a:cubicBezTo>
                      <a:pt x="79" y="9"/>
                      <a:pt x="77" y="19"/>
                      <a:pt x="72" y="27"/>
                    </a:cubicBezTo>
                    <a:cubicBezTo>
                      <a:pt x="67" y="37"/>
                      <a:pt x="58" y="44"/>
                      <a:pt x="48" y="47"/>
                    </a:cubicBezTo>
                    <a:cubicBezTo>
                      <a:pt x="44" y="48"/>
                      <a:pt x="40" y="49"/>
                      <a:pt x="36" y="4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0" name="Shape 400"/>
              <p:cNvSpPr/>
              <p:nvPr/>
            </p:nvSpPr>
            <p:spPr>
              <a:xfrm>
                <a:off x="7412" y="1122"/>
                <a:ext cx="67" cy="75"/>
              </a:xfrm>
              <a:custGeom>
                <a:avLst/>
                <a:gdLst/>
                <a:ahLst/>
                <a:cxnLst/>
                <a:rect l="0" t="0" r="0" b="0"/>
                <a:pathLst>
                  <a:path w="40" h="45" extrusionOk="0">
                    <a:moveTo>
                      <a:pt x="1" y="45"/>
                    </a:moveTo>
                    <a:cubicBezTo>
                      <a:pt x="0" y="37"/>
                      <a:pt x="2" y="29"/>
                      <a:pt x="6" y="21"/>
                    </a:cubicBezTo>
                    <a:cubicBezTo>
                      <a:pt x="13" y="9"/>
                      <a:pt x="26" y="1"/>
                      <a:pt x="40" y="0"/>
                    </a:cubicBezTo>
                    <a:cubicBezTo>
                      <a:pt x="40" y="3"/>
                      <a:pt x="40" y="3"/>
                      <a:pt x="40" y="3"/>
                    </a:cubicBezTo>
                    <a:cubicBezTo>
                      <a:pt x="27" y="4"/>
                      <a:pt x="15" y="11"/>
                      <a:pt x="9" y="23"/>
                    </a:cubicBezTo>
                    <a:cubicBezTo>
                      <a:pt x="5" y="29"/>
                      <a:pt x="3" y="37"/>
                      <a:pt x="4" y="45"/>
                    </a:cubicBezTo>
                    <a:lnTo>
                      <a:pt x="1" y="4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1" name="Shape 401"/>
              <p:cNvSpPr/>
              <p:nvPr/>
            </p:nvSpPr>
            <p:spPr>
              <a:xfrm>
                <a:off x="7381" y="1134"/>
                <a:ext cx="41" cy="122"/>
              </a:xfrm>
              <a:custGeom>
                <a:avLst/>
                <a:gdLst/>
                <a:ahLst/>
                <a:cxnLst/>
                <a:rect l="0" t="0" r="0" b="0"/>
                <a:pathLst>
                  <a:path w="24" h="73" extrusionOk="0">
                    <a:moveTo>
                      <a:pt x="20" y="73"/>
                    </a:moveTo>
                    <a:cubicBezTo>
                      <a:pt x="3" y="56"/>
                      <a:pt x="0" y="28"/>
                      <a:pt x="11" y="7"/>
                    </a:cubicBezTo>
                    <a:cubicBezTo>
                      <a:pt x="13" y="5"/>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2" name="Shape 402"/>
              <p:cNvSpPr/>
              <p:nvPr/>
            </p:nvSpPr>
            <p:spPr>
              <a:xfrm>
                <a:off x="7440" y="1093"/>
                <a:ext cx="151" cy="171"/>
              </a:xfrm>
              <a:custGeom>
                <a:avLst/>
                <a:gdLst/>
                <a:ahLst/>
                <a:cxnLst/>
                <a:rect l="0" t="0" r="0" b="0"/>
                <a:pathLst>
                  <a:path w="90" h="102" extrusionOk="0">
                    <a:moveTo>
                      <a:pt x="61" y="102"/>
                    </a:moveTo>
                    <a:cubicBezTo>
                      <a:pt x="58" y="98"/>
                      <a:pt x="58" y="98"/>
                      <a:pt x="58" y="98"/>
                    </a:cubicBezTo>
                    <a:cubicBezTo>
                      <a:pt x="63" y="94"/>
                      <a:pt x="68" y="89"/>
                      <a:pt x="71" y="83"/>
                    </a:cubicBezTo>
                    <a:cubicBezTo>
                      <a:pt x="85" y="58"/>
                      <a:pt x="76" y="27"/>
                      <a:pt x="51" y="13"/>
                    </a:cubicBezTo>
                    <a:cubicBezTo>
                      <a:pt x="36" y="5"/>
                      <a:pt x="18" y="5"/>
                      <a:pt x="2" y="13"/>
                    </a:cubicBezTo>
                    <a:cubicBezTo>
                      <a:pt x="0" y="9"/>
                      <a:pt x="0" y="9"/>
                      <a:pt x="0" y="9"/>
                    </a:cubicBezTo>
                    <a:cubicBezTo>
                      <a:pt x="17" y="0"/>
                      <a:pt x="37" y="0"/>
                      <a:pt x="53" y="9"/>
                    </a:cubicBezTo>
                    <a:cubicBezTo>
                      <a:pt x="80" y="24"/>
                      <a:pt x="90" y="58"/>
                      <a:pt x="75" y="85"/>
                    </a:cubicBezTo>
                    <a:cubicBezTo>
                      <a:pt x="72" y="92"/>
                      <a:pt x="67" y="97"/>
                      <a:pt x="61" y="10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3" name="Shape 403"/>
              <p:cNvSpPr/>
              <p:nvPr/>
            </p:nvSpPr>
            <p:spPr>
              <a:xfrm>
                <a:off x="3037" y="876"/>
                <a:ext cx="544" cy="585"/>
              </a:xfrm>
              <a:custGeom>
                <a:avLst/>
                <a:gdLst/>
                <a:ahLst/>
                <a:cxnLst/>
                <a:rect l="0" t="0" r="0" b="0"/>
                <a:pathLst>
                  <a:path w="545" h="586" extrusionOk="0">
                    <a:moveTo>
                      <a:pt x="539" y="586"/>
                    </a:moveTo>
                    <a:lnTo>
                      <a:pt x="0" y="5"/>
                    </a:lnTo>
                    <a:lnTo>
                      <a:pt x="6" y="0"/>
                    </a:lnTo>
                    <a:lnTo>
                      <a:pt x="545" y="581"/>
                    </a:lnTo>
                    <a:lnTo>
                      <a:pt x="539" y="58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4" name="Shape 404"/>
              <p:cNvSpPr/>
              <p:nvPr/>
            </p:nvSpPr>
            <p:spPr>
              <a:xfrm>
                <a:off x="2540" y="1056"/>
                <a:ext cx="905" cy="503"/>
              </a:xfrm>
              <a:custGeom>
                <a:avLst/>
                <a:gdLst/>
                <a:ahLst/>
                <a:cxnLst/>
                <a:rect l="0" t="0" r="0" b="0"/>
                <a:pathLst>
                  <a:path w="906" h="504" extrusionOk="0">
                    <a:moveTo>
                      <a:pt x="901" y="504"/>
                    </a:moveTo>
                    <a:lnTo>
                      <a:pt x="0" y="8"/>
                    </a:lnTo>
                    <a:lnTo>
                      <a:pt x="3" y="0"/>
                    </a:lnTo>
                    <a:lnTo>
                      <a:pt x="906" y="498"/>
                    </a:lnTo>
                    <a:lnTo>
                      <a:pt x="901" y="50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5" name="Shape 405"/>
              <p:cNvSpPr/>
              <p:nvPr/>
            </p:nvSpPr>
            <p:spPr>
              <a:xfrm>
                <a:off x="2086" y="1019"/>
                <a:ext cx="456" cy="41"/>
              </a:xfrm>
              <a:custGeom>
                <a:avLst/>
                <a:gdLst/>
                <a:ahLst/>
                <a:cxnLst/>
                <a:rect l="0" t="0" r="0" b="0"/>
                <a:pathLst>
                  <a:path w="457" h="42" extrusionOk="0">
                    <a:moveTo>
                      <a:pt x="457" y="42"/>
                    </a:moveTo>
                    <a:lnTo>
                      <a:pt x="0" y="8"/>
                    </a:lnTo>
                    <a:lnTo>
                      <a:pt x="2" y="0"/>
                    </a:lnTo>
                    <a:lnTo>
                      <a:pt x="457" y="34"/>
                    </a:lnTo>
                    <a:lnTo>
                      <a:pt x="457" y="4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6" name="Shape 406"/>
              <p:cNvSpPr/>
              <p:nvPr/>
            </p:nvSpPr>
            <p:spPr>
              <a:xfrm>
                <a:off x="575" y="2629"/>
                <a:ext cx="1909" cy="283"/>
              </a:xfrm>
              <a:custGeom>
                <a:avLst/>
                <a:gdLst/>
                <a:ahLst/>
                <a:cxnLst/>
                <a:rect l="0" t="0" r="0" b="0"/>
                <a:pathLst>
                  <a:path w="1910" h="284" extrusionOk="0">
                    <a:moveTo>
                      <a:pt x="0" y="284"/>
                    </a:moveTo>
                    <a:lnTo>
                      <a:pt x="0" y="276"/>
                    </a:lnTo>
                    <a:lnTo>
                      <a:pt x="1909" y="0"/>
                    </a:lnTo>
                    <a:lnTo>
                      <a:pt x="1910" y="9"/>
                    </a:lnTo>
                    <a:lnTo>
                      <a:pt x="0" y="28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7" name="Shape 407"/>
              <p:cNvSpPr/>
              <p:nvPr/>
            </p:nvSpPr>
            <p:spPr>
              <a:xfrm>
                <a:off x="2485" y="2448"/>
                <a:ext cx="13" cy="180"/>
              </a:xfrm>
              <a:custGeom>
                <a:avLst/>
                <a:gdLst/>
                <a:ahLst/>
                <a:cxnLst/>
                <a:rect l="0" t="0" r="0" b="0"/>
                <a:pathLst>
                  <a:path w="14" h="181" extrusionOk="0">
                    <a:moveTo>
                      <a:pt x="7" y="181"/>
                    </a:moveTo>
                    <a:lnTo>
                      <a:pt x="0" y="181"/>
                    </a:lnTo>
                    <a:lnTo>
                      <a:pt x="5" y="0"/>
                    </a:lnTo>
                    <a:lnTo>
                      <a:pt x="14" y="0"/>
                    </a:lnTo>
                    <a:lnTo>
                      <a:pt x="7" y="18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8" name="Shape 408"/>
              <p:cNvSpPr/>
              <p:nvPr/>
            </p:nvSpPr>
            <p:spPr>
              <a:xfrm>
                <a:off x="2281" y="2454"/>
                <a:ext cx="213" cy="182"/>
              </a:xfrm>
              <a:custGeom>
                <a:avLst/>
                <a:gdLst/>
                <a:ahLst/>
                <a:cxnLst/>
                <a:rect l="0" t="0" r="0" b="0"/>
                <a:pathLst>
                  <a:path w="214" h="183" extrusionOk="0">
                    <a:moveTo>
                      <a:pt x="208" y="183"/>
                    </a:moveTo>
                    <a:lnTo>
                      <a:pt x="0" y="6"/>
                    </a:lnTo>
                    <a:lnTo>
                      <a:pt x="7" y="0"/>
                    </a:lnTo>
                    <a:lnTo>
                      <a:pt x="214" y="178"/>
                    </a:lnTo>
                    <a:lnTo>
                      <a:pt x="208" y="18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9" name="Shape 409"/>
              <p:cNvSpPr/>
              <p:nvPr/>
            </p:nvSpPr>
            <p:spPr>
              <a:xfrm>
                <a:off x="2418" y="2638"/>
                <a:ext cx="136" cy="70"/>
              </a:xfrm>
              <a:custGeom>
                <a:avLst/>
                <a:gdLst/>
                <a:ahLst/>
                <a:cxnLst/>
                <a:rect l="0" t="0" r="0" b="0"/>
                <a:pathLst>
                  <a:path w="81" h="42" extrusionOk="0">
                    <a:moveTo>
                      <a:pt x="42" y="40"/>
                    </a:moveTo>
                    <a:cubicBezTo>
                      <a:pt x="28" y="40"/>
                      <a:pt x="15" y="33"/>
                      <a:pt x="7" y="22"/>
                    </a:cubicBezTo>
                    <a:cubicBezTo>
                      <a:pt x="3" y="15"/>
                      <a:pt x="0" y="8"/>
                      <a:pt x="0" y="0"/>
                    </a:cubicBezTo>
                    <a:cubicBezTo>
                      <a:pt x="3" y="0"/>
                      <a:pt x="3" y="0"/>
                      <a:pt x="3" y="0"/>
                    </a:cubicBezTo>
                    <a:cubicBezTo>
                      <a:pt x="3" y="7"/>
                      <a:pt x="6" y="14"/>
                      <a:pt x="10" y="20"/>
                    </a:cubicBezTo>
                    <a:cubicBezTo>
                      <a:pt x="22" y="38"/>
                      <a:pt x="45" y="42"/>
                      <a:pt x="63" y="30"/>
                    </a:cubicBezTo>
                    <a:cubicBezTo>
                      <a:pt x="70" y="25"/>
                      <a:pt x="76" y="18"/>
                      <a:pt x="78" y="9"/>
                    </a:cubicBezTo>
                    <a:cubicBezTo>
                      <a:pt x="81" y="10"/>
                      <a:pt x="81" y="10"/>
                      <a:pt x="81" y="10"/>
                    </a:cubicBezTo>
                    <a:cubicBezTo>
                      <a:pt x="78" y="19"/>
                      <a:pt x="73" y="27"/>
                      <a:pt x="65" y="33"/>
                    </a:cubicBezTo>
                    <a:cubicBezTo>
                      <a:pt x="58" y="38"/>
                      <a:pt x="50" y="40"/>
                      <a:pt x="42" y="4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0" name="Shape 410"/>
              <p:cNvSpPr/>
              <p:nvPr/>
            </p:nvSpPr>
            <p:spPr>
              <a:xfrm>
                <a:off x="2422" y="2562"/>
                <a:ext cx="92" cy="48"/>
              </a:xfrm>
              <a:custGeom>
                <a:avLst/>
                <a:gdLst/>
                <a:ahLst/>
                <a:cxnLst/>
                <a:rect l="0" t="0" r="0" b="0"/>
                <a:pathLst>
                  <a:path w="55" h="29" extrusionOk="0">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1" name="Shape 411"/>
              <p:cNvSpPr/>
              <p:nvPr/>
            </p:nvSpPr>
            <p:spPr>
              <a:xfrm>
                <a:off x="2386" y="2551"/>
                <a:ext cx="66" cy="113"/>
              </a:xfrm>
              <a:custGeom>
                <a:avLst/>
                <a:gdLst/>
                <a:ahLst/>
                <a:cxnLst/>
                <a:rect l="0" t="0" r="0" b="0"/>
                <a:pathLst>
                  <a:path w="39" h="67" extrusionOk="0">
                    <a:moveTo>
                      <a:pt x="7" y="67"/>
                    </a:moveTo>
                    <a:cubicBezTo>
                      <a:pt x="0" y="44"/>
                      <a:pt x="9" y="18"/>
                      <a:pt x="29" y="4"/>
                    </a:cubicBezTo>
                    <a:cubicBezTo>
                      <a:pt x="32" y="2"/>
                      <a:pt x="34" y="1"/>
                      <a:pt x="37" y="0"/>
                    </a:cubicBezTo>
                    <a:cubicBezTo>
                      <a:pt x="39" y="4"/>
                      <a:pt x="39" y="4"/>
                      <a:pt x="39" y="4"/>
                    </a:cubicBezTo>
                    <a:cubicBezTo>
                      <a:pt x="36" y="5"/>
                      <a:pt x="34" y="7"/>
                      <a:pt x="32" y="8"/>
                    </a:cubicBezTo>
                    <a:cubicBezTo>
                      <a:pt x="14" y="21"/>
                      <a:pt x="5" y="44"/>
                      <a:pt x="12" y="66"/>
                    </a:cubicBezTo>
                    <a:lnTo>
                      <a:pt x="7" y="6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2" name="Shape 412"/>
              <p:cNvSpPr/>
              <p:nvPr/>
            </p:nvSpPr>
            <p:spPr>
              <a:xfrm>
                <a:off x="2487" y="2540"/>
                <a:ext cx="108" cy="186"/>
              </a:xfrm>
              <a:custGeom>
                <a:avLst/>
                <a:gdLst/>
                <a:ahLst/>
                <a:cxnLst/>
                <a:rect l="0" t="0" r="0" b="0"/>
                <a:pathLst>
                  <a:path w="64" h="111" extrusionOk="0">
                    <a:moveTo>
                      <a:pt x="12" y="111"/>
                    </a:moveTo>
                    <a:cubicBezTo>
                      <a:pt x="11" y="107"/>
                      <a:pt x="11" y="107"/>
                      <a:pt x="11" y="107"/>
                    </a:cubicBezTo>
                    <a:cubicBezTo>
                      <a:pt x="17" y="105"/>
                      <a:pt x="24" y="103"/>
                      <a:pt x="29" y="99"/>
                    </a:cubicBezTo>
                    <a:cubicBezTo>
                      <a:pt x="53" y="83"/>
                      <a:pt x="59" y="51"/>
                      <a:pt x="43" y="28"/>
                    </a:cubicBezTo>
                    <a:cubicBezTo>
                      <a:pt x="33" y="13"/>
                      <a:pt x="17" y="5"/>
                      <a:pt x="0" y="5"/>
                    </a:cubicBezTo>
                    <a:cubicBezTo>
                      <a:pt x="0" y="0"/>
                      <a:pt x="0" y="0"/>
                      <a:pt x="0" y="0"/>
                    </a:cubicBezTo>
                    <a:cubicBezTo>
                      <a:pt x="19" y="0"/>
                      <a:pt x="36" y="9"/>
                      <a:pt x="47" y="25"/>
                    </a:cubicBezTo>
                    <a:cubicBezTo>
                      <a:pt x="64" y="51"/>
                      <a:pt x="58" y="85"/>
                      <a:pt x="32" y="103"/>
                    </a:cubicBezTo>
                    <a:cubicBezTo>
                      <a:pt x="26" y="107"/>
                      <a:pt x="19" y="110"/>
                      <a:pt x="12" y="11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3" name="Shape 413"/>
              <p:cNvSpPr/>
              <p:nvPr/>
            </p:nvSpPr>
            <p:spPr>
              <a:xfrm>
                <a:off x="2296" y="1059"/>
                <a:ext cx="243" cy="210"/>
              </a:xfrm>
              <a:custGeom>
                <a:avLst/>
                <a:gdLst/>
                <a:ahLst/>
                <a:cxnLst/>
                <a:rect l="0" t="0" r="0" b="0"/>
                <a:pathLst>
                  <a:path w="244" h="211" extrusionOk="0">
                    <a:moveTo>
                      <a:pt x="5" y="211"/>
                    </a:moveTo>
                    <a:lnTo>
                      <a:pt x="0" y="205"/>
                    </a:lnTo>
                    <a:lnTo>
                      <a:pt x="239" y="0"/>
                    </a:lnTo>
                    <a:lnTo>
                      <a:pt x="244" y="5"/>
                    </a:lnTo>
                    <a:lnTo>
                      <a:pt x="5" y="21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4" name="Shape 414"/>
              <p:cNvSpPr/>
              <p:nvPr/>
            </p:nvSpPr>
            <p:spPr>
              <a:xfrm>
                <a:off x="2456" y="898"/>
                <a:ext cx="86" cy="160"/>
              </a:xfrm>
              <a:custGeom>
                <a:avLst/>
                <a:gdLst/>
                <a:ahLst/>
                <a:cxnLst/>
                <a:rect l="0" t="0" r="0" b="0"/>
                <a:pathLst>
                  <a:path w="87" h="161" extrusionOk="0">
                    <a:moveTo>
                      <a:pt x="80" y="161"/>
                    </a:moveTo>
                    <a:lnTo>
                      <a:pt x="0" y="5"/>
                    </a:lnTo>
                    <a:lnTo>
                      <a:pt x="7" y="0"/>
                    </a:lnTo>
                    <a:lnTo>
                      <a:pt x="87" y="158"/>
                    </a:lnTo>
                    <a:lnTo>
                      <a:pt x="80" y="16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5" name="Shape 415"/>
              <p:cNvSpPr/>
              <p:nvPr/>
            </p:nvSpPr>
            <p:spPr>
              <a:xfrm>
                <a:off x="2498" y="1030"/>
                <a:ext cx="114" cy="105"/>
              </a:xfrm>
              <a:custGeom>
                <a:avLst/>
                <a:gdLst/>
                <a:ahLst/>
                <a:cxnLst/>
                <a:rect l="0" t="0" r="0" b="0"/>
                <a:pathLst>
                  <a:path w="68" h="63" extrusionOk="0">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6" name="Shape 416"/>
              <p:cNvSpPr/>
              <p:nvPr/>
            </p:nvSpPr>
            <p:spPr>
              <a:xfrm>
                <a:off x="2471" y="1005"/>
                <a:ext cx="44" cy="94"/>
              </a:xfrm>
              <a:custGeom>
                <a:avLst/>
                <a:gdLst/>
                <a:ahLst/>
                <a:cxnLst/>
                <a:rect l="0" t="0" r="0" b="0"/>
                <a:pathLst>
                  <a:path w="26" h="56" extrusionOk="0">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7"/>
                      <a:pt x="8" y="54"/>
                    </a:cubicBezTo>
                    <a:lnTo>
                      <a:pt x="5" y="5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7" name="Shape 417"/>
              <p:cNvSpPr/>
              <p:nvPr/>
            </p:nvSpPr>
            <p:spPr>
              <a:xfrm>
                <a:off x="2445" y="1039"/>
                <a:ext cx="63" cy="113"/>
              </a:xfrm>
              <a:custGeom>
                <a:avLst/>
                <a:gdLst/>
                <a:ahLst/>
                <a:cxnLst/>
                <a:rect l="0" t="0" r="0" b="0"/>
                <a:pathLst>
                  <a:path w="38" h="67" extrusionOk="0">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8" name="Shape 418"/>
              <p:cNvSpPr/>
              <p:nvPr/>
            </p:nvSpPr>
            <p:spPr>
              <a:xfrm>
                <a:off x="2471" y="969"/>
                <a:ext cx="171" cy="143"/>
              </a:xfrm>
              <a:custGeom>
                <a:avLst/>
                <a:gdLst/>
                <a:ahLst/>
                <a:cxnLst/>
                <a:rect l="0" t="0" r="0" b="0"/>
                <a:pathLst>
                  <a:path w="102" h="86" extrusionOk="0">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9" name="Shape 419"/>
              <p:cNvSpPr/>
              <p:nvPr/>
            </p:nvSpPr>
            <p:spPr>
              <a:xfrm>
                <a:off x="2645" y="1695"/>
                <a:ext cx="781" cy="59"/>
              </a:xfrm>
              <a:custGeom>
                <a:avLst/>
                <a:gdLst/>
                <a:ahLst/>
                <a:cxnLst/>
                <a:rect l="0" t="0" r="0" b="0"/>
                <a:pathLst>
                  <a:path w="782" h="60" extrusionOk="0">
                    <a:moveTo>
                      <a:pt x="782" y="60"/>
                    </a:moveTo>
                    <a:lnTo>
                      <a:pt x="0" y="8"/>
                    </a:lnTo>
                    <a:lnTo>
                      <a:pt x="2" y="0"/>
                    </a:lnTo>
                    <a:lnTo>
                      <a:pt x="782" y="52"/>
                    </a:lnTo>
                    <a:lnTo>
                      <a:pt x="782" y="6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0" name="Shape 420"/>
              <p:cNvSpPr/>
              <p:nvPr/>
            </p:nvSpPr>
            <p:spPr>
              <a:xfrm>
                <a:off x="-85" y="1960"/>
                <a:ext cx="136" cy="41"/>
              </a:xfrm>
              <a:custGeom>
                <a:avLst/>
                <a:gdLst/>
                <a:ahLst/>
                <a:cxnLst/>
                <a:rect l="0" t="0" r="0" b="0"/>
                <a:pathLst>
                  <a:path w="81" h="25" extrusionOk="0">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1" name="Shape 421"/>
              <p:cNvSpPr/>
              <p:nvPr/>
            </p:nvSpPr>
            <p:spPr>
              <a:xfrm>
                <a:off x="-85" y="2012"/>
                <a:ext cx="136" cy="30"/>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2" name="Shape 422"/>
              <p:cNvSpPr/>
              <p:nvPr/>
            </p:nvSpPr>
            <p:spPr>
              <a:xfrm>
                <a:off x="-85" y="2054"/>
                <a:ext cx="136" cy="41"/>
              </a:xfrm>
              <a:custGeom>
                <a:avLst/>
                <a:gdLst/>
                <a:ahLst/>
                <a:cxnLst/>
                <a:rect l="0" t="0" r="0" b="0"/>
                <a:pathLst>
                  <a:path w="81" h="25" extrusionOk="0">
                    <a:moveTo>
                      <a:pt x="81" y="17"/>
                    </a:moveTo>
                    <a:cubicBezTo>
                      <a:pt x="51" y="25"/>
                      <a:pt x="27" y="25"/>
                      <a:pt x="0" y="17"/>
                    </a:cubicBezTo>
                    <a:cubicBezTo>
                      <a:pt x="0" y="0"/>
                      <a:pt x="0" y="0"/>
                      <a:pt x="0" y="0"/>
                    </a:cubicBezTo>
                    <a:cubicBezTo>
                      <a:pt x="81" y="0"/>
                      <a:pt x="81" y="0"/>
                      <a:pt x="81" y="0"/>
                    </a:cubicBezTo>
                    <a:lnTo>
                      <a:pt x="81"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3" name="Shape 423"/>
              <p:cNvSpPr/>
              <p:nvPr/>
            </p:nvSpPr>
            <p:spPr>
              <a:xfrm>
                <a:off x="-419" y="2027"/>
                <a:ext cx="350" cy="64"/>
              </a:xfrm>
              <a:custGeom>
                <a:avLst/>
                <a:gdLst/>
                <a:ahLst/>
                <a:cxnLst/>
                <a:rect l="0" t="0" r="0" b="0"/>
                <a:pathLst>
                  <a:path w="351" h="65" extrusionOk="0">
                    <a:moveTo>
                      <a:pt x="0" y="65"/>
                    </a:moveTo>
                    <a:lnTo>
                      <a:pt x="0" y="57"/>
                    </a:lnTo>
                    <a:lnTo>
                      <a:pt x="349" y="0"/>
                    </a:lnTo>
                    <a:lnTo>
                      <a:pt x="351" y="6"/>
                    </a:lnTo>
                    <a:lnTo>
                      <a:pt x="0" y="6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4" name="Shape 424"/>
              <p:cNvSpPr/>
              <p:nvPr/>
            </p:nvSpPr>
            <p:spPr>
              <a:xfrm>
                <a:off x="-187" y="1775"/>
                <a:ext cx="150" cy="214"/>
              </a:xfrm>
              <a:custGeom>
                <a:avLst/>
                <a:gdLst/>
                <a:ahLst/>
                <a:cxnLst/>
                <a:rect l="0" t="0" r="0" b="0"/>
                <a:pathLst>
                  <a:path w="151" h="215" extrusionOk="0">
                    <a:moveTo>
                      <a:pt x="144" y="215"/>
                    </a:moveTo>
                    <a:lnTo>
                      <a:pt x="0" y="5"/>
                    </a:lnTo>
                    <a:lnTo>
                      <a:pt x="7" y="0"/>
                    </a:lnTo>
                    <a:lnTo>
                      <a:pt x="151" y="210"/>
                    </a:lnTo>
                    <a:lnTo>
                      <a:pt x="144" y="21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5" name="Shape 425"/>
              <p:cNvSpPr/>
              <p:nvPr/>
            </p:nvSpPr>
            <p:spPr>
              <a:xfrm>
                <a:off x="10" y="1838"/>
                <a:ext cx="190" cy="150"/>
              </a:xfrm>
              <a:custGeom>
                <a:avLst/>
                <a:gdLst/>
                <a:ahLst/>
                <a:cxnLst/>
                <a:rect l="0" t="0" r="0" b="0"/>
                <a:pathLst>
                  <a:path w="191" h="151" extrusionOk="0">
                    <a:moveTo>
                      <a:pt x="5" y="151"/>
                    </a:moveTo>
                    <a:lnTo>
                      <a:pt x="0" y="146"/>
                    </a:lnTo>
                    <a:lnTo>
                      <a:pt x="186" y="0"/>
                    </a:lnTo>
                    <a:lnTo>
                      <a:pt x="191" y="5"/>
                    </a:lnTo>
                    <a:lnTo>
                      <a:pt x="5" y="15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6" name="Shape 426"/>
              <p:cNvSpPr/>
              <p:nvPr/>
            </p:nvSpPr>
            <p:spPr>
              <a:xfrm>
                <a:off x="-18" y="1728"/>
                <a:ext cx="9" cy="252"/>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7" name="Shape 427"/>
              <p:cNvSpPr/>
              <p:nvPr/>
            </p:nvSpPr>
            <p:spPr>
              <a:xfrm>
                <a:off x="-12" y="88"/>
                <a:ext cx="525" cy="182"/>
              </a:xfrm>
              <a:custGeom>
                <a:avLst/>
                <a:gdLst/>
                <a:ahLst/>
                <a:cxnLst/>
                <a:rect l="0" t="0" r="0" b="0"/>
                <a:pathLst>
                  <a:path w="526" h="183" extrusionOk="0">
                    <a:moveTo>
                      <a:pt x="4" y="183"/>
                    </a:moveTo>
                    <a:lnTo>
                      <a:pt x="0" y="176"/>
                    </a:lnTo>
                    <a:lnTo>
                      <a:pt x="523" y="0"/>
                    </a:lnTo>
                    <a:lnTo>
                      <a:pt x="526" y="7"/>
                    </a:lnTo>
                    <a:lnTo>
                      <a:pt x="4" y="18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8" name="Shape 428"/>
              <p:cNvSpPr/>
              <p:nvPr/>
            </p:nvSpPr>
            <p:spPr>
              <a:xfrm>
                <a:off x="-703" y="630"/>
                <a:ext cx="361" cy="181"/>
              </a:xfrm>
              <a:custGeom>
                <a:avLst/>
                <a:gdLst/>
                <a:ahLst/>
                <a:cxnLst/>
                <a:rect l="0" t="0" r="0" b="0"/>
                <a:pathLst>
                  <a:path w="362" h="182" extrusionOk="0">
                    <a:moveTo>
                      <a:pt x="359" y="182"/>
                    </a:moveTo>
                    <a:lnTo>
                      <a:pt x="0" y="7"/>
                    </a:lnTo>
                    <a:lnTo>
                      <a:pt x="3" y="0"/>
                    </a:lnTo>
                    <a:lnTo>
                      <a:pt x="362" y="175"/>
                    </a:lnTo>
                    <a:lnTo>
                      <a:pt x="359" y="18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9" name="Shape 429"/>
              <p:cNvSpPr/>
              <p:nvPr/>
            </p:nvSpPr>
            <p:spPr>
              <a:xfrm>
                <a:off x="282" y="97"/>
                <a:ext cx="236" cy="357"/>
              </a:xfrm>
              <a:custGeom>
                <a:avLst/>
                <a:gdLst/>
                <a:ahLst/>
                <a:cxnLst/>
                <a:rect l="0" t="0" r="0" b="0"/>
                <a:pathLst>
                  <a:path w="237" h="358" extrusionOk="0">
                    <a:moveTo>
                      <a:pt x="7" y="358"/>
                    </a:moveTo>
                    <a:lnTo>
                      <a:pt x="0" y="353"/>
                    </a:lnTo>
                    <a:lnTo>
                      <a:pt x="228" y="0"/>
                    </a:lnTo>
                    <a:lnTo>
                      <a:pt x="237" y="4"/>
                    </a:lnTo>
                    <a:lnTo>
                      <a:pt x="7" y="35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0" name="Shape 430"/>
              <p:cNvSpPr/>
              <p:nvPr/>
            </p:nvSpPr>
            <p:spPr>
              <a:xfrm>
                <a:off x="501" y="95"/>
                <a:ext cx="855" cy="762"/>
              </a:xfrm>
              <a:custGeom>
                <a:avLst/>
                <a:gdLst/>
                <a:ahLst/>
                <a:cxnLst/>
                <a:rect l="0" t="0" r="0" b="0"/>
                <a:pathLst>
                  <a:path w="856" h="763" extrusionOk="0">
                    <a:moveTo>
                      <a:pt x="851" y="763"/>
                    </a:moveTo>
                    <a:lnTo>
                      <a:pt x="0" y="6"/>
                    </a:lnTo>
                    <a:lnTo>
                      <a:pt x="5" y="0"/>
                    </a:lnTo>
                    <a:lnTo>
                      <a:pt x="856" y="758"/>
                    </a:lnTo>
                    <a:lnTo>
                      <a:pt x="851" y="76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1" name="Shape 431"/>
              <p:cNvSpPr/>
              <p:nvPr/>
            </p:nvSpPr>
            <p:spPr>
              <a:xfrm>
                <a:off x="440" y="56"/>
                <a:ext cx="114" cy="105"/>
              </a:xfrm>
              <a:custGeom>
                <a:avLst/>
                <a:gdLst/>
                <a:ahLst/>
                <a:cxnLst/>
                <a:rect l="0" t="0" r="0" b="0"/>
                <a:pathLst>
                  <a:path w="68"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2" name="Shape 432"/>
              <p:cNvSpPr/>
              <p:nvPr/>
            </p:nvSpPr>
            <p:spPr>
              <a:xfrm>
                <a:off x="469" y="23"/>
                <a:ext cx="99" cy="34"/>
              </a:xfrm>
              <a:custGeom>
                <a:avLst/>
                <a:gdLst/>
                <a:ahLst/>
                <a:cxnLst/>
                <a:rect l="0" t="0" r="0" b="0"/>
                <a:pathLst>
                  <a:path w="59" h="20" extrusionOk="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3" name="Shape 433"/>
              <p:cNvSpPr/>
              <p:nvPr/>
            </p:nvSpPr>
            <p:spPr>
              <a:xfrm>
                <a:off x="419" y="-1"/>
                <a:ext cx="102" cy="71"/>
              </a:xfrm>
              <a:custGeom>
                <a:avLst/>
                <a:gdLst/>
                <a:ahLst/>
                <a:cxnLst/>
                <a:rect l="0" t="0" r="0" b="0"/>
                <a:pathLst>
                  <a:path w="61" h="43" extrusionOk="0">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4" name="Shape 434"/>
              <p:cNvSpPr/>
              <p:nvPr/>
            </p:nvSpPr>
            <p:spPr>
              <a:xfrm>
                <a:off x="476" y="12"/>
                <a:ext cx="129" cy="172"/>
              </a:xfrm>
              <a:custGeom>
                <a:avLst/>
                <a:gdLst/>
                <a:ahLst/>
                <a:cxnLst/>
                <a:rect l="0" t="0" r="0" b="0"/>
                <a:pathLst>
                  <a:path w="77" h="103" extrusionOk="0">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5" name="Shape 435"/>
              <p:cNvSpPr/>
              <p:nvPr/>
            </p:nvSpPr>
            <p:spPr>
              <a:xfrm>
                <a:off x="943" y="856"/>
                <a:ext cx="401" cy="238"/>
              </a:xfrm>
              <a:custGeom>
                <a:avLst/>
                <a:gdLst/>
                <a:ahLst/>
                <a:cxnLst/>
                <a:rect l="0" t="0" r="0" b="0"/>
                <a:pathLst>
                  <a:path w="402" h="239" extrusionOk="0">
                    <a:moveTo>
                      <a:pt x="5" y="239"/>
                    </a:moveTo>
                    <a:lnTo>
                      <a:pt x="0" y="232"/>
                    </a:lnTo>
                    <a:lnTo>
                      <a:pt x="397" y="0"/>
                    </a:lnTo>
                    <a:lnTo>
                      <a:pt x="402" y="7"/>
                    </a:lnTo>
                    <a:lnTo>
                      <a:pt x="5" y="23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6" name="Shape 436"/>
              <p:cNvSpPr/>
              <p:nvPr/>
            </p:nvSpPr>
            <p:spPr>
              <a:xfrm>
                <a:off x="932" y="855"/>
                <a:ext cx="413" cy="1006"/>
              </a:xfrm>
              <a:custGeom>
                <a:avLst/>
                <a:gdLst/>
                <a:ahLst/>
                <a:cxnLst/>
                <a:rect l="0" t="0" r="0" b="0"/>
                <a:pathLst>
                  <a:path w="414" h="1007" extrusionOk="0">
                    <a:moveTo>
                      <a:pt x="6" y="1007"/>
                    </a:moveTo>
                    <a:lnTo>
                      <a:pt x="0" y="1004"/>
                    </a:lnTo>
                    <a:lnTo>
                      <a:pt x="408" y="0"/>
                    </a:lnTo>
                    <a:lnTo>
                      <a:pt x="414" y="4"/>
                    </a:lnTo>
                    <a:lnTo>
                      <a:pt x="6" y="100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7" name="Shape 437"/>
              <p:cNvSpPr/>
              <p:nvPr/>
            </p:nvSpPr>
            <p:spPr>
              <a:xfrm>
                <a:off x="1314" y="609"/>
                <a:ext cx="32" cy="246"/>
              </a:xfrm>
              <a:custGeom>
                <a:avLst/>
                <a:gdLst/>
                <a:ahLst/>
                <a:cxnLst/>
                <a:rect l="0" t="0" r="0" b="0"/>
                <a:pathLst>
                  <a:path w="33" h="247" extrusionOk="0">
                    <a:moveTo>
                      <a:pt x="25" y="247"/>
                    </a:moveTo>
                    <a:lnTo>
                      <a:pt x="0" y="0"/>
                    </a:lnTo>
                    <a:lnTo>
                      <a:pt x="8" y="0"/>
                    </a:lnTo>
                    <a:lnTo>
                      <a:pt x="33" y="245"/>
                    </a:lnTo>
                    <a:lnTo>
                      <a:pt x="25" y="24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8" name="Shape 438"/>
              <p:cNvSpPr/>
              <p:nvPr/>
            </p:nvSpPr>
            <p:spPr>
              <a:xfrm>
                <a:off x="578" y="1427"/>
                <a:ext cx="362" cy="425"/>
              </a:xfrm>
              <a:custGeom>
                <a:avLst/>
                <a:gdLst/>
                <a:ahLst/>
                <a:cxnLst/>
                <a:rect l="0" t="0" r="0" b="0"/>
                <a:pathLst>
                  <a:path w="363" h="426" extrusionOk="0">
                    <a:moveTo>
                      <a:pt x="356" y="426"/>
                    </a:moveTo>
                    <a:lnTo>
                      <a:pt x="0" y="7"/>
                    </a:lnTo>
                    <a:lnTo>
                      <a:pt x="5" y="0"/>
                    </a:lnTo>
                    <a:lnTo>
                      <a:pt x="363" y="421"/>
                    </a:lnTo>
                    <a:lnTo>
                      <a:pt x="356" y="42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9" name="Shape 439"/>
              <p:cNvSpPr/>
              <p:nvPr/>
            </p:nvSpPr>
            <p:spPr>
              <a:xfrm>
                <a:off x="696" y="1854"/>
                <a:ext cx="241" cy="9"/>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0" name="Shape 440"/>
              <p:cNvSpPr/>
              <p:nvPr/>
            </p:nvSpPr>
            <p:spPr>
              <a:xfrm>
                <a:off x="931" y="1860"/>
                <a:ext cx="341" cy="272"/>
              </a:xfrm>
              <a:custGeom>
                <a:avLst/>
                <a:gdLst/>
                <a:ahLst/>
                <a:cxnLst/>
                <a:rect l="0" t="0" r="0" b="0"/>
                <a:pathLst>
                  <a:path w="342" h="273" extrusionOk="0">
                    <a:moveTo>
                      <a:pt x="337" y="273"/>
                    </a:moveTo>
                    <a:lnTo>
                      <a:pt x="0" y="7"/>
                    </a:lnTo>
                    <a:lnTo>
                      <a:pt x="5" y="0"/>
                    </a:lnTo>
                    <a:lnTo>
                      <a:pt x="342" y="268"/>
                    </a:lnTo>
                    <a:lnTo>
                      <a:pt x="337" y="27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1" name="Shape 441"/>
              <p:cNvSpPr/>
              <p:nvPr/>
            </p:nvSpPr>
            <p:spPr>
              <a:xfrm>
                <a:off x="940" y="1711"/>
                <a:ext cx="486" cy="147"/>
              </a:xfrm>
              <a:custGeom>
                <a:avLst/>
                <a:gdLst/>
                <a:ahLst/>
                <a:cxnLst/>
                <a:rect l="0" t="0" r="0" b="0"/>
                <a:pathLst>
                  <a:path w="487" h="148" extrusionOk="0">
                    <a:moveTo>
                      <a:pt x="2" y="148"/>
                    </a:moveTo>
                    <a:lnTo>
                      <a:pt x="0" y="139"/>
                    </a:lnTo>
                    <a:lnTo>
                      <a:pt x="483" y="0"/>
                    </a:lnTo>
                    <a:lnTo>
                      <a:pt x="487" y="8"/>
                    </a:lnTo>
                    <a:lnTo>
                      <a:pt x="2" y="14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2" name="Shape 442"/>
              <p:cNvSpPr/>
              <p:nvPr/>
            </p:nvSpPr>
            <p:spPr>
              <a:xfrm>
                <a:off x="5922" y="2961"/>
                <a:ext cx="123" cy="99"/>
              </a:xfrm>
              <a:custGeom>
                <a:avLst/>
                <a:gdLst/>
                <a:ahLst/>
                <a:cxnLst/>
                <a:rect l="0" t="0" r="0" b="0"/>
                <a:pathLst>
                  <a:path w="74" h="59" extrusionOk="0">
                    <a:moveTo>
                      <a:pt x="31" y="57"/>
                    </a:moveTo>
                    <a:cubicBezTo>
                      <a:pt x="27" y="57"/>
                      <a:pt x="23" y="57"/>
                      <a:pt x="19" y="55"/>
                    </a:cubicBezTo>
                    <a:cubicBezTo>
                      <a:pt x="12" y="53"/>
                      <a:pt x="5" y="49"/>
                      <a:pt x="0" y="43"/>
                    </a:cubicBezTo>
                    <a:cubicBezTo>
                      <a:pt x="2" y="41"/>
                      <a:pt x="2" y="41"/>
                      <a:pt x="2" y="41"/>
                    </a:cubicBezTo>
                    <a:cubicBezTo>
                      <a:pt x="7" y="46"/>
                      <a:pt x="13" y="50"/>
                      <a:pt x="20" y="52"/>
                    </a:cubicBezTo>
                    <a:cubicBezTo>
                      <a:pt x="40" y="59"/>
                      <a:pt x="62" y="47"/>
                      <a:pt x="68" y="27"/>
                    </a:cubicBezTo>
                    <a:cubicBezTo>
                      <a:pt x="71" y="19"/>
                      <a:pt x="70" y="9"/>
                      <a:pt x="67" y="1"/>
                    </a:cubicBezTo>
                    <a:cubicBezTo>
                      <a:pt x="70" y="0"/>
                      <a:pt x="70" y="0"/>
                      <a:pt x="70" y="0"/>
                    </a:cubicBezTo>
                    <a:cubicBezTo>
                      <a:pt x="73" y="9"/>
                      <a:pt x="74" y="19"/>
                      <a:pt x="71" y="28"/>
                    </a:cubicBezTo>
                    <a:cubicBezTo>
                      <a:pt x="65" y="46"/>
                      <a:pt x="49" y="57"/>
                      <a:pt x="31"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3" name="Shape 443"/>
              <p:cNvSpPr/>
              <p:nvPr/>
            </p:nvSpPr>
            <p:spPr>
              <a:xfrm>
                <a:off x="5904" y="2920"/>
                <a:ext cx="54" cy="86"/>
              </a:xfrm>
              <a:custGeom>
                <a:avLst/>
                <a:gdLst/>
                <a:ahLst/>
                <a:cxnLst/>
                <a:rect l="0" t="0" r="0" b="0"/>
                <a:pathLst>
                  <a:path w="32" h="52" extrusionOk="0">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4" name="Shape 444"/>
              <p:cNvSpPr/>
              <p:nvPr/>
            </p:nvSpPr>
            <p:spPr>
              <a:xfrm>
                <a:off x="5872" y="2945"/>
                <a:ext cx="54" cy="119"/>
              </a:xfrm>
              <a:custGeom>
                <a:avLst/>
                <a:gdLst/>
                <a:ahLst/>
                <a:cxnLst/>
                <a:rect l="0" t="0" r="0" b="0"/>
                <a:pathLst>
                  <a:path w="32" h="71" extrusionOk="0">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3" y="54"/>
                      <a:pt x="32" y="67"/>
                    </a:cubicBezTo>
                    <a:lnTo>
                      <a:pt x="29"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5" name="Shape 445"/>
              <p:cNvSpPr/>
              <p:nvPr/>
            </p:nvSpPr>
            <p:spPr>
              <a:xfrm>
                <a:off x="5915" y="2887"/>
                <a:ext cx="164" cy="162"/>
              </a:xfrm>
              <a:custGeom>
                <a:avLst/>
                <a:gdLst/>
                <a:ahLst/>
                <a:cxnLst/>
                <a:rect l="0" t="0" r="0" b="0"/>
                <a:pathLst>
                  <a:path w="98" h="96" extrusionOk="0">
                    <a:moveTo>
                      <a:pt x="78" y="96"/>
                    </a:moveTo>
                    <a:cubicBezTo>
                      <a:pt x="75" y="92"/>
                      <a:pt x="75" y="92"/>
                      <a:pt x="75" y="92"/>
                    </a:cubicBezTo>
                    <a:cubicBezTo>
                      <a:pt x="79" y="87"/>
                      <a:pt x="82" y="81"/>
                      <a:pt x="84" y="75"/>
                    </a:cubicBezTo>
                    <a:cubicBezTo>
                      <a:pt x="93" y="48"/>
                      <a:pt x="78" y="19"/>
                      <a:pt x="51" y="11"/>
                    </a:cubicBezTo>
                    <a:cubicBezTo>
                      <a:pt x="34" y="6"/>
                      <a:pt x="16" y="9"/>
                      <a:pt x="3" y="20"/>
                    </a:cubicBezTo>
                    <a:cubicBezTo>
                      <a:pt x="0" y="16"/>
                      <a:pt x="0" y="16"/>
                      <a:pt x="0" y="16"/>
                    </a:cubicBezTo>
                    <a:cubicBezTo>
                      <a:pt x="15" y="4"/>
                      <a:pt x="34" y="0"/>
                      <a:pt x="52" y="6"/>
                    </a:cubicBezTo>
                    <a:cubicBezTo>
                      <a:pt x="82" y="15"/>
                      <a:pt x="98" y="47"/>
                      <a:pt x="89" y="76"/>
                    </a:cubicBezTo>
                    <a:cubicBezTo>
                      <a:pt x="87" y="83"/>
                      <a:pt x="83" y="90"/>
                      <a:pt x="78" y="9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6" name="Shape 446"/>
              <p:cNvSpPr/>
              <p:nvPr/>
            </p:nvSpPr>
            <p:spPr>
              <a:xfrm>
                <a:off x="2498" y="1618"/>
                <a:ext cx="162" cy="162"/>
              </a:xfrm>
              <a:custGeom>
                <a:avLst/>
                <a:gdLst/>
                <a:ahLst/>
                <a:cxnLst/>
                <a:rect l="0" t="0" r="0" b="0"/>
                <a:pathLst>
                  <a:path w="97" h="97" extrusionOk="0">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7" name="Shape 447"/>
              <p:cNvSpPr/>
              <p:nvPr/>
            </p:nvSpPr>
            <p:spPr>
              <a:xfrm>
                <a:off x="1989" y="2081"/>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8" name="Shape 448"/>
              <p:cNvSpPr/>
              <p:nvPr/>
            </p:nvSpPr>
            <p:spPr>
              <a:xfrm>
                <a:off x="1964" y="2054"/>
                <a:ext cx="13"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9" name="Shape 449"/>
              <p:cNvSpPr/>
              <p:nvPr/>
            </p:nvSpPr>
            <p:spPr>
              <a:xfrm>
                <a:off x="1964" y="2028"/>
                <a:ext cx="13"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0" name="Shape 450"/>
              <p:cNvSpPr/>
              <p:nvPr/>
            </p:nvSpPr>
            <p:spPr>
              <a:xfrm>
                <a:off x="1989" y="2054"/>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1" name="Shape 451"/>
              <p:cNvSpPr/>
              <p:nvPr/>
            </p:nvSpPr>
            <p:spPr>
              <a:xfrm>
                <a:off x="2014" y="2054"/>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2" name="Shape 452"/>
              <p:cNvSpPr/>
              <p:nvPr/>
            </p:nvSpPr>
            <p:spPr>
              <a:xfrm>
                <a:off x="2014" y="2028"/>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3" name="Shape 453"/>
              <p:cNvSpPr/>
              <p:nvPr/>
            </p:nvSpPr>
            <p:spPr>
              <a:xfrm>
                <a:off x="2014" y="2081"/>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4" name="Shape 454"/>
              <p:cNvSpPr/>
              <p:nvPr/>
            </p:nvSpPr>
            <p:spPr>
              <a:xfrm>
                <a:off x="1989" y="2028"/>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5" name="Shape 455"/>
              <p:cNvSpPr/>
              <p:nvPr/>
            </p:nvSpPr>
            <p:spPr>
              <a:xfrm>
                <a:off x="1964" y="2081"/>
                <a:ext cx="13"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6" name="Shape 456"/>
              <p:cNvSpPr/>
              <p:nvPr/>
            </p:nvSpPr>
            <p:spPr>
              <a:xfrm>
                <a:off x="1912" y="2081"/>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7" name="Shape 457"/>
              <p:cNvSpPr/>
              <p:nvPr/>
            </p:nvSpPr>
            <p:spPr>
              <a:xfrm>
                <a:off x="1912" y="2054"/>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8" name="Shape 458"/>
              <p:cNvSpPr/>
              <p:nvPr/>
            </p:nvSpPr>
            <p:spPr>
              <a:xfrm>
                <a:off x="1937" y="2028"/>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9" name="Shape 459"/>
              <p:cNvSpPr/>
              <p:nvPr/>
            </p:nvSpPr>
            <p:spPr>
              <a:xfrm>
                <a:off x="1937" y="2081"/>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0" name="Shape 460"/>
              <p:cNvSpPr/>
              <p:nvPr/>
            </p:nvSpPr>
            <p:spPr>
              <a:xfrm>
                <a:off x="1912" y="2028"/>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1" name="Shape 461"/>
              <p:cNvSpPr/>
              <p:nvPr/>
            </p:nvSpPr>
            <p:spPr>
              <a:xfrm>
                <a:off x="1937" y="2054"/>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2" name="Shape 462"/>
              <p:cNvSpPr/>
              <p:nvPr/>
            </p:nvSpPr>
            <p:spPr>
              <a:xfrm>
                <a:off x="1928" y="1960"/>
                <a:ext cx="14" cy="26"/>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3" name="Shape 463"/>
              <p:cNvSpPr/>
              <p:nvPr/>
            </p:nvSpPr>
            <p:spPr>
              <a:xfrm>
                <a:off x="2000" y="1960"/>
                <a:ext cx="14" cy="26"/>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4" name="Shape 464"/>
              <p:cNvSpPr/>
              <p:nvPr/>
            </p:nvSpPr>
            <p:spPr>
              <a:xfrm>
                <a:off x="1888" y="1975"/>
                <a:ext cx="164" cy="148"/>
              </a:xfrm>
              <a:custGeom>
                <a:avLst/>
                <a:gdLst/>
                <a:ahLst/>
                <a:cxnLst/>
                <a:rect l="0" t="0" r="0" b="0"/>
                <a:pathLst>
                  <a:path w="165" h="149" extrusionOk="0">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5" name="Shape 465"/>
              <p:cNvSpPr/>
              <p:nvPr/>
            </p:nvSpPr>
            <p:spPr>
              <a:xfrm>
                <a:off x="2206" y="1264"/>
                <a:ext cx="167" cy="167"/>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6" name="Shape 466"/>
              <p:cNvSpPr/>
              <p:nvPr/>
            </p:nvSpPr>
            <p:spPr>
              <a:xfrm>
                <a:off x="1957" y="956"/>
                <a:ext cx="148" cy="46"/>
              </a:xfrm>
              <a:custGeom>
                <a:avLst/>
                <a:gdLst/>
                <a:ahLst/>
                <a:cxnLst/>
                <a:rect l="0" t="0" r="0" b="0"/>
                <a:pathLst>
                  <a:path w="88" h="27" extrusionOk="0">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7" name="Shape 467"/>
              <p:cNvSpPr/>
              <p:nvPr/>
            </p:nvSpPr>
            <p:spPr>
              <a:xfrm>
                <a:off x="1957" y="1014"/>
                <a:ext cx="147"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8" name="Shape 468"/>
              <p:cNvSpPr/>
              <p:nvPr/>
            </p:nvSpPr>
            <p:spPr>
              <a:xfrm>
                <a:off x="1957" y="1060"/>
                <a:ext cx="148" cy="46"/>
              </a:xfrm>
              <a:custGeom>
                <a:avLst/>
                <a:gdLst/>
                <a:ahLst/>
                <a:cxnLst/>
                <a:rect l="0" t="0" r="0" b="0"/>
                <a:pathLst>
                  <a:path w="88" h="27" extrusionOk="0">
                    <a:moveTo>
                      <a:pt x="0" y="18"/>
                    </a:moveTo>
                    <a:cubicBezTo>
                      <a:pt x="33" y="27"/>
                      <a:pt x="58" y="27"/>
                      <a:pt x="88" y="18"/>
                    </a:cubicBezTo>
                    <a:cubicBezTo>
                      <a:pt x="88" y="0"/>
                      <a:pt x="88" y="0"/>
                      <a:pt x="88" y="0"/>
                    </a:cubicBezTo>
                    <a:cubicBezTo>
                      <a:pt x="0" y="0"/>
                      <a:pt x="0" y="0"/>
                      <a:pt x="0" y="0"/>
                    </a:cubicBezTo>
                    <a:lnTo>
                      <a:pt x="0"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9" name="Shape 469"/>
              <p:cNvSpPr/>
              <p:nvPr/>
            </p:nvSpPr>
            <p:spPr>
              <a:xfrm>
                <a:off x="2368" y="734"/>
                <a:ext cx="167" cy="167"/>
              </a:xfrm>
              <a:custGeom>
                <a:avLst/>
                <a:gdLst/>
                <a:ahLst/>
                <a:cxnLst/>
                <a:rect l="0" t="0" r="0" b="0"/>
                <a:pathLst>
                  <a:path w="168" h="168" extrusionOk="0">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0" name="Shape 470"/>
              <p:cNvSpPr/>
              <p:nvPr/>
            </p:nvSpPr>
            <p:spPr>
              <a:xfrm>
                <a:off x="2984" y="719"/>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1" name="Shape 471"/>
              <p:cNvSpPr/>
              <p:nvPr/>
            </p:nvSpPr>
            <p:spPr>
              <a:xfrm>
                <a:off x="798" y="3101"/>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2" name="Shape 472"/>
              <p:cNvSpPr/>
              <p:nvPr/>
            </p:nvSpPr>
            <p:spPr>
              <a:xfrm>
                <a:off x="4284" y="780"/>
                <a:ext cx="149" cy="155"/>
              </a:xfrm>
              <a:custGeom>
                <a:avLst/>
                <a:gdLst/>
                <a:ahLst/>
                <a:cxnLst/>
                <a:rect l="0" t="0" r="0" b="0"/>
                <a:pathLst>
                  <a:path w="89"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3" name="Shape 473"/>
              <p:cNvSpPr/>
              <p:nvPr/>
            </p:nvSpPr>
            <p:spPr>
              <a:xfrm>
                <a:off x="4334" y="860"/>
                <a:ext cx="15" cy="15"/>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4" name="Shape 474"/>
              <p:cNvSpPr/>
              <p:nvPr/>
            </p:nvSpPr>
            <p:spPr>
              <a:xfrm>
                <a:off x="4781" y="864"/>
                <a:ext cx="167" cy="72"/>
              </a:xfrm>
              <a:custGeom>
                <a:avLst/>
                <a:gdLst/>
                <a:ahLst/>
                <a:cxnLst/>
                <a:rect l="0" t="0" r="0" b="0"/>
                <a:pathLst>
                  <a:path w="100" h="43" extrusionOk="0">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5" name="Shape 475"/>
              <p:cNvSpPr/>
              <p:nvPr/>
            </p:nvSpPr>
            <p:spPr>
              <a:xfrm>
                <a:off x="4781" y="957"/>
                <a:ext cx="168"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6" name="Shape 476"/>
              <p:cNvSpPr/>
              <p:nvPr/>
            </p:nvSpPr>
            <p:spPr>
              <a:xfrm>
                <a:off x="4781" y="989"/>
                <a:ext cx="168"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7" name="Shape 477"/>
              <p:cNvSpPr/>
              <p:nvPr/>
            </p:nvSpPr>
            <p:spPr>
              <a:xfrm>
                <a:off x="4781" y="1022"/>
                <a:ext cx="168"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8" name="Shape 478"/>
              <p:cNvSpPr/>
              <p:nvPr/>
            </p:nvSpPr>
            <p:spPr>
              <a:xfrm>
                <a:off x="5152" y="1551"/>
                <a:ext cx="235" cy="136"/>
              </a:xfrm>
              <a:custGeom>
                <a:avLst/>
                <a:gdLst/>
                <a:ahLst/>
                <a:cxnLst/>
                <a:rect l="0" t="0" r="0" b="0"/>
                <a:pathLst>
                  <a:path w="140" h="81" extrusionOk="0">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9" name="Shape 479"/>
              <p:cNvSpPr/>
              <p:nvPr/>
            </p:nvSpPr>
            <p:spPr>
              <a:xfrm>
                <a:off x="3502" y="872"/>
                <a:ext cx="235" cy="136"/>
              </a:xfrm>
              <a:custGeom>
                <a:avLst/>
                <a:gdLst/>
                <a:ahLst/>
                <a:cxnLst/>
                <a:rect l="0" t="0" r="0" b="0"/>
                <a:pathLst>
                  <a:path w="140" h="81" extrusionOk="0">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0" name="Shape 480"/>
              <p:cNvSpPr/>
              <p:nvPr/>
            </p:nvSpPr>
            <p:spPr>
              <a:xfrm>
                <a:off x="2776" y="1394"/>
                <a:ext cx="173" cy="164"/>
              </a:xfrm>
              <a:custGeom>
                <a:avLst/>
                <a:gdLst/>
                <a:ahLst/>
                <a:cxnLst/>
                <a:rect l="0" t="0" r="0" b="0"/>
                <a:pathLst>
                  <a:path w="174" h="165" extrusionOk="0">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1" name="Shape 481"/>
              <p:cNvSpPr/>
              <p:nvPr/>
            </p:nvSpPr>
            <p:spPr>
              <a:xfrm>
                <a:off x="7220" y="316"/>
                <a:ext cx="174" cy="162"/>
              </a:xfrm>
              <a:custGeom>
                <a:avLst/>
                <a:gdLst/>
                <a:ahLst/>
                <a:cxnLst/>
                <a:rect l="0" t="0" r="0" b="0"/>
                <a:pathLst>
                  <a:path w="175" h="163" extrusionOk="0">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2" name="Shape 482"/>
              <p:cNvSpPr/>
              <p:nvPr/>
            </p:nvSpPr>
            <p:spPr>
              <a:xfrm>
                <a:off x="151" y="2954"/>
                <a:ext cx="174" cy="164"/>
              </a:xfrm>
              <a:custGeom>
                <a:avLst/>
                <a:gdLst/>
                <a:ahLst/>
                <a:cxnLst/>
                <a:rect l="0" t="0" r="0" b="0"/>
                <a:pathLst>
                  <a:path w="175" h="165" extrusionOk="0">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3" name="Shape 483"/>
              <p:cNvSpPr/>
              <p:nvPr/>
            </p:nvSpPr>
            <p:spPr>
              <a:xfrm>
                <a:off x="4981" y="1989"/>
                <a:ext cx="33"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4" name="Shape 484"/>
              <p:cNvSpPr/>
              <p:nvPr/>
            </p:nvSpPr>
            <p:spPr>
              <a:xfrm>
                <a:off x="4981" y="1965"/>
                <a:ext cx="50"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5" name="Shape 485"/>
              <p:cNvSpPr/>
              <p:nvPr/>
            </p:nvSpPr>
            <p:spPr>
              <a:xfrm>
                <a:off x="4981" y="1943"/>
                <a:ext cx="50" cy="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6" name="Shape 486"/>
              <p:cNvSpPr/>
              <p:nvPr/>
            </p:nvSpPr>
            <p:spPr>
              <a:xfrm>
                <a:off x="4981" y="1920"/>
                <a:ext cx="50" cy="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7" name="Shape 487"/>
              <p:cNvSpPr/>
              <p:nvPr/>
            </p:nvSpPr>
            <p:spPr>
              <a:xfrm>
                <a:off x="4895" y="1989"/>
                <a:ext cx="34"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8" name="Shape 488"/>
              <p:cNvSpPr/>
              <p:nvPr/>
            </p:nvSpPr>
            <p:spPr>
              <a:xfrm>
                <a:off x="4895" y="1965"/>
                <a:ext cx="51"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9" name="Shape 489"/>
              <p:cNvSpPr/>
              <p:nvPr/>
            </p:nvSpPr>
            <p:spPr>
              <a:xfrm>
                <a:off x="4895" y="1943"/>
                <a:ext cx="51" cy="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0" name="Shape 490"/>
              <p:cNvSpPr/>
              <p:nvPr/>
            </p:nvSpPr>
            <p:spPr>
              <a:xfrm>
                <a:off x="4895" y="1920"/>
                <a:ext cx="51" cy="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1" name="Shape 491"/>
              <p:cNvSpPr/>
              <p:nvPr/>
            </p:nvSpPr>
            <p:spPr>
              <a:xfrm>
                <a:off x="4874" y="1894"/>
                <a:ext cx="185" cy="139"/>
              </a:xfrm>
              <a:custGeom>
                <a:avLst/>
                <a:gdLst/>
                <a:ahLst/>
                <a:cxnLst/>
                <a:rect l="0" t="0" r="0" b="0"/>
                <a:pathLst>
                  <a:path w="110" h="83" extrusionOk="0">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2" name="Shape 492"/>
              <p:cNvSpPr/>
              <p:nvPr/>
            </p:nvSpPr>
            <p:spPr>
              <a:xfrm>
                <a:off x="4522" y="2365"/>
                <a:ext cx="56" cy="9"/>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3" name="Shape 493"/>
              <p:cNvSpPr/>
              <p:nvPr/>
            </p:nvSpPr>
            <p:spPr>
              <a:xfrm>
                <a:off x="4515" y="2340"/>
                <a:ext cx="76"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4" name="Shape 494"/>
              <p:cNvSpPr/>
              <p:nvPr/>
            </p:nvSpPr>
            <p:spPr>
              <a:xfrm>
                <a:off x="4529" y="2315"/>
                <a:ext cx="25"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5" name="Shape 495"/>
              <p:cNvSpPr/>
              <p:nvPr/>
            </p:nvSpPr>
            <p:spPr>
              <a:xfrm>
                <a:off x="4481" y="2279"/>
                <a:ext cx="172" cy="149"/>
              </a:xfrm>
              <a:custGeom>
                <a:avLst/>
                <a:gdLst/>
                <a:ahLst/>
                <a:cxnLst/>
                <a:rect l="0" t="0" r="0" b="0"/>
                <a:pathLst>
                  <a:path w="103" h="89" extrusionOk="0">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6" name="Shape 496"/>
              <p:cNvSpPr/>
              <p:nvPr/>
            </p:nvSpPr>
            <p:spPr>
              <a:xfrm>
                <a:off x="4131" y="2582"/>
                <a:ext cx="169" cy="133"/>
              </a:xfrm>
              <a:custGeom>
                <a:avLst/>
                <a:gdLst/>
                <a:ahLst/>
                <a:cxnLst/>
                <a:rect l="0" t="0" r="0" b="0"/>
                <a:pathLst>
                  <a:path w="101" h="79" extrusionOk="0">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7" name="Shape 497"/>
              <p:cNvSpPr/>
              <p:nvPr/>
            </p:nvSpPr>
            <p:spPr>
              <a:xfrm>
                <a:off x="4272" y="2670"/>
                <a:ext cx="14" cy="8"/>
              </a:xfrm>
              <a:custGeom>
                <a:avLst/>
                <a:gdLst/>
                <a:ahLst/>
                <a:cxnLst/>
                <a:rect l="0" t="0" r="0" b="0"/>
                <a:pathLst>
                  <a:path w="15" h="9" extrusionOk="0">
                    <a:moveTo>
                      <a:pt x="0" y="0"/>
                    </a:moveTo>
                    <a:lnTo>
                      <a:pt x="0" y="9"/>
                    </a:lnTo>
                    <a:lnTo>
                      <a:pt x="0" y="9"/>
                    </a:lnTo>
                    <a:lnTo>
                      <a:pt x="15" y="9"/>
                    </a:lnTo>
                    <a:lnTo>
                      <a:pt x="15" y="0"/>
                    </a:lnTo>
                    <a:lnTo>
                      <a:pt x="0" y="0"/>
                    </a:lnTo>
                    <a:lnTo>
                      <a:pt x="0" y="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sp>
          <p:nvSpPr>
            <p:cNvPr id="498" name="Shape 498"/>
            <p:cNvSpPr/>
            <p:nvPr/>
          </p:nvSpPr>
          <p:spPr>
            <a:xfrm>
              <a:off x="4254" y="2670"/>
              <a:ext cx="13" cy="9"/>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9" name="Shape 499"/>
            <p:cNvSpPr/>
            <p:nvPr/>
          </p:nvSpPr>
          <p:spPr>
            <a:xfrm>
              <a:off x="4229" y="2670"/>
              <a:ext cx="19" cy="8"/>
            </a:xfrm>
            <a:custGeom>
              <a:avLst/>
              <a:gdLst/>
              <a:ahLst/>
              <a:cxnLst/>
              <a:rect l="0" t="0" r="0" b="0"/>
              <a:pathLst>
                <a:path w="20" h="9" extrusionOk="0">
                  <a:moveTo>
                    <a:pt x="0" y="9"/>
                  </a:moveTo>
                  <a:lnTo>
                    <a:pt x="0" y="9"/>
                  </a:lnTo>
                  <a:lnTo>
                    <a:pt x="20" y="9"/>
                  </a:lnTo>
                  <a:lnTo>
                    <a:pt x="20" y="0"/>
                  </a:lnTo>
                  <a:lnTo>
                    <a:pt x="0" y="0"/>
                  </a:lnTo>
                  <a:lnTo>
                    <a:pt x="0" y="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0" name="Shape 500"/>
            <p:cNvSpPr/>
            <p:nvPr/>
          </p:nvSpPr>
          <p:spPr>
            <a:xfrm>
              <a:off x="4163" y="2670"/>
              <a:ext cx="54" cy="8"/>
            </a:xfrm>
            <a:custGeom>
              <a:avLst/>
              <a:gdLst/>
              <a:ahLst/>
              <a:cxnLst/>
              <a:rect l="0" t="0" r="0" b="0"/>
              <a:pathLst>
                <a:path w="55" h="9" extrusionOk="0">
                  <a:moveTo>
                    <a:pt x="0" y="9"/>
                  </a:moveTo>
                  <a:lnTo>
                    <a:pt x="0" y="9"/>
                  </a:lnTo>
                  <a:lnTo>
                    <a:pt x="55" y="9"/>
                  </a:lnTo>
                  <a:lnTo>
                    <a:pt x="55" y="0"/>
                  </a:lnTo>
                  <a:lnTo>
                    <a:pt x="0" y="0"/>
                  </a:lnTo>
                  <a:lnTo>
                    <a:pt x="0" y="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1" name="Shape 501"/>
            <p:cNvSpPr/>
            <p:nvPr/>
          </p:nvSpPr>
          <p:spPr>
            <a:xfrm>
              <a:off x="4163" y="2686"/>
              <a:ext cx="54" cy="7"/>
            </a:xfrm>
            <a:custGeom>
              <a:avLst/>
              <a:gdLst/>
              <a:ahLst/>
              <a:cxnLst/>
              <a:rect l="0" t="0" r="0" b="0"/>
              <a:pathLst>
                <a:path w="55" h="8" extrusionOk="0">
                  <a:moveTo>
                    <a:pt x="0" y="8"/>
                  </a:moveTo>
                  <a:lnTo>
                    <a:pt x="0" y="8"/>
                  </a:lnTo>
                  <a:lnTo>
                    <a:pt x="55" y="8"/>
                  </a:lnTo>
                  <a:lnTo>
                    <a:pt x="55" y="0"/>
                  </a:lnTo>
                  <a:lnTo>
                    <a:pt x="0" y="0"/>
                  </a:lnTo>
                  <a:lnTo>
                    <a:pt x="0" y="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2" name="Shape 502"/>
            <p:cNvSpPr/>
            <p:nvPr/>
          </p:nvSpPr>
          <p:spPr>
            <a:xfrm>
              <a:off x="3175" y="2593"/>
              <a:ext cx="179" cy="174"/>
            </a:xfrm>
            <a:custGeom>
              <a:avLst/>
              <a:gdLst/>
              <a:ahLst/>
              <a:cxnLst/>
              <a:rect l="0" t="0" r="0" b="0"/>
              <a:pathLst>
                <a:path w="180" h="175" extrusionOk="0">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3" name="Shape 503"/>
            <p:cNvSpPr/>
            <p:nvPr/>
          </p:nvSpPr>
          <p:spPr>
            <a:xfrm>
              <a:off x="2679" y="2048"/>
              <a:ext cx="153" cy="153"/>
            </a:xfrm>
            <a:custGeom>
              <a:avLst/>
              <a:gdLst/>
              <a:ahLst/>
              <a:cxnLst/>
              <a:rect l="0" t="0" r="0" b="0"/>
              <a:pathLst>
                <a:path w="92" h="92" extrusionOk="0">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4" name="Shape 504"/>
            <p:cNvSpPr/>
            <p:nvPr/>
          </p:nvSpPr>
          <p:spPr>
            <a:xfrm>
              <a:off x="2115" y="2361"/>
              <a:ext cx="172" cy="171"/>
            </a:xfrm>
            <a:custGeom>
              <a:avLst/>
              <a:gdLst/>
              <a:ahLst/>
              <a:cxnLst/>
              <a:rect l="0" t="0" r="0" b="0"/>
              <a:pathLst>
                <a:path w="103" h="102" extrusionOk="0">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5" name="Shape 505"/>
            <p:cNvSpPr/>
            <p:nvPr/>
          </p:nvSpPr>
          <p:spPr>
            <a:xfrm>
              <a:off x="7608" y="1848"/>
              <a:ext cx="171" cy="172"/>
            </a:xfrm>
            <a:custGeom>
              <a:avLst/>
              <a:gdLst/>
              <a:ahLst/>
              <a:cxnLst/>
              <a:rect l="0" t="0" r="0" b="0"/>
              <a:pathLst>
                <a:path w="102" h="103" extrusionOk="0">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6" name="Shape 506"/>
            <p:cNvSpPr/>
            <p:nvPr/>
          </p:nvSpPr>
          <p:spPr>
            <a:xfrm>
              <a:off x="2406" y="2280"/>
              <a:ext cx="166" cy="169"/>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7" name="Shape 507"/>
            <p:cNvSpPr/>
            <p:nvPr/>
          </p:nvSpPr>
          <p:spPr>
            <a:xfrm>
              <a:off x="6059" y="341"/>
              <a:ext cx="166" cy="167"/>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8" name="Shape 508"/>
            <p:cNvSpPr/>
            <p:nvPr/>
          </p:nvSpPr>
          <p:spPr>
            <a:xfrm>
              <a:off x="5202" y="2762"/>
              <a:ext cx="18" cy="18"/>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9" name="Shape 509"/>
            <p:cNvSpPr/>
            <p:nvPr/>
          </p:nvSpPr>
          <p:spPr>
            <a:xfrm>
              <a:off x="5245" y="2762"/>
              <a:ext cx="18" cy="18"/>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0" name="Shape 510"/>
            <p:cNvSpPr/>
            <p:nvPr/>
          </p:nvSpPr>
          <p:spPr>
            <a:xfrm>
              <a:off x="5140" y="2638"/>
              <a:ext cx="160" cy="114"/>
            </a:xfrm>
            <a:custGeom>
              <a:avLst/>
              <a:gdLst/>
              <a:ahLst/>
              <a:cxnLst/>
              <a:rect l="0" t="0" r="0" b="0"/>
              <a:pathLst>
                <a:path w="161" h="115" extrusionOk="0">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1" name="Shape 511"/>
            <p:cNvSpPr/>
            <p:nvPr/>
          </p:nvSpPr>
          <p:spPr>
            <a:xfrm>
              <a:off x="5200" y="2702"/>
              <a:ext cx="65" cy="8"/>
            </a:xfrm>
            <a:custGeom>
              <a:avLst/>
              <a:gdLst/>
              <a:ahLst/>
              <a:cxnLst/>
              <a:rect l="0" t="0" r="0" b="0"/>
              <a:pathLst>
                <a:path w="66" h="9" extrusionOk="0">
                  <a:moveTo>
                    <a:pt x="2" y="9"/>
                  </a:moveTo>
                  <a:lnTo>
                    <a:pt x="64" y="9"/>
                  </a:lnTo>
                  <a:lnTo>
                    <a:pt x="66" y="0"/>
                  </a:lnTo>
                  <a:lnTo>
                    <a:pt x="0" y="0"/>
                  </a:lnTo>
                  <a:lnTo>
                    <a:pt x="2" y="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2" name="Shape 512"/>
            <p:cNvSpPr/>
            <p:nvPr/>
          </p:nvSpPr>
          <p:spPr>
            <a:xfrm>
              <a:off x="5193" y="2677"/>
              <a:ext cx="78" cy="6"/>
            </a:xfrm>
            <a:custGeom>
              <a:avLst/>
              <a:gdLst/>
              <a:ahLst/>
              <a:cxnLst/>
              <a:rect l="0" t="0" r="0" b="0"/>
              <a:pathLst>
                <a:path w="79" h="7" extrusionOk="0">
                  <a:moveTo>
                    <a:pt x="2" y="7"/>
                  </a:moveTo>
                  <a:lnTo>
                    <a:pt x="78" y="7"/>
                  </a:lnTo>
                  <a:lnTo>
                    <a:pt x="79" y="0"/>
                  </a:lnTo>
                  <a:lnTo>
                    <a:pt x="0" y="0"/>
                  </a:lnTo>
                  <a:lnTo>
                    <a:pt x="2" y="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3" name="Shape 513"/>
            <p:cNvSpPr/>
            <p:nvPr/>
          </p:nvSpPr>
          <p:spPr>
            <a:xfrm>
              <a:off x="-426" y="780"/>
              <a:ext cx="225" cy="104"/>
            </a:xfrm>
            <a:custGeom>
              <a:avLst/>
              <a:gdLst/>
              <a:ahLst/>
              <a:cxnLst/>
              <a:rect l="0" t="0" r="0" b="0"/>
              <a:pathLst>
                <a:path w="226" h="105" extrusionOk="0">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4" name="Shape 514"/>
            <p:cNvSpPr/>
            <p:nvPr/>
          </p:nvSpPr>
          <p:spPr>
            <a:xfrm>
              <a:off x="-383" y="848"/>
              <a:ext cx="137" cy="74"/>
            </a:xfrm>
            <a:custGeom>
              <a:avLst/>
              <a:gdLst/>
              <a:ahLst/>
              <a:cxnLst/>
              <a:rect l="0" t="0" r="0" b="0"/>
              <a:pathLst>
                <a:path w="138" h="75" extrusionOk="0">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5" name="Shape 515"/>
            <p:cNvSpPr/>
            <p:nvPr/>
          </p:nvSpPr>
          <p:spPr>
            <a:xfrm>
              <a:off x="6388" y="2603"/>
              <a:ext cx="173" cy="174"/>
            </a:xfrm>
            <a:custGeom>
              <a:avLst/>
              <a:gdLst/>
              <a:ahLst/>
              <a:cxnLst/>
              <a:rect l="0" t="0" r="0" b="0"/>
              <a:pathLst>
                <a:path w="174" h="175" extrusionOk="0">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6" name="Shape 516"/>
            <p:cNvSpPr/>
            <p:nvPr/>
          </p:nvSpPr>
          <p:spPr>
            <a:xfrm>
              <a:off x="6420" y="2652"/>
              <a:ext cx="109" cy="101"/>
            </a:xfrm>
            <a:custGeom>
              <a:avLst/>
              <a:gdLst/>
              <a:ahLst/>
              <a:cxnLst/>
              <a:rect l="0" t="0" r="0" b="0"/>
              <a:pathLst>
                <a:path w="110" h="102" extrusionOk="0">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7" name="Shape 517"/>
            <p:cNvSpPr/>
            <p:nvPr/>
          </p:nvSpPr>
          <p:spPr>
            <a:xfrm>
              <a:off x="6100" y="1189"/>
              <a:ext cx="151" cy="172"/>
            </a:xfrm>
            <a:custGeom>
              <a:avLst/>
              <a:gdLst/>
              <a:ahLst/>
              <a:cxnLst/>
              <a:rect l="0" t="0" r="0" b="0"/>
              <a:pathLst>
                <a:path w="90" h="103" extrusionOk="0">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8" name="Shape 518"/>
            <p:cNvSpPr/>
            <p:nvPr/>
          </p:nvSpPr>
          <p:spPr>
            <a:xfrm>
              <a:off x="5740" y="1506"/>
              <a:ext cx="192" cy="169"/>
            </a:xfrm>
            <a:custGeom>
              <a:avLst/>
              <a:gdLst/>
              <a:ahLst/>
              <a:cxnLst/>
              <a:rect l="0" t="0" r="0" b="0"/>
              <a:pathLst>
                <a:path w="115" h="101"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9" name="Shape 519"/>
            <p:cNvSpPr/>
            <p:nvPr/>
          </p:nvSpPr>
          <p:spPr>
            <a:xfrm>
              <a:off x="5831" y="1625"/>
              <a:ext cx="9" cy="9"/>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0" name="Shape 520"/>
            <p:cNvSpPr/>
            <p:nvPr/>
          </p:nvSpPr>
          <p:spPr>
            <a:xfrm>
              <a:off x="3913" y="436"/>
              <a:ext cx="192" cy="167"/>
            </a:xfrm>
            <a:custGeom>
              <a:avLst/>
              <a:gdLst/>
              <a:ahLst/>
              <a:cxnLst/>
              <a:rect l="0" t="0" r="0" b="0"/>
              <a:pathLst>
                <a:path w="115" h="100"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1" name="Shape 521"/>
            <p:cNvSpPr/>
            <p:nvPr/>
          </p:nvSpPr>
          <p:spPr>
            <a:xfrm>
              <a:off x="4004" y="555"/>
              <a:ext cx="9" cy="9"/>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2" name="Shape 522"/>
            <p:cNvSpPr/>
            <p:nvPr/>
          </p:nvSpPr>
          <p:spPr>
            <a:xfrm>
              <a:off x="6018" y="2264"/>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3" name="Shape 523"/>
            <p:cNvSpPr/>
            <p:nvPr/>
          </p:nvSpPr>
          <p:spPr>
            <a:xfrm>
              <a:off x="6018" y="2323"/>
              <a:ext cx="145"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4" name="Shape 524"/>
            <p:cNvSpPr/>
            <p:nvPr/>
          </p:nvSpPr>
          <p:spPr>
            <a:xfrm>
              <a:off x="6018" y="2370"/>
              <a:ext cx="146" cy="43"/>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5" name="Shape 525"/>
            <p:cNvSpPr/>
            <p:nvPr/>
          </p:nvSpPr>
          <p:spPr>
            <a:xfrm>
              <a:off x="5347" y="517"/>
              <a:ext cx="156" cy="153"/>
            </a:xfrm>
            <a:custGeom>
              <a:avLst/>
              <a:gdLst/>
              <a:ahLst/>
              <a:cxnLst/>
              <a:rect l="0" t="0" r="0" b="0"/>
              <a:pathLst>
                <a:path w="93" h="92" extrusionOk="0">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6" name="Shape 526"/>
            <p:cNvSpPr/>
            <p:nvPr/>
          </p:nvSpPr>
          <p:spPr>
            <a:xfrm>
              <a:off x="5836" y="1993"/>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7" name="Shape 527"/>
            <p:cNvSpPr/>
            <p:nvPr/>
          </p:nvSpPr>
          <p:spPr>
            <a:xfrm>
              <a:off x="6038" y="1881"/>
              <a:ext cx="111" cy="162"/>
            </a:xfrm>
            <a:custGeom>
              <a:avLst/>
              <a:gdLst/>
              <a:ahLst/>
              <a:cxnLst/>
              <a:rect l="0" t="0" r="0" b="0"/>
              <a:pathLst>
                <a:path w="66" h="97" extrusionOk="0">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8" name="Shape 528"/>
            <p:cNvSpPr/>
            <p:nvPr/>
          </p:nvSpPr>
          <p:spPr>
            <a:xfrm>
              <a:off x="6243" y="1993"/>
              <a:ext cx="110" cy="162"/>
            </a:xfrm>
            <a:custGeom>
              <a:avLst/>
              <a:gdLst/>
              <a:ahLst/>
              <a:cxnLst/>
              <a:rect l="0" t="0" r="0" b="0"/>
              <a:pathLst>
                <a:path w="66" h="97" extrusionOk="0">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9" name="Shape 529"/>
            <p:cNvSpPr/>
            <p:nvPr/>
          </p:nvSpPr>
          <p:spPr>
            <a:xfrm>
              <a:off x="1210" y="494"/>
              <a:ext cx="155" cy="95"/>
            </a:xfrm>
            <a:custGeom>
              <a:avLst/>
              <a:gdLst/>
              <a:ahLst/>
              <a:cxnLst/>
              <a:rect l="0" t="0" r="0" b="0"/>
              <a:pathLst>
                <a:path w="156" h="96" extrusionOk="0">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0" name="Shape 530"/>
            <p:cNvSpPr/>
            <p:nvPr/>
          </p:nvSpPr>
          <p:spPr>
            <a:xfrm>
              <a:off x="1230" y="513"/>
              <a:ext cx="150" cy="89"/>
            </a:xfrm>
            <a:custGeom>
              <a:avLst/>
              <a:gdLst/>
              <a:ahLst/>
              <a:cxnLst/>
              <a:rect l="0" t="0" r="0" b="0"/>
              <a:pathLst>
                <a:path w="151" h="90" extrusionOk="0">
                  <a:moveTo>
                    <a:pt x="151" y="90"/>
                  </a:moveTo>
                  <a:lnTo>
                    <a:pt x="0" y="90"/>
                  </a:lnTo>
                  <a:lnTo>
                    <a:pt x="0" y="82"/>
                  </a:lnTo>
                  <a:lnTo>
                    <a:pt x="142" y="82"/>
                  </a:lnTo>
                  <a:lnTo>
                    <a:pt x="142" y="0"/>
                  </a:lnTo>
                  <a:lnTo>
                    <a:pt x="151" y="0"/>
                  </a:lnTo>
                  <a:lnTo>
                    <a:pt x="151" y="9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1" name="Shape 531"/>
            <p:cNvSpPr/>
            <p:nvPr/>
          </p:nvSpPr>
          <p:spPr>
            <a:xfrm>
              <a:off x="1243" y="526"/>
              <a:ext cx="150" cy="91"/>
            </a:xfrm>
            <a:custGeom>
              <a:avLst/>
              <a:gdLst/>
              <a:ahLst/>
              <a:cxnLst/>
              <a:rect l="0" t="0" r="0" b="0"/>
              <a:pathLst>
                <a:path w="151" h="92" extrusionOk="0">
                  <a:moveTo>
                    <a:pt x="151" y="92"/>
                  </a:moveTo>
                  <a:lnTo>
                    <a:pt x="0" y="92"/>
                  </a:lnTo>
                  <a:lnTo>
                    <a:pt x="0" y="84"/>
                  </a:lnTo>
                  <a:lnTo>
                    <a:pt x="143" y="84"/>
                  </a:lnTo>
                  <a:lnTo>
                    <a:pt x="143" y="0"/>
                  </a:lnTo>
                  <a:lnTo>
                    <a:pt x="151" y="0"/>
                  </a:lnTo>
                  <a:lnTo>
                    <a:pt x="151" y="9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2" name="Shape 532"/>
            <p:cNvSpPr/>
            <p:nvPr/>
          </p:nvSpPr>
          <p:spPr>
            <a:xfrm>
              <a:off x="1277" y="515"/>
              <a:ext cx="28" cy="54"/>
            </a:xfrm>
            <a:custGeom>
              <a:avLst/>
              <a:gdLst/>
              <a:ahLst/>
              <a:cxnLst/>
              <a:rect l="0" t="0" r="0" b="0"/>
              <a:pathLst>
                <a:path w="17" h="32" extrusionOk="0">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3" name="Shape 533"/>
            <p:cNvSpPr/>
            <p:nvPr/>
          </p:nvSpPr>
          <p:spPr>
            <a:xfrm>
              <a:off x="780" y="1005"/>
              <a:ext cx="167" cy="167"/>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4" name="Shape 534"/>
            <p:cNvSpPr/>
            <p:nvPr/>
          </p:nvSpPr>
          <p:spPr>
            <a:xfrm>
              <a:off x="1269" y="2062"/>
              <a:ext cx="169" cy="169"/>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5" name="Shape 535"/>
            <p:cNvSpPr/>
            <p:nvPr/>
          </p:nvSpPr>
          <p:spPr>
            <a:xfrm>
              <a:off x="159" y="2486"/>
              <a:ext cx="169" cy="169"/>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6" name="Shape 536"/>
            <p:cNvSpPr/>
            <p:nvPr/>
          </p:nvSpPr>
          <p:spPr>
            <a:xfrm>
              <a:off x="226" y="430"/>
              <a:ext cx="146" cy="46"/>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7" name="Shape 537"/>
            <p:cNvSpPr/>
            <p:nvPr/>
          </p:nvSpPr>
          <p:spPr>
            <a:xfrm>
              <a:off x="226" y="488"/>
              <a:ext cx="146"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8" name="Shape 538"/>
            <p:cNvSpPr/>
            <p:nvPr/>
          </p:nvSpPr>
          <p:spPr>
            <a:xfrm>
              <a:off x="226" y="534"/>
              <a:ext cx="146" cy="46"/>
            </a:xfrm>
            <a:custGeom>
              <a:avLst/>
              <a:gdLst/>
              <a:ahLst/>
              <a:cxnLst/>
              <a:rect l="0" t="0" r="0" b="0"/>
              <a:pathLst>
                <a:path w="87" h="27" extrusionOk="0">
                  <a:moveTo>
                    <a:pt x="0" y="17"/>
                  </a:moveTo>
                  <a:cubicBezTo>
                    <a:pt x="32" y="27"/>
                    <a:pt x="58" y="26"/>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9" name="Shape 539"/>
            <p:cNvSpPr/>
            <p:nvPr/>
          </p:nvSpPr>
          <p:spPr>
            <a:xfrm>
              <a:off x="507" y="1314"/>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0" name="Shape 540"/>
            <p:cNvSpPr/>
            <p:nvPr/>
          </p:nvSpPr>
          <p:spPr>
            <a:xfrm>
              <a:off x="507" y="1371"/>
              <a:ext cx="145" cy="3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1" name="Shape 541"/>
            <p:cNvSpPr/>
            <p:nvPr/>
          </p:nvSpPr>
          <p:spPr>
            <a:xfrm>
              <a:off x="507" y="1418"/>
              <a:ext cx="146" cy="44"/>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2" name="Shape 542"/>
            <p:cNvSpPr/>
            <p:nvPr/>
          </p:nvSpPr>
          <p:spPr>
            <a:xfrm>
              <a:off x="551" y="1778"/>
              <a:ext cx="162" cy="162"/>
            </a:xfrm>
            <a:custGeom>
              <a:avLst/>
              <a:gdLst/>
              <a:ahLst/>
              <a:cxnLst/>
              <a:rect l="0" t="0" r="0" b="0"/>
              <a:pathLst>
                <a:path w="97" h="97" extrusionOk="0">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3" name="Shape 543"/>
            <p:cNvSpPr/>
            <p:nvPr/>
          </p:nvSpPr>
          <p:spPr>
            <a:xfrm>
              <a:off x="-70" y="1571"/>
              <a:ext cx="112" cy="162"/>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4" name="Shape 544"/>
            <p:cNvSpPr/>
            <p:nvPr/>
          </p:nvSpPr>
          <p:spPr>
            <a:xfrm>
              <a:off x="250" y="2650"/>
              <a:ext cx="316" cy="263"/>
            </a:xfrm>
            <a:custGeom>
              <a:avLst/>
              <a:gdLst/>
              <a:ahLst/>
              <a:cxnLst/>
              <a:rect l="0" t="0" r="0" b="0"/>
              <a:pathLst>
                <a:path w="317" h="264" extrusionOk="0">
                  <a:moveTo>
                    <a:pt x="312" y="264"/>
                  </a:moveTo>
                  <a:lnTo>
                    <a:pt x="0" y="7"/>
                  </a:lnTo>
                  <a:lnTo>
                    <a:pt x="5" y="0"/>
                  </a:lnTo>
                  <a:lnTo>
                    <a:pt x="317" y="257"/>
                  </a:lnTo>
                  <a:lnTo>
                    <a:pt x="312" y="26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5" name="Shape 545"/>
            <p:cNvSpPr/>
            <p:nvPr/>
          </p:nvSpPr>
          <p:spPr>
            <a:xfrm>
              <a:off x="1418" y="1610"/>
              <a:ext cx="235" cy="136"/>
            </a:xfrm>
            <a:custGeom>
              <a:avLst/>
              <a:gdLst/>
              <a:ahLst/>
              <a:cxnLst/>
              <a:rect l="0" t="0" r="0" b="0"/>
              <a:pathLst>
                <a:path w="140" h="81" extrusionOk="0">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6" name="Shape 546"/>
            <p:cNvSpPr/>
            <p:nvPr/>
          </p:nvSpPr>
          <p:spPr>
            <a:xfrm>
              <a:off x="1664" y="676"/>
              <a:ext cx="235" cy="136"/>
            </a:xfrm>
            <a:custGeom>
              <a:avLst/>
              <a:gdLst/>
              <a:ahLst/>
              <a:cxnLst/>
              <a:rect l="0" t="0" r="0" b="0"/>
              <a:pathLst>
                <a:path w="141" h="81" extrusionOk="0">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7" name="Shape 547"/>
            <p:cNvSpPr/>
            <p:nvPr/>
          </p:nvSpPr>
          <p:spPr>
            <a:xfrm>
              <a:off x="117" y="1676"/>
              <a:ext cx="169" cy="167"/>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8" name="Shape 548"/>
            <p:cNvSpPr/>
            <p:nvPr/>
          </p:nvSpPr>
          <p:spPr>
            <a:xfrm>
              <a:off x="-274" y="1694"/>
              <a:ext cx="112" cy="162"/>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9" name="Shape 549"/>
            <p:cNvSpPr/>
            <p:nvPr/>
          </p:nvSpPr>
          <p:spPr>
            <a:xfrm>
              <a:off x="565" y="1863"/>
              <a:ext cx="372" cy="1051"/>
            </a:xfrm>
            <a:custGeom>
              <a:avLst/>
              <a:gdLst/>
              <a:ahLst/>
              <a:cxnLst/>
              <a:rect l="0" t="0" r="0" b="0"/>
              <a:pathLst>
                <a:path w="373" h="1052" extrusionOk="0">
                  <a:moveTo>
                    <a:pt x="8" y="1052"/>
                  </a:moveTo>
                  <a:lnTo>
                    <a:pt x="0" y="1048"/>
                  </a:lnTo>
                  <a:lnTo>
                    <a:pt x="364" y="0"/>
                  </a:lnTo>
                  <a:lnTo>
                    <a:pt x="373" y="3"/>
                  </a:lnTo>
                  <a:lnTo>
                    <a:pt x="8" y="10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0" name="Shape 550"/>
            <p:cNvSpPr/>
            <p:nvPr/>
          </p:nvSpPr>
          <p:spPr>
            <a:xfrm>
              <a:off x="3379" y="1318"/>
              <a:ext cx="910" cy="898"/>
            </a:xfrm>
            <a:custGeom>
              <a:avLst/>
              <a:gdLst/>
              <a:ahLst/>
              <a:cxnLst/>
              <a:rect l="0" t="0" r="0" b="0"/>
              <a:pathLst>
                <a:path w="543" h="535" extrusionOk="0">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1" name="Shape 551"/>
            <p:cNvSpPr/>
            <p:nvPr/>
          </p:nvSpPr>
          <p:spPr>
            <a:xfrm>
              <a:off x="6886" y="2042"/>
              <a:ext cx="146" cy="45"/>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2" name="Shape 552"/>
            <p:cNvSpPr/>
            <p:nvPr/>
          </p:nvSpPr>
          <p:spPr>
            <a:xfrm>
              <a:off x="6886" y="2101"/>
              <a:ext cx="145"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3" name="Shape 553"/>
            <p:cNvSpPr/>
            <p:nvPr/>
          </p:nvSpPr>
          <p:spPr>
            <a:xfrm>
              <a:off x="6886" y="2145"/>
              <a:ext cx="146" cy="45"/>
            </a:xfrm>
            <a:custGeom>
              <a:avLst/>
              <a:gdLst/>
              <a:ahLst/>
              <a:cxnLst/>
              <a:rect l="0" t="0" r="0" b="0"/>
              <a:pathLst>
                <a:path w="87" h="27" extrusionOk="0">
                  <a:moveTo>
                    <a:pt x="0" y="17"/>
                  </a:moveTo>
                  <a:cubicBezTo>
                    <a:pt x="32" y="27"/>
                    <a:pt x="58" y="27"/>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4" name="Shape 554"/>
            <p:cNvSpPr/>
            <p:nvPr/>
          </p:nvSpPr>
          <p:spPr>
            <a:xfrm>
              <a:off x="6970" y="2506"/>
              <a:ext cx="113" cy="162"/>
            </a:xfrm>
            <a:custGeom>
              <a:avLst/>
              <a:gdLst/>
              <a:ahLst/>
              <a:cxnLst/>
              <a:rect l="0" t="0" r="0" b="0"/>
              <a:pathLst>
                <a:path w="67" h="97" extrusionOk="0">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5" name="Shape 555"/>
            <p:cNvSpPr/>
            <p:nvPr/>
          </p:nvSpPr>
          <p:spPr>
            <a:xfrm>
              <a:off x="6856" y="1351"/>
              <a:ext cx="169" cy="167"/>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6" name="Shape 556"/>
            <p:cNvSpPr/>
            <p:nvPr/>
          </p:nvSpPr>
          <p:spPr>
            <a:xfrm>
              <a:off x="3665" y="2488"/>
              <a:ext cx="167" cy="169"/>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7" name="Shape 557"/>
            <p:cNvSpPr/>
            <p:nvPr/>
          </p:nvSpPr>
          <p:spPr>
            <a:xfrm>
              <a:off x="6370" y="957"/>
              <a:ext cx="146" cy="45"/>
            </a:xfrm>
            <a:custGeom>
              <a:avLst/>
              <a:gdLst/>
              <a:ahLst/>
              <a:cxnLst/>
              <a:rect l="0" t="0" r="0" b="0"/>
              <a:pathLst>
                <a:path w="87" h="27" extrusionOk="0">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8" name="Shape 558"/>
            <p:cNvSpPr/>
            <p:nvPr/>
          </p:nvSpPr>
          <p:spPr>
            <a:xfrm>
              <a:off x="6370" y="1017"/>
              <a:ext cx="145"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9" name="Shape 559"/>
            <p:cNvSpPr/>
            <p:nvPr/>
          </p:nvSpPr>
          <p:spPr>
            <a:xfrm>
              <a:off x="6370" y="1061"/>
              <a:ext cx="146" cy="45"/>
            </a:xfrm>
            <a:custGeom>
              <a:avLst/>
              <a:gdLst/>
              <a:ahLst/>
              <a:cxnLst/>
              <a:rect l="0" t="0" r="0" b="0"/>
              <a:pathLst>
                <a:path w="87" h="27" extrusionOk="0">
                  <a:moveTo>
                    <a:pt x="0" y="18"/>
                  </a:moveTo>
                  <a:cubicBezTo>
                    <a:pt x="32" y="27"/>
                    <a:pt x="58" y="27"/>
                    <a:pt x="87" y="18"/>
                  </a:cubicBezTo>
                  <a:cubicBezTo>
                    <a:pt x="87" y="0"/>
                    <a:pt x="87" y="0"/>
                    <a:pt x="87" y="0"/>
                  </a:cubicBezTo>
                  <a:cubicBezTo>
                    <a:pt x="0" y="0"/>
                    <a:pt x="0" y="0"/>
                    <a:pt x="0" y="0"/>
                  </a:cubicBezTo>
                  <a:lnTo>
                    <a:pt x="0"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0" name="Shape 560"/>
            <p:cNvSpPr/>
            <p:nvPr/>
          </p:nvSpPr>
          <p:spPr>
            <a:xfrm>
              <a:off x="7573" y="2854"/>
              <a:ext cx="169" cy="167"/>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1" name="Shape 561"/>
            <p:cNvSpPr/>
            <p:nvPr/>
          </p:nvSpPr>
          <p:spPr>
            <a:xfrm>
              <a:off x="7569" y="1469"/>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2" name="Shape 562"/>
            <p:cNvSpPr/>
            <p:nvPr/>
          </p:nvSpPr>
          <p:spPr>
            <a:xfrm>
              <a:off x="7126" y="2737"/>
              <a:ext cx="166" cy="167"/>
            </a:xfrm>
            <a:custGeom>
              <a:avLst/>
              <a:gdLst/>
              <a:ahLst/>
              <a:cxnLst/>
              <a:rect l="0" t="0" r="0" b="0"/>
              <a:pathLst>
                <a:path w="167" h="168" extrusionOk="0">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3" name="Shape 563"/>
            <p:cNvSpPr/>
            <p:nvPr/>
          </p:nvSpPr>
          <p:spPr>
            <a:xfrm>
              <a:off x="7366" y="780"/>
              <a:ext cx="169" cy="72"/>
            </a:xfrm>
            <a:custGeom>
              <a:avLst/>
              <a:gdLst/>
              <a:ahLst/>
              <a:cxnLst/>
              <a:rect l="0" t="0" r="0" b="0"/>
              <a:pathLst>
                <a:path w="101" h="43" extrusionOk="0">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4" name="Shape 564"/>
            <p:cNvSpPr/>
            <p:nvPr/>
          </p:nvSpPr>
          <p:spPr>
            <a:xfrm>
              <a:off x="7366" y="876"/>
              <a:ext cx="170"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5" name="Shape 565"/>
            <p:cNvSpPr/>
            <p:nvPr/>
          </p:nvSpPr>
          <p:spPr>
            <a:xfrm>
              <a:off x="7366" y="906"/>
              <a:ext cx="170"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6" name="Shape 566"/>
            <p:cNvSpPr/>
            <p:nvPr/>
          </p:nvSpPr>
          <p:spPr>
            <a:xfrm>
              <a:off x="7366" y="939"/>
              <a:ext cx="170"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7" name="Shape 567"/>
            <p:cNvSpPr/>
            <p:nvPr/>
          </p:nvSpPr>
          <p:spPr>
            <a:xfrm>
              <a:off x="3454" y="1394"/>
              <a:ext cx="758" cy="755"/>
            </a:xfrm>
            <a:custGeom>
              <a:avLst/>
              <a:gdLst/>
              <a:ahLst/>
              <a:cxnLst/>
              <a:rect l="0" t="0" r="0" b="0"/>
              <a:pathLst>
                <a:path w="452" h="450" extrusionOk="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8" name="Shape 568"/>
            <p:cNvSpPr/>
            <p:nvPr/>
          </p:nvSpPr>
          <p:spPr>
            <a:xfrm>
              <a:off x="3550" y="1531"/>
              <a:ext cx="567" cy="502"/>
            </a:xfrm>
            <a:custGeom>
              <a:avLst/>
              <a:gdLst/>
              <a:ahLst/>
              <a:cxnLst/>
              <a:rect l="0" t="0" r="0" b="0"/>
              <a:pathLst>
                <a:path w="338" h="299" extrusionOk="0">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9" name="Shape 569"/>
            <p:cNvSpPr/>
            <p:nvPr/>
          </p:nvSpPr>
          <p:spPr>
            <a:xfrm>
              <a:off x="885" y="1832"/>
              <a:ext cx="123" cy="95"/>
            </a:xfrm>
            <a:custGeom>
              <a:avLst/>
              <a:gdLst/>
              <a:ahLst/>
              <a:cxnLst/>
              <a:rect l="0" t="0" r="0" b="0"/>
              <a:pathLst>
                <a:path w="74" h="57" extrusionOk="0">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0" name="Shape 570"/>
            <p:cNvSpPr/>
            <p:nvPr/>
          </p:nvSpPr>
          <p:spPr>
            <a:xfrm>
              <a:off x="868" y="1793"/>
              <a:ext cx="52" cy="88"/>
            </a:xfrm>
            <a:custGeom>
              <a:avLst/>
              <a:gdLst/>
              <a:ahLst/>
              <a:cxnLst/>
              <a:rect l="0" t="0" r="0" b="0"/>
              <a:pathLst>
                <a:path w="32" h="52" extrusionOk="0">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1" name="Shape 571"/>
            <p:cNvSpPr/>
            <p:nvPr/>
          </p:nvSpPr>
          <p:spPr>
            <a:xfrm>
              <a:off x="836" y="1818"/>
              <a:ext cx="54" cy="120"/>
            </a:xfrm>
            <a:custGeom>
              <a:avLst/>
              <a:gdLst/>
              <a:ahLst/>
              <a:cxnLst/>
              <a:rect l="0" t="0" r="0" b="0"/>
              <a:pathLst>
                <a:path w="32" h="71" extrusionOk="0">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2" name="Shape 572"/>
            <p:cNvSpPr/>
            <p:nvPr/>
          </p:nvSpPr>
          <p:spPr>
            <a:xfrm>
              <a:off x="878" y="1761"/>
              <a:ext cx="163" cy="159"/>
            </a:xfrm>
            <a:custGeom>
              <a:avLst/>
              <a:gdLst/>
              <a:ahLst/>
              <a:cxnLst/>
              <a:rect l="0" t="0" r="0" b="0"/>
              <a:pathLst>
                <a:path w="98" h="95" extrusionOk="0">
                  <a:moveTo>
                    <a:pt x="78" y="95"/>
                  </a:moveTo>
                  <a:cubicBezTo>
                    <a:pt x="75" y="92"/>
                    <a:pt x="75" y="92"/>
                    <a:pt x="75" y="92"/>
                  </a:cubicBezTo>
                  <a:cubicBezTo>
                    <a:pt x="79" y="86"/>
                    <a:pt x="82" y="80"/>
                    <a:pt x="85" y="74"/>
                  </a:cubicBezTo>
                  <a:cubicBezTo>
                    <a:pt x="93" y="47"/>
                    <a:pt x="78" y="18"/>
                    <a:pt x="51" y="10"/>
                  </a:cubicBezTo>
                  <a:cubicBezTo>
                    <a:pt x="34" y="5"/>
                    <a:pt x="16" y="8"/>
                    <a:pt x="3" y="19"/>
                  </a:cubicBezTo>
                  <a:cubicBezTo>
                    <a:pt x="0" y="16"/>
                    <a:pt x="0" y="16"/>
                    <a:pt x="0" y="16"/>
                  </a:cubicBezTo>
                  <a:cubicBezTo>
                    <a:pt x="15" y="3"/>
                    <a:pt x="34" y="0"/>
                    <a:pt x="52" y="5"/>
                  </a:cubicBezTo>
                  <a:cubicBezTo>
                    <a:pt x="82" y="14"/>
                    <a:pt x="98" y="46"/>
                    <a:pt x="89" y="75"/>
                  </a:cubicBezTo>
                  <a:cubicBezTo>
                    <a:pt x="87" y="82"/>
                    <a:pt x="83" y="89"/>
                    <a:pt x="78" y="9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3" name="Shape 573"/>
            <p:cNvSpPr/>
            <p:nvPr/>
          </p:nvSpPr>
          <p:spPr>
            <a:xfrm>
              <a:off x="1331" y="780"/>
              <a:ext cx="340" cy="75"/>
            </a:xfrm>
            <a:custGeom>
              <a:avLst/>
              <a:gdLst/>
              <a:ahLst/>
              <a:cxnLst/>
              <a:rect l="0" t="0" r="0" b="0"/>
              <a:pathLst>
                <a:path w="341" h="76" extrusionOk="0">
                  <a:moveTo>
                    <a:pt x="0" y="76"/>
                  </a:moveTo>
                  <a:lnTo>
                    <a:pt x="0" y="68"/>
                  </a:lnTo>
                  <a:lnTo>
                    <a:pt x="339" y="0"/>
                  </a:lnTo>
                  <a:lnTo>
                    <a:pt x="341" y="9"/>
                  </a:lnTo>
                  <a:lnTo>
                    <a:pt x="0" y="7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4" name="Shape 574"/>
            <p:cNvSpPr/>
            <p:nvPr/>
          </p:nvSpPr>
          <p:spPr>
            <a:xfrm>
              <a:off x="1281" y="847"/>
              <a:ext cx="131" cy="81"/>
            </a:xfrm>
            <a:custGeom>
              <a:avLst/>
              <a:gdLst/>
              <a:ahLst/>
              <a:cxnLst/>
              <a:rect l="0" t="0" r="0" b="0"/>
              <a:pathLst>
                <a:path w="79" h="49" extrusionOk="0">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5" name="Shape 575"/>
            <p:cNvSpPr/>
            <p:nvPr/>
          </p:nvSpPr>
          <p:spPr>
            <a:xfrm>
              <a:off x="1272" y="790"/>
              <a:ext cx="68" cy="75"/>
            </a:xfrm>
            <a:custGeom>
              <a:avLst/>
              <a:gdLst/>
              <a:ahLst/>
              <a:cxnLst/>
              <a:rect l="0" t="0" r="0" b="0"/>
              <a:pathLst>
                <a:path w="40" h="45" extrusionOk="0">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6" name="Shape 576"/>
            <p:cNvSpPr/>
            <p:nvPr/>
          </p:nvSpPr>
          <p:spPr>
            <a:xfrm>
              <a:off x="1240" y="802"/>
              <a:ext cx="41" cy="121"/>
            </a:xfrm>
            <a:custGeom>
              <a:avLst/>
              <a:gdLst/>
              <a:ahLst/>
              <a:cxnLst/>
              <a:rect l="0" t="0" r="0" b="0"/>
              <a:pathLst>
                <a:path w="24" h="73" extrusionOk="0">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7" name="Shape 577"/>
            <p:cNvSpPr/>
            <p:nvPr/>
          </p:nvSpPr>
          <p:spPr>
            <a:xfrm>
              <a:off x="1300" y="761"/>
              <a:ext cx="151" cy="171"/>
            </a:xfrm>
            <a:custGeom>
              <a:avLst/>
              <a:gdLst/>
              <a:ahLst/>
              <a:cxnLst/>
              <a:rect l="0" t="0" r="0" b="0"/>
              <a:pathLst>
                <a:path w="90" h="102" extrusionOk="0">
                  <a:moveTo>
                    <a:pt x="60" y="102"/>
                  </a:moveTo>
                  <a:cubicBezTo>
                    <a:pt x="57" y="98"/>
                    <a:pt x="57" y="98"/>
                    <a:pt x="57" y="98"/>
                  </a:cubicBezTo>
                  <a:cubicBezTo>
                    <a:pt x="63" y="94"/>
                    <a:pt x="67" y="89"/>
                    <a:pt x="71" y="83"/>
                  </a:cubicBezTo>
                  <a:cubicBezTo>
                    <a:pt x="84" y="58"/>
                    <a:pt x="75" y="27"/>
                    <a:pt x="51" y="13"/>
                  </a:cubicBezTo>
                  <a:cubicBezTo>
                    <a:pt x="35" y="5"/>
                    <a:pt x="17" y="5"/>
                    <a:pt x="2" y="13"/>
                  </a:cubicBezTo>
                  <a:cubicBezTo>
                    <a:pt x="0" y="9"/>
                    <a:pt x="0" y="9"/>
                    <a:pt x="0" y="9"/>
                  </a:cubicBezTo>
                  <a:cubicBezTo>
                    <a:pt x="16" y="0"/>
                    <a:pt x="36" y="0"/>
                    <a:pt x="53" y="9"/>
                  </a:cubicBezTo>
                  <a:cubicBezTo>
                    <a:pt x="80" y="24"/>
                    <a:pt x="90" y="58"/>
                    <a:pt x="75" y="85"/>
                  </a:cubicBezTo>
                  <a:cubicBezTo>
                    <a:pt x="71" y="92"/>
                    <a:pt x="66" y="97"/>
                    <a:pt x="60" y="10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8" name="Shape 578"/>
            <p:cNvSpPr/>
            <p:nvPr/>
          </p:nvSpPr>
          <p:spPr>
            <a:xfrm>
              <a:off x="576" y="2902"/>
              <a:ext cx="229" cy="282"/>
            </a:xfrm>
            <a:custGeom>
              <a:avLst/>
              <a:gdLst/>
              <a:ahLst/>
              <a:cxnLst/>
              <a:rect l="0" t="0" r="0" b="0"/>
              <a:pathLst>
                <a:path w="230" h="283" extrusionOk="0">
                  <a:moveTo>
                    <a:pt x="223" y="283"/>
                  </a:moveTo>
                  <a:lnTo>
                    <a:pt x="0" y="5"/>
                  </a:lnTo>
                  <a:lnTo>
                    <a:pt x="6" y="0"/>
                  </a:lnTo>
                  <a:lnTo>
                    <a:pt x="230" y="278"/>
                  </a:lnTo>
                  <a:lnTo>
                    <a:pt x="223" y="28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9" name="Shape 579"/>
            <p:cNvSpPr/>
            <p:nvPr/>
          </p:nvSpPr>
          <p:spPr>
            <a:xfrm>
              <a:off x="318" y="2905"/>
              <a:ext cx="254" cy="167"/>
            </a:xfrm>
            <a:custGeom>
              <a:avLst/>
              <a:gdLst/>
              <a:ahLst/>
              <a:cxnLst/>
              <a:rect l="0" t="0" r="0" b="0"/>
              <a:pathLst>
                <a:path w="255" h="168" extrusionOk="0">
                  <a:moveTo>
                    <a:pt x="5" y="168"/>
                  </a:moveTo>
                  <a:lnTo>
                    <a:pt x="0" y="161"/>
                  </a:lnTo>
                  <a:lnTo>
                    <a:pt x="250" y="0"/>
                  </a:lnTo>
                  <a:lnTo>
                    <a:pt x="255" y="6"/>
                  </a:lnTo>
                  <a:lnTo>
                    <a:pt x="5" y="16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0" name="Shape 580"/>
            <p:cNvSpPr/>
            <p:nvPr/>
          </p:nvSpPr>
          <p:spPr>
            <a:xfrm>
              <a:off x="503" y="2879"/>
              <a:ext cx="116" cy="104"/>
            </a:xfrm>
            <a:custGeom>
              <a:avLst/>
              <a:gdLst/>
              <a:ahLst/>
              <a:cxnLst/>
              <a:rect l="0" t="0" r="0" b="0"/>
              <a:pathLst>
                <a:path w="69" h="62" extrusionOk="0">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1" name="Shape 581"/>
            <p:cNvSpPr/>
            <p:nvPr/>
          </p:nvSpPr>
          <p:spPr>
            <a:xfrm>
              <a:off x="532" y="2844"/>
              <a:ext cx="99" cy="35"/>
            </a:xfrm>
            <a:custGeom>
              <a:avLst/>
              <a:gdLst/>
              <a:ahLst/>
              <a:cxnLst/>
              <a:rect l="0" t="0" r="0" b="0"/>
              <a:pathLst>
                <a:path w="59" h="21" extrusionOk="0">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2" name="Shape 582"/>
            <p:cNvSpPr/>
            <p:nvPr/>
          </p:nvSpPr>
          <p:spPr>
            <a:xfrm>
              <a:off x="484" y="2820"/>
              <a:ext cx="102" cy="71"/>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3" name="Shape 583"/>
            <p:cNvSpPr/>
            <p:nvPr/>
          </p:nvSpPr>
          <p:spPr>
            <a:xfrm>
              <a:off x="540" y="2832"/>
              <a:ext cx="129" cy="175"/>
            </a:xfrm>
            <a:custGeom>
              <a:avLst/>
              <a:gdLst/>
              <a:ahLst/>
              <a:cxnLst/>
              <a:rect l="0" t="0" r="0" b="0"/>
              <a:pathLst>
                <a:path w="77" h="104" extrusionOk="0">
                  <a:moveTo>
                    <a:pt x="20" y="104"/>
                  </a:moveTo>
                  <a:cubicBezTo>
                    <a:pt x="13" y="104"/>
                    <a:pt x="6" y="102"/>
                    <a:pt x="0" y="100"/>
                  </a:cubicBezTo>
                  <a:cubicBezTo>
                    <a:pt x="1" y="95"/>
                    <a:pt x="1" y="95"/>
                    <a:pt x="1" y="95"/>
                  </a:cubicBezTo>
                  <a:cubicBezTo>
                    <a:pt x="8" y="98"/>
                    <a:pt x="14" y="99"/>
                    <a:pt x="21" y="99"/>
                  </a:cubicBezTo>
                  <a:cubicBezTo>
                    <a:pt x="50" y="98"/>
                    <a:pt x="72" y="74"/>
                    <a:pt x="71" y="46"/>
                  </a:cubicBezTo>
                  <a:cubicBezTo>
                    <a:pt x="70"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4" name="Shape 584"/>
            <p:cNvSpPr/>
            <p:nvPr/>
          </p:nvSpPr>
          <p:spPr>
            <a:xfrm>
              <a:off x="7772" y="1929"/>
              <a:ext cx="298" cy="238"/>
            </a:xfrm>
            <a:custGeom>
              <a:avLst/>
              <a:gdLst/>
              <a:ahLst/>
              <a:cxnLst/>
              <a:rect l="0" t="0" r="0" b="0"/>
              <a:pathLst>
                <a:path w="299" h="239" extrusionOk="0">
                  <a:moveTo>
                    <a:pt x="294" y="239"/>
                  </a:moveTo>
                  <a:lnTo>
                    <a:pt x="0" y="7"/>
                  </a:lnTo>
                  <a:lnTo>
                    <a:pt x="5" y="0"/>
                  </a:lnTo>
                  <a:lnTo>
                    <a:pt x="299" y="234"/>
                  </a:lnTo>
                  <a:lnTo>
                    <a:pt x="294" y="23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5" name="Shape 585"/>
            <p:cNvSpPr/>
            <p:nvPr/>
          </p:nvSpPr>
          <p:spPr>
            <a:xfrm>
              <a:off x="8005" y="2144"/>
              <a:ext cx="124" cy="100"/>
            </a:xfrm>
            <a:custGeom>
              <a:avLst/>
              <a:gdLst/>
              <a:ahLst/>
              <a:cxnLst/>
              <a:rect l="0" t="0" r="0" b="0"/>
              <a:pathLst>
                <a:path w="74" h="59" extrusionOk="0">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40" y="59"/>
                    <a:pt x="62" y="47"/>
                    <a:pt x="68" y="27"/>
                  </a:cubicBezTo>
                  <a:cubicBezTo>
                    <a:pt x="71" y="19"/>
                    <a:pt x="70" y="9"/>
                    <a:pt x="67" y="1"/>
                  </a:cubicBezTo>
                  <a:cubicBezTo>
                    <a:pt x="69" y="0"/>
                    <a:pt x="69" y="0"/>
                    <a:pt x="69" y="0"/>
                  </a:cubicBezTo>
                  <a:cubicBezTo>
                    <a:pt x="73" y="9"/>
                    <a:pt x="74" y="19"/>
                    <a:pt x="71" y="28"/>
                  </a:cubicBezTo>
                  <a:cubicBezTo>
                    <a:pt x="65" y="46"/>
                    <a:pt x="49" y="57"/>
                    <a:pt x="31"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6" name="Shape 586"/>
            <p:cNvSpPr/>
            <p:nvPr/>
          </p:nvSpPr>
          <p:spPr>
            <a:xfrm>
              <a:off x="7987" y="2104"/>
              <a:ext cx="55" cy="86"/>
            </a:xfrm>
            <a:custGeom>
              <a:avLst/>
              <a:gdLst/>
              <a:ahLst/>
              <a:cxnLst/>
              <a:rect l="0" t="0" r="0" b="0"/>
              <a:pathLst>
                <a:path w="33" h="52" extrusionOk="0">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7" name="Shape 587"/>
            <p:cNvSpPr/>
            <p:nvPr/>
          </p:nvSpPr>
          <p:spPr>
            <a:xfrm>
              <a:off x="7956" y="2129"/>
              <a:ext cx="52" cy="120"/>
            </a:xfrm>
            <a:custGeom>
              <a:avLst/>
              <a:gdLst/>
              <a:ahLst/>
              <a:cxnLst/>
              <a:rect l="0" t="0" r="0" b="0"/>
              <a:pathLst>
                <a:path w="32" h="71" extrusionOk="0">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8" name="Shape 588"/>
            <p:cNvSpPr/>
            <p:nvPr/>
          </p:nvSpPr>
          <p:spPr>
            <a:xfrm>
              <a:off x="7998" y="2070"/>
              <a:ext cx="156" cy="159"/>
            </a:xfrm>
            <a:custGeom>
              <a:avLst/>
              <a:gdLst/>
              <a:ahLst/>
              <a:cxnLst/>
              <a:rect l="0" t="0" r="0" b="0"/>
              <a:pathLst>
                <a:path w="93" h="95" extrusionOk="0">
                  <a:moveTo>
                    <a:pt x="78" y="95"/>
                  </a:moveTo>
                  <a:cubicBezTo>
                    <a:pt x="75" y="92"/>
                    <a:pt x="75" y="92"/>
                    <a:pt x="75" y="92"/>
                  </a:cubicBezTo>
                  <a:cubicBezTo>
                    <a:pt x="79" y="87"/>
                    <a:pt x="82" y="81"/>
                    <a:pt x="84" y="74"/>
                  </a:cubicBezTo>
                  <a:cubicBezTo>
                    <a:pt x="88" y="61"/>
                    <a:pt x="87" y="48"/>
                    <a:pt x="81" y="36"/>
                  </a:cubicBezTo>
                  <a:cubicBezTo>
                    <a:pt x="74" y="23"/>
                    <a:pt x="64" y="15"/>
                    <a:pt x="51" y="11"/>
                  </a:cubicBezTo>
                  <a:cubicBezTo>
                    <a:pt x="34" y="5"/>
                    <a:pt x="16" y="9"/>
                    <a:pt x="3" y="20"/>
                  </a:cubicBezTo>
                  <a:cubicBezTo>
                    <a:pt x="0" y="16"/>
                    <a:pt x="0" y="16"/>
                    <a:pt x="0" y="16"/>
                  </a:cubicBezTo>
                  <a:cubicBezTo>
                    <a:pt x="14" y="4"/>
                    <a:pt x="34" y="0"/>
                    <a:pt x="52" y="6"/>
                  </a:cubicBezTo>
                  <a:cubicBezTo>
                    <a:pt x="66" y="10"/>
                    <a:pt x="78" y="20"/>
                    <a:pt x="85" y="33"/>
                  </a:cubicBezTo>
                  <a:cubicBezTo>
                    <a:pt x="92" y="47"/>
                    <a:pt x="93" y="62"/>
                    <a:pt x="89" y="76"/>
                  </a:cubicBezTo>
                  <a:cubicBezTo>
                    <a:pt x="87" y="83"/>
                    <a:pt x="83" y="90"/>
                    <a:pt x="78" y="9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9" name="Shape 589"/>
            <p:cNvSpPr/>
            <p:nvPr/>
          </p:nvSpPr>
          <p:spPr>
            <a:xfrm>
              <a:off x="3875" y="596"/>
              <a:ext cx="132" cy="730"/>
            </a:xfrm>
            <a:custGeom>
              <a:avLst/>
              <a:gdLst/>
              <a:ahLst/>
              <a:cxnLst/>
              <a:rect l="0" t="0" r="0" b="0"/>
              <a:pathLst>
                <a:path w="133" h="731" extrusionOk="0">
                  <a:moveTo>
                    <a:pt x="9" y="731"/>
                  </a:moveTo>
                  <a:lnTo>
                    <a:pt x="0" y="731"/>
                  </a:lnTo>
                  <a:lnTo>
                    <a:pt x="126" y="0"/>
                  </a:lnTo>
                  <a:lnTo>
                    <a:pt x="133" y="1"/>
                  </a:lnTo>
                  <a:lnTo>
                    <a:pt x="9" y="73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0" name="Shape 590"/>
            <p:cNvSpPr/>
            <p:nvPr/>
          </p:nvSpPr>
          <p:spPr>
            <a:xfrm>
              <a:off x="3620" y="1002"/>
              <a:ext cx="115" cy="339"/>
            </a:xfrm>
            <a:custGeom>
              <a:avLst/>
              <a:gdLst/>
              <a:ahLst/>
              <a:cxnLst/>
              <a:rect l="0" t="0" r="0" b="0"/>
              <a:pathLst>
                <a:path w="116" h="340" extrusionOk="0">
                  <a:moveTo>
                    <a:pt x="108" y="340"/>
                  </a:moveTo>
                  <a:lnTo>
                    <a:pt x="0" y="4"/>
                  </a:lnTo>
                  <a:lnTo>
                    <a:pt x="9" y="0"/>
                  </a:lnTo>
                  <a:lnTo>
                    <a:pt x="116" y="336"/>
                  </a:lnTo>
                  <a:lnTo>
                    <a:pt x="108" y="34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1" name="Shape 591"/>
            <p:cNvSpPr/>
            <p:nvPr/>
          </p:nvSpPr>
          <p:spPr>
            <a:xfrm>
              <a:off x="3740" y="2277"/>
              <a:ext cx="24" cy="214"/>
            </a:xfrm>
            <a:custGeom>
              <a:avLst/>
              <a:gdLst/>
              <a:ahLst/>
              <a:cxnLst/>
              <a:rect l="0" t="0" r="0" b="0"/>
              <a:pathLst>
                <a:path w="25" h="215" extrusionOk="0">
                  <a:moveTo>
                    <a:pt x="9" y="215"/>
                  </a:moveTo>
                  <a:lnTo>
                    <a:pt x="0" y="215"/>
                  </a:lnTo>
                  <a:lnTo>
                    <a:pt x="19" y="0"/>
                  </a:lnTo>
                  <a:lnTo>
                    <a:pt x="25" y="0"/>
                  </a:lnTo>
                  <a:lnTo>
                    <a:pt x="9" y="21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2" name="Shape 592"/>
            <p:cNvSpPr/>
            <p:nvPr/>
          </p:nvSpPr>
          <p:spPr>
            <a:xfrm>
              <a:off x="6222" y="436"/>
              <a:ext cx="439" cy="184"/>
            </a:xfrm>
            <a:custGeom>
              <a:avLst/>
              <a:gdLst/>
              <a:ahLst/>
              <a:cxnLst/>
              <a:rect l="0" t="0" r="0" b="0"/>
              <a:pathLst>
                <a:path w="440" h="185" extrusionOk="0">
                  <a:moveTo>
                    <a:pt x="437" y="185"/>
                  </a:moveTo>
                  <a:lnTo>
                    <a:pt x="0" y="7"/>
                  </a:lnTo>
                  <a:lnTo>
                    <a:pt x="4" y="0"/>
                  </a:lnTo>
                  <a:lnTo>
                    <a:pt x="440" y="178"/>
                  </a:lnTo>
                  <a:lnTo>
                    <a:pt x="437" y="18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3" name="Shape 593"/>
            <p:cNvSpPr/>
            <p:nvPr/>
          </p:nvSpPr>
          <p:spPr>
            <a:xfrm>
              <a:off x="6666" y="426"/>
              <a:ext cx="563" cy="200"/>
            </a:xfrm>
            <a:custGeom>
              <a:avLst/>
              <a:gdLst/>
              <a:ahLst/>
              <a:cxnLst/>
              <a:rect l="0" t="0" r="0" b="0"/>
              <a:pathLst>
                <a:path w="564" h="201" extrusionOk="0">
                  <a:moveTo>
                    <a:pt x="3" y="201"/>
                  </a:moveTo>
                  <a:lnTo>
                    <a:pt x="0" y="195"/>
                  </a:lnTo>
                  <a:lnTo>
                    <a:pt x="560" y="0"/>
                  </a:lnTo>
                  <a:lnTo>
                    <a:pt x="564" y="7"/>
                  </a:lnTo>
                  <a:lnTo>
                    <a:pt x="3" y="20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4" name="Shape 594"/>
            <p:cNvSpPr/>
            <p:nvPr/>
          </p:nvSpPr>
          <p:spPr>
            <a:xfrm>
              <a:off x="6591" y="588"/>
              <a:ext cx="116" cy="105"/>
            </a:xfrm>
            <a:custGeom>
              <a:avLst/>
              <a:gdLst/>
              <a:ahLst/>
              <a:cxnLst/>
              <a:rect l="0" t="0" r="0" b="0"/>
              <a:pathLst>
                <a:path w="69"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5" name="Shape 595"/>
            <p:cNvSpPr/>
            <p:nvPr/>
          </p:nvSpPr>
          <p:spPr>
            <a:xfrm>
              <a:off x="6619" y="555"/>
              <a:ext cx="99" cy="32"/>
            </a:xfrm>
            <a:custGeom>
              <a:avLst/>
              <a:gdLst/>
              <a:ahLst/>
              <a:cxnLst/>
              <a:rect l="0" t="0" r="0" b="0"/>
              <a:pathLst>
                <a:path w="59" h="20" extrusionOk="0">
                  <a:moveTo>
                    <a:pt x="56" y="20"/>
                  </a:moveTo>
                  <a:cubicBezTo>
                    <a:pt x="49" y="9"/>
                    <a:pt x="37" y="3"/>
                    <a:pt x="23" y="3"/>
                  </a:cubicBezTo>
                  <a:cubicBezTo>
                    <a:pt x="16" y="3"/>
                    <a:pt x="8" y="6"/>
                    <a:pt x="2" y="10"/>
                  </a:cubicBezTo>
                  <a:cubicBezTo>
                    <a:pt x="0" y="8"/>
                    <a:pt x="0" y="8"/>
                    <a:pt x="0" y="8"/>
                  </a:cubicBezTo>
                  <a:cubicBezTo>
                    <a:pt x="7" y="3"/>
                    <a:pt x="15" y="0"/>
                    <a:pt x="23" y="0"/>
                  </a:cubicBezTo>
                  <a:cubicBezTo>
                    <a:pt x="38" y="0"/>
                    <a:pt x="51" y="7"/>
                    <a:pt x="59" y="19"/>
                  </a:cubicBezTo>
                  <a:lnTo>
                    <a:pt x="56" y="2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6" name="Shape 596"/>
            <p:cNvSpPr/>
            <p:nvPr/>
          </p:nvSpPr>
          <p:spPr>
            <a:xfrm>
              <a:off x="6572" y="528"/>
              <a:ext cx="102" cy="72"/>
            </a:xfrm>
            <a:custGeom>
              <a:avLst/>
              <a:gdLst/>
              <a:ahLst/>
              <a:cxnLst/>
              <a:rect l="0" t="0" r="0" b="0"/>
              <a:pathLst>
                <a:path w="61" h="43" extrusionOk="0">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7" name="Shape 597"/>
            <p:cNvSpPr/>
            <p:nvPr/>
          </p:nvSpPr>
          <p:spPr>
            <a:xfrm>
              <a:off x="6626" y="544"/>
              <a:ext cx="129" cy="174"/>
            </a:xfrm>
            <a:custGeom>
              <a:avLst/>
              <a:gdLst/>
              <a:ahLst/>
              <a:cxnLst/>
              <a:rect l="0" t="0" r="0" b="0"/>
              <a:pathLst>
                <a:path w="77" h="103" extrusionOk="0">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77"/>
                    <a:pt x="53" y="102"/>
                    <a:pt x="22" y="103"/>
                  </a:cubicBezTo>
                  <a:cubicBezTo>
                    <a:pt x="22" y="103"/>
                    <a:pt x="21" y="103"/>
                    <a:pt x="21" y="10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8" name="Shape 598"/>
            <p:cNvSpPr/>
            <p:nvPr/>
          </p:nvSpPr>
          <p:spPr>
            <a:xfrm>
              <a:off x="-123" y="197"/>
              <a:ext cx="147" cy="153"/>
            </a:xfrm>
            <a:custGeom>
              <a:avLst/>
              <a:gdLst/>
              <a:ahLst/>
              <a:cxnLst/>
              <a:rect l="0" t="0" r="0" b="0"/>
              <a:pathLst>
                <a:path w="88"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9" name="Shape 599"/>
            <p:cNvSpPr/>
            <p:nvPr/>
          </p:nvSpPr>
          <p:spPr>
            <a:xfrm>
              <a:off x="-73" y="275"/>
              <a:ext cx="14" cy="14"/>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0" name="Shape 600"/>
            <p:cNvSpPr/>
            <p:nvPr/>
          </p:nvSpPr>
          <p:spPr>
            <a:xfrm>
              <a:off x="5088" y="2298"/>
              <a:ext cx="99" cy="100"/>
            </a:xfrm>
            <a:custGeom>
              <a:avLst/>
              <a:gdLst/>
              <a:ahLst/>
              <a:cxnLst/>
              <a:rect l="0" t="0" r="0" b="0"/>
              <a:pathLst>
                <a:path w="59" h="60" extrusionOk="0">
                  <a:moveTo>
                    <a:pt x="10" y="48"/>
                  </a:moveTo>
                  <a:cubicBezTo>
                    <a:pt x="0" y="37"/>
                    <a:pt x="0" y="21"/>
                    <a:pt x="11" y="10"/>
                  </a:cubicBezTo>
                  <a:cubicBezTo>
                    <a:pt x="22" y="0"/>
                    <a:pt x="39" y="1"/>
                    <a:pt x="49" y="12"/>
                  </a:cubicBezTo>
                  <a:cubicBezTo>
                    <a:pt x="59" y="23"/>
                    <a:pt x="58" y="39"/>
                    <a:pt x="48" y="50"/>
                  </a:cubicBezTo>
                  <a:cubicBezTo>
                    <a:pt x="37" y="60"/>
                    <a:pt x="20" y="59"/>
                    <a:pt x="10" y="48"/>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1" name="Shape 601"/>
            <p:cNvSpPr/>
            <p:nvPr/>
          </p:nvSpPr>
          <p:spPr>
            <a:xfrm>
              <a:off x="7266" y="2537"/>
              <a:ext cx="100" cy="100"/>
            </a:xfrm>
            <a:custGeom>
              <a:avLst/>
              <a:gdLst/>
              <a:ahLst/>
              <a:cxnLst/>
              <a:rect l="0" t="0" r="0" b="0"/>
              <a:pathLst>
                <a:path w="60" h="60" extrusionOk="0">
                  <a:moveTo>
                    <a:pt x="56" y="38"/>
                  </a:moveTo>
                  <a:cubicBezTo>
                    <a:pt x="51" y="52"/>
                    <a:pt x="36" y="60"/>
                    <a:pt x="22" y="55"/>
                  </a:cubicBezTo>
                  <a:cubicBezTo>
                    <a:pt x="8" y="51"/>
                    <a:pt x="0" y="36"/>
                    <a:pt x="4" y="22"/>
                  </a:cubicBezTo>
                  <a:cubicBezTo>
                    <a:pt x="9" y="8"/>
                    <a:pt x="24" y="0"/>
                    <a:pt x="38" y="4"/>
                  </a:cubicBezTo>
                  <a:cubicBezTo>
                    <a:pt x="52" y="9"/>
                    <a:pt x="60" y="24"/>
                    <a:pt x="56" y="38"/>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2" name="Shape 602"/>
            <p:cNvSpPr/>
            <p:nvPr/>
          </p:nvSpPr>
          <p:spPr>
            <a:xfrm>
              <a:off x="7433" y="1139"/>
              <a:ext cx="102" cy="105"/>
            </a:xfrm>
            <a:custGeom>
              <a:avLst/>
              <a:gdLst/>
              <a:ahLst/>
              <a:cxnLst/>
              <a:rect l="0" t="0" r="0" b="0"/>
              <a:pathLst>
                <a:path w="61" h="62" extrusionOk="0">
                  <a:moveTo>
                    <a:pt x="54" y="44"/>
                  </a:moveTo>
                  <a:cubicBezTo>
                    <a:pt x="47" y="57"/>
                    <a:pt x="30" y="62"/>
                    <a:pt x="17" y="54"/>
                  </a:cubicBezTo>
                  <a:cubicBezTo>
                    <a:pt x="5" y="47"/>
                    <a:pt x="0" y="31"/>
                    <a:pt x="7" y="18"/>
                  </a:cubicBezTo>
                  <a:cubicBezTo>
                    <a:pt x="14" y="5"/>
                    <a:pt x="30" y="0"/>
                    <a:pt x="43" y="8"/>
                  </a:cubicBezTo>
                  <a:cubicBezTo>
                    <a:pt x="56" y="15"/>
                    <a:pt x="61" y="31"/>
                    <a:pt x="54" y="44"/>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3" name="Shape 603"/>
            <p:cNvSpPr/>
            <p:nvPr/>
          </p:nvSpPr>
          <p:spPr>
            <a:xfrm>
              <a:off x="2437" y="2585"/>
              <a:ext cx="102" cy="102"/>
            </a:xfrm>
            <a:custGeom>
              <a:avLst/>
              <a:gdLst/>
              <a:ahLst/>
              <a:cxnLst/>
              <a:rect l="0" t="0" r="0" b="0"/>
              <a:pathLst>
                <a:path w="61" h="61" extrusionOk="0">
                  <a:moveTo>
                    <a:pt x="46" y="53"/>
                  </a:moveTo>
                  <a:cubicBezTo>
                    <a:pt x="34" y="61"/>
                    <a:pt x="17" y="58"/>
                    <a:pt x="9" y="45"/>
                  </a:cubicBezTo>
                  <a:cubicBezTo>
                    <a:pt x="0" y="33"/>
                    <a:pt x="4" y="16"/>
                    <a:pt x="16" y="8"/>
                  </a:cubicBezTo>
                  <a:cubicBezTo>
                    <a:pt x="28" y="0"/>
                    <a:pt x="45" y="3"/>
                    <a:pt x="53" y="15"/>
                  </a:cubicBezTo>
                  <a:cubicBezTo>
                    <a:pt x="61" y="28"/>
                    <a:pt x="58" y="44"/>
                    <a:pt x="46" y="53"/>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4" name="Shape 604"/>
            <p:cNvSpPr/>
            <p:nvPr/>
          </p:nvSpPr>
          <p:spPr>
            <a:xfrm>
              <a:off x="2495" y="1018"/>
              <a:ext cx="95" cy="95"/>
            </a:xfrm>
            <a:custGeom>
              <a:avLst/>
              <a:gdLst/>
              <a:ahLst/>
              <a:cxnLst/>
              <a:rect l="0" t="0" r="0" b="0"/>
              <a:pathLst>
                <a:path w="57" h="57" extrusionOk="0">
                  <a:moveTo>
                    <a:pt x="55" y="32"/>
                  </a:moveTo>
                  <a:cubicBezTo>
                    <a:pt x="53" y="47"/>
                    <a:pt x="40" y="57"/>
                    <a:pt x="25" y="55"/>
                  </a:cubicBezTo>
                  <a:cubicBezTo>
                    <a:pt x="10" y="53"/>
                    <a:pt x="0" y="40"/>
                    <a:pt x="2" y="25"/>
                  </a:cubicBezTo>
                  <a:cubicBezTo>
                    <a:pt x="4" y="11"/>
                    <a:pt x="17" y="0"/>
                    <a:pt x="32" y="2"/>
                  </a:cubicBezTo>
                  <a:cubicBezTo>
                    <a:pt x="46" y="4"/>
                    <a:pt x="57" y="17"/>
                    <a:pt x="55" y="32"/>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5" name="Shape 605"/>
            <p:cNvSpPr/>
            <p:nvPr/>
          </p:nvSpPr>
          <p:spPr>
            <a:xfrm>
              <a:off x="463" y="46"/>
              <a:ext cx="92" cy="91"/>
            </a:xfrm>
            <a:custGeom>
              <a:avLst/>
              <a:gdLst/>
              <a:ahLst/>
              <a:cxnLst/>
              <a:rect l="0" t="0" r="0" b="0"/>
              <a:pathLst>
                <a:path w="55" h="55" extrusionOk="0">
                  <a:moveTo>
                    <a:pt x="28" y="54"/>
                  </a:moveTo>
                  <a:cubicBezTo>
                    <a:pt x="14" y="55"/>
                    <a:pt x="1" y="43"/>
                    <a:pt x="1" y="28"/>
                  </a:cubicBezTo>
                  <a:cubicBezTo>
                    <a:pt x="0" y="13"/>
                    <a:pt x="12" y="1"/>
                    <a:pt x="27" y="1"/>
                  </a:cubicBezTo>
                  <a:cubicBezTo>
                    <a:pt x="42" y="0"/>
                    <a:pt x="54" y="12"/>
                    <a:pt x="54" y="27"/>
                  </a:cubicBezTo>
                  <a:cubicBezTo>
                    <a:pt x="55" y="41"/>
                    <a:pt x="43" y="54"/>
                    <a:pt x="28" y="54"/>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6" name="Shape 606"/>
            <p:cNvSpPr/>
            <p:nvPr/>
          </p:nvSpPr>
          <p:spPr>
            <a:xfrm>
              <a:off x="5925" y="2937"/>
              <a:ext cx="100" cy="99"/>
            </a:xfrm>
            <a:custGeom>
              <a:avLst/>
              <a:gdLst/>
              <a:ahLst/>
              <a:cxnLst/>
              <a:rect l="0" t="0" r="0" b="0"/>
              <a:pathLst>
                <a:path w="60" h="59" extrusionOk="0">
                  <a:moveTo>
                    <a:pt x="55" y="37"/>
                  </a:moveTo>
                  <a:cubicBezTo>
                    <a:pt x="51" y="52"/>
                    <a:pt x="36" y="59"/>
                    <a:pt x="22" y="55"/>
                  </a:cubicBezTo>
                  <a:cubicBezTo>
                    <a:pt x="8" y="51"/>
                    <a:pt x="0" y="36"/>
                    <a:pt x="4" y="22"/>
                  </a:cubicBezTo>
                  <a:cubicBezTo>
                    <a:pt x="8" y="7"/>
                    <a:pt x="23" y="0"/>
                    <a:pt x="38" y="4"/>
                  </a:cubicBezTo>
                  <a:cubicBezTo>
                    <a:pt x="52" y="8"/>
                    <a:pt x="60" y="23"/>
                    <a:pt x="55" y="37"/>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7" name="Shape 607"/>
            <p:cNvSpPr/>
            <p:nvPr/>
          </p:nvSpPr>
          <p:spPr>
            <a:xfrm>
              <a:off x="889" y="1810"/>
              <a:ext cx="100" cy="100"/>
            </a:xfrm>
            <a:custGeom>
              <a:avLst/>
              <a:gdLst/>
              <a:ahLst/>
              <a:cxnLst/>
              <a:rect l="0" t="0" r="0" b="0"/>
              <a:pathLst>
                <a:path w="60" h="60" extrusionOk="0">
                  <a:moveTo>
                    <a:pt x="55" y="38"/>
                  </a:moveTo>
                  <a:cubicBezTo>
                    <a:pt x="51" y="52"/>
                    <a:pt x="36" y="60"/>
                    <a:pt x="22" y="55"/>
                  </a:cubicBezTo>
                  <a:cubicBezTo>
                    <a:pt x="8" y="51"/>
                    <a:pt x="0" y="36"/>
                    <a:pt x="4" y="22"/>
                  </a:cubicBezTo>
                  <a:cubicBezTo>
                    <a:pt x="9" y="8"/>
                    <a:pt x="24" y="0"/>
                    <a:pt x="38" y="4"/>
                  </a:cubicBezTo>
                  <a:cubicBezTo>
                    <a:pt x="52" y="8"/>
                    <a:pt x="60" y="23"/>
                    <a:pt x="55" y="38"/>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8" name="Shape 608"/>
            <p:cNvSpPr/>
            <p:nvPr/>
          </p:nvSpPr>
          <p:spPr>
            <a:xfrm>
              <a:off x="1292" y="807"/>
              <a:ext cx="102" cy="102"/>
            </a:xfrm>
            <a:custGeom>
              <a:avLst/>
              <a:gdLst/>
              <a:ahLst/>
              <a:cxnLst/>
              <a:rect l="0" t="0" r="0" b="0"/>
              <a:pathLst>
                <a:path w="61" h="61" extrusionOk="0">
                  <a:moveTo>
                    <a:pt x="54" y="43"/>
                  </a:moveTo>
                  <a:cubicBezTo>
                    <a:pt x="47" y="56"/>
                    <a:pt x="31" y="61"/>
                    <a:pt x="18" y="54"/>
                  </a:cubicBezTo>
                  <a:cubicBezTo>
                    <a:pt x="5" y="46"/>
                    <a:pt x="0" y="30"/>
                    <a:pt x="7" y="17"/>
                  </a:cubicBezTo>
                  <a:cubicBezTo>
                    <a:pt x="15" y="4"/>
                    <a:pt x="31" y="0"/>
                    <a:pt x="44" y="7"/>
                  </a:cubicBezTo>
                  <a:cubicBezTo>
                    <a:pt x="57" y="14"/>
                    <a:pt x="61" y="30"/>
                    <a:pt x="54" y="43"/>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9" name="Shape 609"/>
            <p:cNvSpPr/>
            <p:nvPr/>
          </p:nvSpPr>
          <p:spPr>
            <a:xfrm>
              <a:off x="530" y="2869"/>
              <a:ext cx="90" cy="90"/>
            </a:xfrm>
            <a:custGeom>
              <a:avLst/>
              <a:gdLst/>
              <a:ahLst/>
              <a:cxnLst/>
              <a:rect l="0" t="0" r="0" b="0"/>
              <a:pathLst>
                <a:path w="54" h="54" extrusionOk="0">
                  <a:moveTo>
                    <a:pt x="28" y="54"/>
                  </a:moveTo>
                  <a:cubicBezTo>
                    <a:pt x="13" y="54"/>
                    <a:pt x="1" y="42"/>
                    <a:pt x="0" y="28"/>
                  </a:cubicBezTo>
                  <a:cubicBezTo>
                    <a:pt x="0" y="13"/>
                    <a:pt x="11" y="0"/>
                    <a:pt x="26" y="0"/>
                  </a:cubicBezTo>
                  <a:cubicBezTo>
                    <a:pt x="41" y="0"/>
                    <a:pt x="53" y="11"/>
                    <a:pt x="54" y="26"/>
                  </a:cubicBezTo>
                  <a:cubicBezTo>
                    <a:pt x="54" y="41"/>
                    <a:pt x="42" y="53"/>
                    <a:pt x="28" y="54"/>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0" name="Shape 610"/>
            <p:cNvSpPr/>
            <p:nvPr/>
          </p:nvSpPr>
          <p:spPr>
            <a:xfrm>
              <a:off x="8008" y="2119"/>
              <a:ext cx="99" cy="100"/>
            </a:xfrm>
            <a:custGeom>
              <a:avLst/>
              <a:gdLst/>
              <a:ahLst/>
              <a:cxnLst/>
              <a:rect l="0" t="0" r="0" b="0"/>
              <a:pathLst>
                <a:path w="59" h="60" extrusionOk="0">
                  <a:moveTo>
                    <a:pt x="55" y="38"/>
                  </a:moveTo>
                  <a:cubicBezTo>
                    <a:pt x="51" y="52"/>
                    <a:pt x="36" y="60"/>
                    <a:pt x="22" y="56"/>
                  </a:cubicBezTo>
                  <a:cubicBezTo>
                    <a:pt x="7" y="52"/>
                    <a:pt x="0" y="37"/>
                    <a:pt x="4" y="22"/>
                  </a:cubicBezTo>
                  <a:cubicBezTo>
                    <a:pt x="8" y="8"/>
                    <a:pt x="23" y="0"/>
                    <a:pt x="37" y="5"/>
                  </a:cubicBezTo>
                  <a:cubicBezTo>
                    <a:pt x="52" y="9"/>
                    <a:pt x="59" y="24"/>
                    <a:pt x="55" y="38"/>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1" name="Shape 611"/>
            <p:cNvSpPr/>
            <p:nvPr/>
          </p:nvSpPr>
          <p:spPr>
            <a:xfrm>
              <a:off x="6616" y="578"/>
              <a:ext cx="90" cy="91"/>
            </a:xfrm>
            <a:custGeom>
              <a:avLst/>
              <a:gdLst/>
              <a:ahLst/>
              <a:cxnLst/>
              <a:rect l="0" t="0" r="0" b="0"/>
              <a:pathLst>
                <a:path w="54" h="55" extrusionOk="0">
                  <a:moveTo>
                    <a:pt x="27" y="54"/>
                  </a:moveTo>
                  <a:cubicBezTo>
                    <a:pt x="13" y="55"/>
                    <a:pt x="0" y="43"/>
                    <a:pt x="0" y="28"/>
                  </a:cubicBezTo>
                  <a:cubicBezTo>
                    <a:pt x="0" y="13"/>
                    <a:pt x="11" y="1"/>
                    <a:pt x="26" y="1"/>
                  </a:cubicBezTo>
                  <a:cubicBezTo>
                    <a:pt x="41" y="0"/>
                    <a:pt x="53" y="12"/>
                    <a:pt x="53" y="27"/>
                  </a:cubicBezTo>
                  <a:cubicBezTo>
                    <a:pt x="54" y="41"/>
                    <a:pt x="42" y="54"/>
                    <a:pt x="27" y="54"/>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2" name="Shape 612"/>
            <p:cNvSpPr/>
            <p:nvPr/>
          </p:nvSpPr>
          <p:spPr>
            <a:xfrm>
              <a:off x="4054" y="2318"/>
              <a:ext cx="161" cy="303"/>
            </a:xfrm>
            <a:custGeom>
              <a:avLst/>
              <a:gdLst/>
              <a:ahLst/>
              <a:cxnLst/>
              <a:rect l="0" t="0" r="0" b="0"/>
              <a:pathLst>
                <a:path w="96" h="181" extrusionOk="0">
                  <a:moveTo>
                    <a:pt x="0" y="2"/>
                  </a:moveTo>
                  <a:cubicBezTo>
                    <a:pt x="91" y="181"/>
                    <a:pt x="91" y="181"/>
                    <a:pt x="91" y="181"/>
                  </a:cubicBezTo>
                  <a:cubicBezTo>
                    <a:pt x="96" y="179"/>
                    <a:pt x="96" y="179"/>
                    <a:pt x="96" y="179"/>
                  </a:cubicBezTo>
                  <a:cubicBezTo>
                    <a:pt x="5" y="0"/>
                    <a:pt x="5" y="0"/>
                    <a:pt x="5" y="0"/>
                  </a:cubicBezTo>
                  <a:cubicBezTo>
                    <a:pt x="3" y="1"/>
                    <a:pt x="2" y="1"/>
                    <a:pt x="0" y="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3" name="Shape 613"/>
            <p:cNvSpPr/>
            <p:nvPr/>
          </p:nvSpPr>
          <p:spPr>
            <a:xfrm>
              <a:off x="3986" y="2180"/>
              <a:ext cx="52" cy="88"/>
            </a:xfrm>
            <a:custGeom>
              <a:avLst/>
              <a:gdLst/>
              <a:ahLst/>
              <a:cxnLst/>
              <a:rect l="0" t="0" r="0" b="0"/>
              <a:pathLst>
                <a:path w="31" h="53" extrusionOk="0">
                  <a:moveTo>
                    <a:pt x="31" y="51"/>
                  </a:moveTo>
                  <a:cubicBezTo>
                    <a:pt x="5" y="0"/>
                    <a:pt x="5" y="0"/>
                    <a:pt x="5" y="0"/>
                  </a:cubicBezTo>
                  <a:cubicBezTo>
                    <a:pt x="0" y="2"/>
                    <a:pt x="0" y="2"/>
                    <a:pt x="0" y="2"/>
                  </a:cubicBezTo>
                  <a:cubicBezTo>
                    <a:pt x="26" y="53"/>
                    <a:pt x="26" y="53"/>
                    <a:pt x="26" y="53"/>
                  </a:cubicBezTo>
                  <a:cubicBezTo>
                    <a:pt x="28" y="53"/>
                    <a:pt x="29" y="52"/>
                    <a:pt x="31" y="5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4" name="Shape 614"/>
            <p:cNvSpPr/>
            <p:nvPr/>
          </p:nvSpPr>
          <p:spPr>
            <a:xfrm>
              <a:off x="4388" y="1169"/>
              <a:ext cx="1034" cy="402"/>
            </a:xfrm>
            <a:custGeom>
              <a:avLst/>
              <a:gdLst/>
              <a:ahLst/>
              <a:cxnLst/>
              <a:rect l="0" t="0" r="0" b="0"/>
              <a:pathLst>
                <a:path w="616" h="240" extrusionOk="0">
                  <a:moveTo>
                    <a:pt x="1" y="240"/>
                  </a:moveTo>
                  <a:cubicBezTo>
                    <a:pt x="616" y="4"/>
                    <a:pt x="616" y="4"/>
                    <a:pt x="616" y="4"/>
                  </a:cubicBezTo>
                  <a:cubicBezTo>
                    <a:pt x="614" y="0"/>
                    <a:pt x="614" y="0"/>
                    <a:pt x="614" y="0"/>
                  </a:cubicBezTo>
                  <a:cubicBezTo>
                    <a:pt x="0" y="235"/>
                    <a:pt x="0" y="235"/>
                    <a:pt x="0" y="235"/>
                  </a:cubicBezTo>
                  <a:cubicBezTo>
                    <a:pt x="0" y="237"/>
                    <a:pt x="1" y="238"/>
                    <a:pt x="1" y="24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5" name="Shape 615"/>
            <p:cNvSpPr/>
            <p:nvPr/>
          </p:nvSpPr>
          <p:spPr>
            <a:xfrm>
              <a:off x="4256" y="1585"/>
              <a:ext cx="81" cy="37"/>
            </a:xfrm>
            <a:custGeom>
              <a:avLst/>
              <a:gdLst/>
              <a:ahLst/>
              <a:cxnLst/>
              <a:rect l="0" t="0" r="0" b="0"/>
              <a:pathLst>
                <a:path w="49" h="23" extrusionOk="0">
                  <a:moveTo>
                    <a:pt x="48" y="0"/>
                  </a:moveTo>
                  <a:cubicBezTo>
                    <a:pt x="0" y="18"/>
                    <a:pt x="0" y="18"/>
                    <a:pt x="0" y="18"/>
                  </a:cubicBezTo>
                  <a:cubicBezTo>
                    <a:pt x="2" y="23"/>
                    <a:pt x="2" y="23"/>
                    <a:pt x="2" y="23"/>
                  </a:cubicBezTo>
                  <a:cubicBezTo>
                    <a:pt x="49" y="5"/>
                    <a:pt x="49" y="5"/>
                    <a:pt x="49" y="5"/>
                  </a:cubicBezTo>
                  <a:cubicBezTo>
                    <a:pt x="49" y="3"/>
                    <a:pt x="48" y="2"/>
                    <a:pt x="48" y="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6" name="Shape 616"/>
            <p:cNvSpPr/>
            <p:nvPr/>
          </p:nvSpPr>
          <p:spPr>
            <a:xfrm>
              <a:off x="4147" y="922"/>
              <a:ext cx="216" cy="352"/>
            </a:xfrm>
            <a:custGeom>
              <a:avLst/>
              <a:gdLst/>
              <a:ahLst/>
              <a:cxnLst/>
              <a:rect l="0" t="0" r="0" b="0"/>
              <a:pathLst>
                <a:path w="129" h="210" extrusionOk="0">
                  <a:moveTo>
                    <a:pt x="4" y="210"/>
                  </a:moveTo>
                  <a:cubicBezTo>
                    <a:pt x="129" y="2"/>
                    <a:pt x="129" y="2"/>
                    <a:pt x="129" y="2"/>
                  </a:cubicBezTo>
                  <a:cubicBezTo>
                    <a:pt x="125" y="0"/>
                    <a:pt x="125" y="0"/>
                    <a:pt x="125" y="0"/>
                  </a:cubicBezTo>
                  <a:cubicBezTo>
                    <a:pt x="0" y="207"/>
                    <a:pt x="0" y="207"/>
                    <a:pt x="0" y="207"/>
                  </a:cubicBezTo>
                  <a:cubicBezTo>
                    <a:pt x="1" y="208"/>
                    <a:pt x="2" y="209"/>
                    <a:pt x="4" y="21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7" name="Shape 617"/>
            <p:cNvSpPr/>
            <p:nvPr/>
          </p:nvSpPr>
          <p:spPr>
            <a:xfrm>
              <a:off x="4104" y="1318"/>
              <a:ext cx="20" cy="25"/>
            </a:xfrm>
            <a:custGeom>
              <a:avLst/>
              <a:gdLst/>
              <a:ahLst/>
              <a:cxnLst/>
              <a:rect l="0" t="0" r="0" b="0"/>
              <a:pathLst>
                <a:path w="12" h="15" extrusionOk="0">
                  <a:moveTo>
                    <a:pt x="8" y="0"/>
                  </a:moveTo>
                  <a:cubicBezTo>
                    <a:pt x="0" y="12"/>
                    <a:pt x="0" y="12"/>
                    <a:pt x="0" y="12"/>
                  </a:cubicBezTo>
                  <a:cubicBezTo>
                    <a:pt x="5" y="15"/>
                    <a:pt x="5" y="15"/>
                    <a:pt x="5" y="15"/>
                  </a:cubicBezTo>
                  <a:cubicBezTo>
                    <a:pt x="12" y="2"/>
                    <a:pt x="12" y="2"/>
                    <a:pt x="12" y="2"/>
                  </a:cubicBezTo>
                  <a:cubicBezTo>
                    <a:pt x="11" y="1"/>
                    <a:pt x="10" y="0"/>
                    <a:pt x="8" y="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8" name="Shape 618"/>
            <p:cNvSpPr/>
            <p:nvPr/>
          </p:nvSpPr>
          <p:spPr>
            <a:xfrm>
              <a:off x="3340" y="1951"/>
              <a:ext cx="130" cy="37"/>
            </a:xfrm>
            <a:custGeom>
              <a:avLst/>
              <a:gdLst/>
              <a:ahLst/>
              <a:cxnLst/>
              <a:rect l="0" t="0" r="0" b="0"/>
              <a:pathLst>
                <a:path w="78" h="22" extrusionOk="0">
                  <a:moveTo>
                    <a:pt x="1" y="22"/>
                  </a:moveTo>
                  <a:cubicBezTo>
                    <a:pt x="78" y="4"/>
                    <a:pt x="78" y="4"/>
                    <a:pt x="78" y="4"/>
                  </a:cubicBezTo>
                  <a:cubicBezTo>
                    <a:pt x="77" y="0"/>
                    <a:pt x="77" y="0"/>
                    <a:pt x="77" y="0"/>
                  </a:cubicBezTo>
                  <a:cubicBezTo>
                    <a:pt x="0" y="17"/>
                    <a:pt x="0" y="17"/>
                    <a:pt x="0" y="17"/>
                  </a:cubicBezTo>
                  <a:cubicBezTo>
                    <a:pt x="0" y="19"/>
                    <a:pt x="1" y="20"/>
                    <a:pt x="1" y="2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9" name="Shape 619"/>
            <p:cNvSpPr/>
            <p:nvPr/>
          </p:nvSpPr>
          <p:spPr>
            <a:xfrm>
              <a:off x="2811" y="1993"/>
              <a:ext cx="474" cy="116"/>
            </a:xfrm>
            <a:custGeom>
              <a:avLst/>
              <a:gdLst/>
              <a:ahLst/>
              <a:cxnLst/>
              <a:rect l="0" t="0" r="0" b="0"/>
              <a:pathLst>
                <a:path w="283" h="69" extrusionOk="0">
                  <a:moveTo>
                    <a:pt x="282" y="0"/>
                  </a:moveTo>
                  <a:cubicBezTo>
                    <a:pt x="0" y="64"/>
                    <a:pt x="0" y="64"/>
                    <a:pt x="0" y="64"/>
                  </a:cubicBezTo>
                  <a:cubicBezTo>
                    <a:pt x="2" y="69"/>
                    <a:pt x="2" y="69"/>
                    <a:pt x="2" y="69"/>
                  </a:cubicBezTo>
                  <a:cubicBezTo>
                    <a:pt x="283" y="4"/>
                    <a:pt x="283" y="4"/>
                    <a:pt x="283" y="4"/>
                  </a:cubicBezTo>
                  <a:cubicBezTo>
                    <a:pt x="283" y="3"/>
                    <a:pt x="282" y="1"/>
                    <a:pt x="282" y="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20" name="Shape 620"/>
            <p:cNvSpPr/>
            <p:nvPr/>
          </p:nvSpPr>
          <p:spPr>
            <a:xfrm>
              <a:off x="5377" y="1126"/>
              <a:ext cx="90" cy="90"/>
            </a:xfrm>
            <a:custGeom>
              <a:avLst/>
              <a:gdLst/>
              <a:ahLst/>
              <a:cxnLst/>
              <a:rect l="0" t="0" r="0" b="0"/>
              <a:pathLst>
                <a:path w="54" h="54" extrusionOk="0">
                  <a:moveTo>
                    <a:pt x="28" y="54"/>
                  </a:moveTo>
                  <a:cubicBezTo>
                    <a:pt x="13" y="54"/>
                    <a:pt x="1" y="43"/>
                    <a:pt x="0" y="28"/>
                  </a:cubicBezTo>
                  <a:cubicBezTo>
                    <a:pt x="0" y="13"/>
                    <a:pt x="11" y="1"/>
                    <a:pt x="26" y="0"/>
                  </a:cubicBezTo>
                  <a:cubicBezTo>
                    <a:pt x="41" y="0"/>
                    <a:pt x="53" y="11"/>
                    <a:pt x="54" y="26"/>
                  </a:cubicBezTo>
                  <a:cubicBezTo>
                    <a:pt x="54" y="41"/>
                    <a:pt x="43" y="53"/>
                    <a:pt x="28" y="54"/>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hank You dark">
    <p:bg>
      <p:bgPr>
        <a:solidFill>
          <a:schemeClr val="dk2"/>
        </a:solidFill>
        <a:effectLst/>
      </p:bgPr>
    </p:bg>
    <p:spTree>
      <p:nvGrpSpPr>
        <p:cNvPr id="1" name="Shape 621"/>
        <p:cNvGrpSpPr/>
        <p:nvPr/>
      </p:nvGrpSpPr>
      <p:grpSpPr>
        <a:xfrm>
          <a:off x="0" y="0"/>
          <a:ext cx="0" cy="0"/>
          <a:chOff x="0" y="0"/>
          <a:chExt cx="0" cy="0"/>
        </a:xfrm>
      </p:grpSpPr>
      <p:sp>
        <p:nvSpPr>
          <p:cNvPr id="622" name="Shape 622"/>
          <p:cNvSpPr txBox="1">
            <a:spLocks noGrp="1"/>
          </p:cNvSpPr>
          <p:nvPr>
            <p:ph type="title"/>
          </p:nvPr>
        </p:nvSpPr>
        <p:spPr>
          <a:xfrm>
            <a:off x="457200" y="3634768"/>
            <a:ext cx="8221662" cy="1005500"/>
          </a:xfrm>
          <a:prstGeom prst="rect">
            <a:avLst/>
          </a:prstGeom>
          <a:noFill/>
          <a:ln>
            <a:noFill/>
          </a:ln>
        </p:spPr>
        <p:txBody>
          <a:bodyPr lIns="68436" tIns="68436" rIns="68436" bIns="68436" anchor="ctr" anchorCtr="0"/>
          <a:lstStyle>
            <a:lvl1pPr algn="ct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grpSp>
        <p:nvGrpSpPr>
          <p:cNvPr id="623" name="Shape 623"/>
          <p:cNvGrpSpPr/>
          <p:nvPr/>
        </p:nvGrpSpPr>
        <p:grpSpPr>
          <a:xfrm>
            <a:off x="-859830" y="-14284"/>
            <a:ext cx="10625523" cy="3911203"/>
            <a:chOff x="-721" y="-11"/>
            <a:chExt cx="8921" cy="3285"/>
          </a:xfrm>
        </p:grpSpPr>
        <p:sp>
          <p:nvSpPr>
            <p:cNvPr id="624" name="Shape 624"/>
            <p:cNvSpPr/>
            <p:nvPr/>
          </p:nvSpPr>
          <p:spPr>
            <a:xfrm>
              <a:off x="-721" y="-10"/>
              <a:ext cx="8911" cy="328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nvGrpSpPr>
            <p:cNvPr id="625" name="Shape 625"/>
            <p:cNvGrpSpPr/>
            <p:nvPr/>
          </p:nvGrpSpPr>
          <p:grpSpPr>
            <a:xfrm>
              <a:off x="-719" y="-11"/>
              <a:ext cx="8810" cy="3285"/>
              <a:chOff x="-719" y="-11"/>
              <a:chExt cx="8810" cy="3285"/>
            </a:xfrm>
          </p:grpSpPr>
          <p:sp>
            <p:nvSpPr>
              <p:cNvPr id="626" name="Shape 626"/>
              <p:cNvSpPr/>
              <p:nvPr/>
            </p:nvSpPr>
            <p:spPr>
              <a:xfrm>
                <a:off x="3845" y="1177"/>
                <a:ext cx="509" cy="318"/>
              </a:xfrm>
              <a:custGeom>
                <a:avLst/>
                <a:gdLst/>
                <a:ahLst/>
                <a:cxnLst/>
                <a:rect l="0" t="0" r="0" b="0"/>
                <a:pathLst>
                  <a:path w="302" h="189" extrusionOk="0">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27" name="Shape 627"/>
              <p:cNvSpPr/>
              <p:nvPr/>
            </p:nvSpPr>
            <p:spPr>
              <a:xfrm>
                <a:off x="3356" y="1285"/>
                <a:ext cx="976" cy="974"/>
              </a:xfrm>
              <a:custGeom>
                <a:avLst/>
                <a:gdLst/>
                <a:ahLst/>
                <a:cxnLst/>
                <a:rect l="0" t="0" r="0" b="0"/>
                <a:pathLst>
                  <a:path w="578" h="576" extrusionOk="0">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5"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8"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5"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9"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1" y="288"/>
                      <a:pt x="1" y="288"/>
                      <a:pt x="1"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40"/>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8"/>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7"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28" name="Shape 628"/>
              <p:cNvSpPr/>
              <p:nvPr/>
            </p:nvSpPr>
            <p:spPr>
              <a:xfrm>
                <a:off x="3311" y="1200"/>
                <a:ext cx="1033" cy="1137"/>
              </a:xfrm>
              <a:custGeom>
                <a:avLst/>
                <a:gdLst/>
                <a:ahLst/>
                <a:cxnLst/>
                <a:rect l="0" t="0" r="0" b="0"/>
                <a:pathLst>
                  <a:path w="612" h="673" extrusionOk="0">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29" name="Shape 629"/>
              <p:cNvSpPr/>
              <p:nvPr/>
            </p:nvSpPr>
            <p:spPr>
              <a:xfrm>
                <a:off x="3433" y="1363"/>
                <a:ext cx="823" cy="821"/>
              </a:xfrm>
              <a:custGeom>
                <a:avLst/>
                <a:gdLst/>
                <a:ahLst/>
                <a:cxnLst/>
                <a:rect l="0" t="0" r="0" b="0"/>
                <a:pathLst>
                  <a:path w="488" h="486" extrusionOk="0">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0" name="Shape 630"/>
              <p:cNvSpPr/>
              <p:nvPr/>
            </p:nvSpPr>
            <p:spPr>
              <a:xfrm>
                <a:off x="3888" y="1770"/>
                <a:ext cx="555" cy="597"/>
              </a:xfrm>
              <a:custGeom>
                <a:avLst/>
                <a:gdLst/>
                <a:ahLst/>
                <a:cxnLst/>
                <a:rect l="0" t="0" r="0" b="0"/>
                <a:pathLst>
                  <a:path w="329" h="354" extrusionOk="0">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1" name="Shape 631"/>
              <p:cNvSpPr/>
              <p:nvPr/>
            </p:nvSpPr>
            <p:spPr>
              <a:xfrm>
                <a:off x="4215" y="2017"/>
                <a:ext cx="309" cy="293"/>
              </a:xfrm>
              <a:custGeom>
                <a:avLst/>
                <a:gdLst/>
                <a:ahLst/>
                <a:cxnLst/>
                <a:rect l="0" t="0" r="0" b="0"/>
                <a:pathLst>
                  <a:path w="310" h="294" extrusionOk="0">
                    <a:moveTo>
                      <a:pt x="304" y="294"/>
                    </a:moveTo>
                    <a:lnTo>
                      <a:pt x="0" y="5"/>
                    </a:lnTo>
                    <a:lnTo>
                      <a:pt x="5" y="0"/>
                    </a:lnTo>
                    <a:lnTo>
                      <a:pt x="310" y="289"/>
                    </a:lnTo>
                    <a:lnTo>
                      <a:pt x="304" y="29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2" name="Shape 632"/>
              <p:cNvSpPr/>
              <p:nvPr/>
            </p:nvSpPr>
            <p:spPr>
              <a:xfrm>
                <a:off x="4299" y="1654"/>
                <a:ext cx="875" cy="100"/>
              </a:xfrm>
              <a:custGeom>
                <a:avLst/>
                <a:gdLst/>
                <a:ahLst/>
                <a:cxnLst/>
                <a:rect l="0" t="0" r="0" b="0"/>
                <a:pathLst>
                  <a:path w="876" h="101" extrusionOk="0">
                    <a:moveTo>
                      <a:pt x="0" y="101"/>
                    </a:moveTo>
                    <a:lnTo>
                      <a:pt x="0" y="93"/>
                    </a:lnTo>
                    <a:lnTo>
                      <a:pt x="876" y="0"/>
                    </a:lnTo>
                    <a:lnTo>
                      <a:pt x="876" y="7"/>
                    </a:lnTo>
                    <a:lnTo>
                      <a:pt x="0" y="10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3" name="Shape 633"/>
              <p:cNvSpPr/>
              <p:nvPr/>
            </p:nvSpPr>
            <p:spPr>
              <a:xfrm>
                <a:off x="4322" y="1501"/>
                <a:ext cx="99" cy="126"/>
              </a:xfrm>
              <a:custGeom>
                <a:avLst/>
                <a:gdLst/>
                <a:ahLst/>
                <a:cxnLst/>
                <a:rect l="0" t="0" r="0" b="0"/>
                <a:pathLst>
                  <a:path w="59" h="75" extrusionOk="0">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4" name="Shape 634"/>
              <p:cNvSpPr/>
              <p:nvPr/>
            </p:nvSpPr>
            <p:spPr>
              <a:xfrm>
                <a:off x="4208" y="1018"/>
                <a:ext cx="679" cy="488"/>
              </a:xfrm>
              <a:custGeom>
                <a:avLst/>
                <a:gdLst/>
                <a:ahLst/>
                <a:cxnLst/>
                <a:rect l="0" t="0" r="0" b="0"/>
                <a:pathLst>
                  <a:path w="680" h="489" extrusionOk="0">
                    <a:moveTo>
                      <a:pt x="3" y="489"/>
                    </a:moveTo>
                    <a:lnTo>
                      <a:pt x="0" y="482"/>
                    </a:lnTo>
                    <a:lnTo>
                      <a:pt x="675" y="0"/>
                    </a:lnTo>
                    <a:lnTo>
                      <a:pt x="680" y="7"/>
                    </a:lnTo>
                    <a:lnTo>
                      <a:pt x="3" y="48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5" name="Shape 635"/>
              <p:cNvSpPr/>
              <p:nvPr/>
            </p:nvSpPr>
            <p:spPr>
              <a:xfrm>
                <a:off x="3245" y="1770"/>
                <a:ext cx="342" cy="526"/>
              </a:xfrm>
              <a:custGeom>
                <a:avLst/>
                <a:gdLst/>
                <a:ahLst/>
                <a:cxnLst/>
                <a:rect l="0" t="0" r="0" b="0"/>
                <a:pathLst>
                  <a:path w="203" h="312" extrusionOk="0">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6" name="Shape 636"/>
              <p:cNvSpPr/>
              <p:nvPr/>
            </p:nvSpPr>
            <p:spPr>
              <a:xfrm>
                <a:off x="3293" y="2114"/>
                <a:ext cx="334" cy="489"/>
              </a:xfrm>
              <a:custGeom>
                <a:avLst/>
                <a:gdLst/>
                <a:ahLst/>
                <a:cxnLst/>
                <a:rect l="0" t="0" r="0" b="0"/>
                <a:pathLst>
                  <a:path w="335" h="490" extrusionOk="0">
                    <a:moveTo>
                      <a:pt x="7" y="490"/>
                    </a:moveTo>
                    <a:lnTo>
                      <a:pt x="0" y="485"/>
                    </a:lnTo>
                    <a:lnTo>
                      <a:pt x="328" y="0"/>
                    </a:lnTo>
                    <a:lnTo>
                      <a:pt x="335" y="3"/>
                    </a:lnTo>
                    <a:lnTo>
                      <a:pt x="7" y="49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7" name="Shape 637"/>
              <p:cNvSpPr/>
              <p:nvPr/>
            </p:nvSpPr>
            <p:spPr>
              <a:xfrm>
                <a:off x="2950" y="1506"/>
                <a:ext cx="461" cy="148"/>
              </a:xfrm>
              <a:custGeom>
                <a:avLst/>
                <a:gdLst/>
                <a:ahLst/>
                <a:cxnLst/>
                <a:rect l="0" t="0" r="0" b="0"/>
                <a:pathLst>
                  <a:path w="462" h="149" extrusionOk="0">
                    <a:moveTo>
                      <a:pt x="461" y="149"/>
                    </a:moveTo>
                    <a:lnTo>
                      <a:pt x="0" y="7"/>
                    </a:lnTo>
                    <a:lnTo>
                      <a:pt x="1" y="0"/>
                    </a:lnTo>
                    <a:lnTo>
                      <a:pt x="462" y="142"/>
                    </a:lnTo>
                    <a:lnTo>
                      <a:pt x="461" y="14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8" name="Shape 638"/>
              <p:cNvSpPr/>
              <p:nvPr/>
            </p:nvSpPr>
            <p:spPr>
              <a:xfrm>
                <a:off x="2048" y="1878"/>
                <a:ext cx="1298" cy="177"/>
              </a:xfrm>
              <a:custGeom>
                <a:avLst/>
                <a:gdLst/>
                <a:ahLst/>
                <a:cxnLst/>
                <a:rect l="0" t="0" r="0" b="0"/>
                <a:pathLst>
                  <a:path w="1299" h="178" extrusionOk="0">
                    <a:moveTo>
                      <a:pt x="2" y="178"/>
                    </a:moveTo>
                    <a:lnTo>
                      <a:pt x="0" y="169"/>
                    </a:lnTo>
                    <a:lnTo>
                      <a:pt x="1297" y="0"/>
                    </a:lnTo>
                    <a:lnTo>
                      <a:pt x="1299" y="9"/>
                    </a:lnTo>
                    <a:lnTo>
                      <a:pt x="2" y="17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9" name="Shape 639"/>
              <p:cNvSpPr/>
              <p:nvPr/>
            </p:nvSpPr>
            <p:spPr>
              <a:xfrm>
                <a:off x="4252" y="1957"/>
                <a:ext cx="903" cy="399"/>
              </a:xfrm>
              <a:custGeom>
                <a:avLst/>
                <a:gdLst/>
                <a:ahLst/>
                <a:cxnLst/>
                <a:rect l="0" t="0" r="0" b="0"/>
                <a:pathLst>
                  <a:path w="904" h="400" extrusionOk="0">
                    <a:moveTo>
                      <a:pt x="902" y="400"/>
                    </a:moveTo>
                    <a:lnTo>
                      <a:pt x="0" y="6"/>
                    </a:lnTo>
                    <a:lnTo>
                      <a:pt x="4" y="0"/>
                    </a:lnTo>
                    <a:lnTo>
                      <a:pt x="904" y="392"/>
                    </a:lnTo>
                    <a:lnTo>
                      <a:pt x="902" y="4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0" name="Shape 640"/>
              <p:cNvSpPr/>
              <p:nvPr/>
            </p:nvSpPr>
            <p:spPr>
              <a:xfrm>
                <a:off x="5156" y="2339"/>
                <a:ext cx="906" cy="17"/>
              </a:xfrm>
              <a:custGeom>
                <a:avLst/>
                <a:gdLst/>
                <a:ahLst/>
                <a:cxnLst/>
                <a:rect l="0" t="0" r="0" b="0"/>
                <a:pathLst>
                  <a:path w="907" h="18" extrusionOk="0">
                    <a:moveTo>
                      <a:pt x="0" y="18"/>
                    </a:moveTo>
                    <a:lnTo>
                      <a:pt x="0" y="10"/>
                    </a:lnTo>
                    <a:lnTo>
                      <a:pt x="907" y="0"/>
                    </a:lnTo>
                    <a:lnTo>
                      <a:pt x="907" y="8"/>
                    </a:lnTo>
                    <a:lnTo>
                      <a:pt x="0"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1" name="Shape 641"/>
              <p:cNvSpPr/>
              <p:nvPr/>
            </p:nvSpPr>
            <p:spPr>
              <a:xfrm>
                <a:off x="5945" y="2087"/>
                <a:ext cx="151" cy="215"/>
              </a:xfrm>
              <a:custGeom>
                <a:avLst/>
                <a:gdLst/>
                <a:ahLst/>
                <a:cxnLst/>
                <a:rect l="0" t="0" r="0" b="0"/>
                <a:pathLst>
                  <a:path w="152" h="216" extrusionOk="0">
                    <a:moveTo>
                      <a:pt x="145" y="216"/>
                    </a:moveTo>
                    <a:lnTo>
                      <a:pt x="0" y="5"/>
                    </a:lnTo>
                    <a:lnTo>
                      <a:pt x="6" y="0"/>
                    </a:lnTo>
                    <a:lnTo>
                      <a:pt x="152" y="211"/>
                    </a:lnTo>
                    <a:lnTo>
                      <a:pt x="145" y="21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2" name="Shape 642"/>
              <p:cNvSpPr/>
              <p:nvPr/>
            </p:nvSpPr>
            <p:spPr>
              <a:xfrm>
                <a:off x="6143" y="2087"/>
                <a:ext cx="151" cy="215"/>
              </a:xfrm>
              <a:custGeom>
                <a:avLst/>
                <a:gdLst/>
                <a:ahLst/>
                <a:cxnLst/>
                <a:rect l="0" t="0" r="0" b="0"/>
                <a:pathLst>
                  <a:path w="152" h="216" extrusionOk="0">
                    <a:moveTo>
                      <a:pt x="7" y="216"/>
                    </a:moveTo>
                    <a:lnTo>
                      <a:pt x="0" y="211"/>
                    </a:lnTo>
                    <a:lnTo>
                      <a:pt x="145" y="0"/>
                    </a:lnTo>
                    <a:lnTo>
                      <a:pt x="152" y="5"/>
                    </a:lnTo>
                    <a:lnTo>
                      <a:pt x="7" y="21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3" name="Shape 643"/>
              <p:cNvSpPr/>
              <p:nvPr/>
            </p:nvSpPr>
            <p:spPr>
              <a:xfrm>
                <a:off x="6115" y="2039"/>
                <a:ext cx="9" cy="25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4" name="Shape 644"/>
              <p:cNvSpPr/>
              <p:nvPr/>
            </p:nvSpPr>
            <p:spPr>
              <a:xfrm>
                <a:off x="5154" y="2350"/>
                <a:ext cx="98" cy="315"/>
              </a:xfrm>
              <a:custGeom>
                <a:avLst/>
                <a:gdLst/>
                <a:ahLst/>
                <a:cxnLst/>
                <a:rect l="0" t="0" r="0" b="0"/>
                <a:pathLst>
                  <a:path w="99" h="316" extrusionOk="0">
                    <a:moveTo>
                      <a:pt x="91" y="316"/>
                    </a:moveTo>
                    <a:lnTo>
                      <a:pt x="0" y="1"/>
                    </a:lnTo>
                    <a:lnTo>
                      <a:pt x="6" y="0"/>
                    </a:lnTo>
                    <a:lnTo>
                      <a:pt x="99" y="312"/>
                    </a:lnTo>
                    <a:lnTo>
                      <a:pt x="91" y="31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5" name="Shape 645"/>
              <p:cNvSpPr/>
              <p:nvPr/>
            </p:nvSpPr>
            <p:spPr>
              <a:xfrm>
                <a:off x="5441" y="1165"/>
                <a:ext cx="410" cy="348"/>
              </a:xfrm>
              <a:custGeom>
                <a:avLst/>
                <a:gdLst/>
                <a:ahLst/>
                <a:cxnLst/>
                <a:rect l="0" t="0" r="0" b="0"/>
                <a:pathLst>
                  <a:path w="411" h="349" extrusionOk="0">
                    <a:moveTo>
                      <a:pt x="404" y="349"/>
                    </a:moveTo>
                    <a:lnTo>
                      <a:pt x="0" y="7"/>
                    </a:lnTo>
                    <a:lnTo>
                      <a:pt x="5" y="0"/>
                    </a:lnTo>
                    <a:lnTo>
                      <a:pt x="411" y="342"/>
                    </a:lnTo>
                    <a:lnTo>
                      <a:pt x="404" y="34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6" name="Shape 646"/>
              <p:cNvSpPr/>
              <p:nvPr/>
            </p:nvSpPr>
            <p:spPr>
              <a:xfrm>
                <a:off x="5440" y="644"/>
                <a:ext cx="7" cy="522"/>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7" name="Shape 647"/>
              <p:cNvSpPr/>
              <p:nvPr/>
            </p:nvSpPr>
            <p:spPr>
              <a:xfrm>
                <a:off x="5443" y="613"/>
                <a:ext cx="1247" cy="557"/>
              </a:xfrm>
              <a:custGeom>
                <a:avLst/>
                <a:gdLst/>
                <a:ahLst/>
                <a:cxnLst/>
                <a:rect l="0" t="0" r="0" b="0"/>
                <a:pathLst>
                  <a:path w="1248" h="558" extrusionOk="0">
                    <a:moveTo>
                      <a:pt x="2" y="558"/>
                    </a:moveTo>
                    <a:lnTo>
                      <a:pt x="0" y="549"/>
                    </a:lnTo>
                    <a:lnTo>
                      <a:pt x="1245" y="0"/>
                    </a:lnTo>
                    <a:lnTo>
                      <a:pt x="1248" y="6"/>
                    </a:lnTo>
                    <a:lnTo>
                      <a:pt x="2" y="5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8" name="Shape 648"/>
              <p:cNvSpPr/>
              <p:nvPr/>
            </p:nvSpPr>
            <p:spPr>
              <a:xfrm>
                <a:off x="5441" y="1160"/>
                <a:ext cx="698" cy="123"/>
              </a:xfrm>
              <a:custGeom>
                <a:avLst/>
                <a:gdLst/>
                <a:ahLst/>
                <a:cxnLst/>
                <a:rect l="0" t="0" r="0" b="0"/>
                <a:pathLst>
                  <a:path w="699" h="124" extrusionOk="0">
                    <a:moveTo>
                      <a:pt x="698" y="124"/>
                    </a:moveTo>
                    <a:lnTo>
                      <a:pt x="0" y="9"/>
                    </a:lnTo>
                    <a:lnTo>
                      <a:pt x="2" y="0"/>
                    </a:lnTo>
                    <a:lnTo>
                      <a:pt x="699" y="115"/>
                    </a:lnTo>
                    <a:lnTo>
                      <a:pt x="698" y="12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9" name="Shape 649"/>
              <p:cNvSpPr/>
              <p:nvPr/>
            </p:nvSpPr>
            <p:spPr>
              <a:xfrm>
                <a:off x="6461" y="621"/>
                <a:ext cx="237" cy="359"/>
              </a:xfrm>
              <a:custGeom>
                <a:avLst/>
                <a:gdLst/>
                <a:ahLst/>
                <a:cxnLst/>
                <a:rect l="0" t="0" r="0" b="0"/>
                <a:pathLst>
                  <a:path w="238" h="360" extrusionOk="0">
                    <a:moveTo>
                      <a:pt x="6" y="360"/>
                    </a:moveTo>
                    <a:lnTo>
                      <a:pt x="0" y="355"/>
                    </a:lnTo>
                    <a:lnTo>
                      <a:pt x="231" y="0"/>
                    </a:lnTo>
                    <a:lnTo>
                      <a:pt x="238" y="4"/>
                    </a:lnTo>
                    <a:lnTo>
                      <a:pt x="6" y="36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0" name="Shape 650"/>
              <p:cNvSpPr/>
              <p:nvPr/>
            </p:nvSpPr>
            <p:spPr>
              <a:xfrm>
                <a:off x="6680" y="619"/>
                <a:ext cx="850" cy="567"/>
              </a:xfrm>
              <a:custGeom>
                <a:avLst/>
                <a:gdLst/>
                <a:ahLst/>
                <a:cxnLst/>
                <a:rect l="0" t="0" r="0" b="0"/>
                <a:pathLst>
                  <a:path w="851" h="568" extrusionOk="0">
                    <a:moveTo>
                      <a:pt x="846" y="568"/>
                    </a:moveTo>
                    <a:lnTo>
                      <a:pt x="0" y="7"/>
                    </a:lnTo>
                    <a:lnTo>
                      <a:pt x="5" y="0"/>
                    </a:lnTo>
                    <a:lnTo>
                      <a:pt x="851" y="562"/>
                    </a:lnTo>
                    <a:lnTo>
                      <a:pt x="846" y="56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1" name="Shape 651"/>
              <p:cNvSpPr/>
              <p:nvPr/>
            </p:nvSpPr>
            <p:spPr>
              <a:xfrm>
                <a:off x="5372" y="1132"/>
                <a:ext cx="116" cy="104"/>
              </a:xfrm>
              <a:custGeom>
                <a:avLst/>
                <a:gdLst/>
                <a:ahLst/>
                <a:cxnLst/>
                <a:rect l="0" t="0" r="0" b="0"/>
                <a:pathLst>
                  <a:path w="69" h="62" extrusionOk="0">
                    <a:moveTo>
                      <a:pt x="42" y="62"/>
                    </a:moveTo>
                    <a:cubicBezTo>
                      <a:pt x="19" y="62"/>
                      <a:pt x="1" y="45"/>
                      <a:pt x="0" y="22"/>
                    </a:cubicBezTo>
                    <a:cubicBezTo>
                      <a:pt x="0" y="14"/>
                      <a:pt x="2" y="7"/>
                      <a:pt x="6" y="0"/>
                    </a:cubicBezTo>
                    <a:cubicBezTo>
                      <a:pt x="9" y="1"/>
                      <a:pt x="9" y="1"/>
                      <a:pt x="9" y="1"/>
                    </a:cubicBezTo>
                    <a:cubicBezTo>
                      <a:pt x="5" y="8"/>
                      <a:pt x="3" y="15"/>
                      <a:pt x="3" y="22"/>
                    </a:cubicBezTo>
                    <a:cubicBezTo>
                      <a:pt x="4" y="43"/>
                      <a:pt x="2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2" name="Shape 652"/>
              <p:cNvSpPr/>
              <p:nvPr/>
            </p:nvSpPr>
            <p:spPr>
              <a:xfrm>
                <a:off x="5402" y="1097"/>
                <a:ext cx="97" cy="35"/>
              </a:xfrm>
              <a:custGeom>
                <a:avLst/>
                <a:gdLst/>
                <a:ahLst/>
                <a:cxnLst/>
                <a:rect l="0" t="0" r="0" b="0"/>
                <a:pathLst>
                  <a:path w="58" h="21" extrusionOk="0">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3" name="Shape 653"/>
              <p:cNvSpPr/>
              <p:nvPr/>
            </p:nvSpPr>
            <p:spPr>
              <a:xfrm>
                <a:off x="5352" y="1072"/>
                <a:ext cx="102" cy="72"/>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4" name="Shape 654"/>
              <p:cNvSpPr/>
              <p:nvPr/>
            </p:nvSpPr>
            <p:spPr>
              <a:xfrm>
                <a:off x="5409" y="1086"/>
                <a:ext cx="129" cy="176"/>
              </a:xfrm>
              <a:custGeom>
                <a:avLst/>
                <a:gdLst/>
                <a:ahLst/>
                <a:cxnLst/>
                <a:rect l="0" t="0" r="0" b="0"/>
                <a:pathLst>
                  <a:path w="77" h="104" extrusionOk="0">
                    <a:moveTo>
                      <a:pt x="20" y="104"/>
                    </a:moveTo>
                    <a:cubicBezTo>
                      <a:pt x="13" y="104"/>
                      <a:pt x="6" y="103"/>
                      <a:pt x="0" y="100"/>
                    </a:cubicBezTo>
                    <a:cubicBezTo>
                      <a:pt x="1" y="96"/>
                      <a:pt x="1" y="96"/>
                      <a:pt x="1" y="96"/>
                    </a:cubicBezTo>
                    <a:cubicBezTo>
                      <a:pt x="8" y="98"/>
                      <a:pt x="14" y="99"/>
                      <a:pt x="21" y="99"/>
                    </a:cubicBezTo>
                    <a:cubicBezTo>
                      <a:pt x="50" y="98"/>
                      <a:pt x="72" y="75"/>
                      <a:pt x="71" y="47"/>
                    </a:cubicBezTo>
                    <a:cubicBezTo>
                      <a:pt x="71"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5" name="Shape 655"/>
              <p:cNvSpPr/>
              <p:nvPr/>
            </p:nvSpPr>
            <p:spPr>
              <a:xfrm>
                <a:off x="2489" y="2021"/>
                <a:ext cx="1034" cy="621"/>
              </a:xfrm>
              <a:custGeom>
                <a:avLst/>
                <a:gdLst/>
                <a:ahLst/>
                <a:cxnLst/>
                <a:rect l="0" t="0" r="0" b="0"/>
                <a:pathLst>
                  <a:path w="1035" h="622" extrusionOk="0">
                    <a:moveTo>
                      <a:pt x="4" y="622"/>
                    </a:moveTo>
                    <a:lnTo>
                      <a:pt x="0" y="615"/>
                    </a:lnTo>
                    <a:lnTo>
                      <a:pt x="1032" y="0"/>
                    </a:lnTo>
                    <a:lnTo>
                      <a:pt x="1035" y="7"/>
                    </a:lnTo>
                    <a:lnTo>
                      <a:pt x="4" y="62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6" name="Shape 656"/>
              <p:cNvSpPr/>
              <p:nvPr/>
            </p:nvSpPr>
            <p:spPr>
              <a:xfrm>
                <a:off x="7048" y="1186"/>
                <a:ext cx="469" cy="259"/>
              </a:xfrm>
              <a:custGeom>
                <a:avLst/>
                <a:gdLst/>
                <a:ahLst/>
                <a:cxnLst/>
                <a:rect l="0" t="0" r="0" b="0"/>
                <a:pathLst>
                  <a:path w="470" h="260" extrusionOk="0">
                    <a:moveTo>
                      <a:pt x="4" y="260"/>
                    </a:moveTo>
                    <a:lnTo>
                      <a:pt x="0" y="253"/>
                    </a:lnTo>
                    <a:lnTo>
                      <a:pt x="467" y="0"/>
                    </a:lnTo>
                    <a:lnTo>
                      <a:pt x="470" y="7"/>
                    </a:lnTo>
                    <a:lnTo>
                      <a:pt x="4" y="26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7" name="Shape 657"/>
              <p:cNvSpPr/>
              <p:nvPr/>
            </p:nvSpPr>
            <p:spPr>
              <a:xfrm>
                <a:off x="7341" y="1186"/>
                <a:ext cx="178" cy="1407"/>
              </a:xfrm>
              <a:custGeom>
                <a:avLst/>
                <a:gdLst/>
                <a:ahLst/>
                <a:cxnLst/>
                <a:rect l="0" t="0" r="0" b="0"/>
                <a:pathLst>
                  <a:path w="179" h="1408" extrusionOk="0">
                    <a:moveTo>
                      <a:pt x="9" y="1408"/>
                    </a:moveTo>
                    <a:lnTo>
                      <a:pt x="0" y="1406"/>
                    </a:lnTo>
                    <a:lnTo>
                      <a:pt x="171" y="0"/>
                    </a:lnTo>
                    <a:lnTo>
                      <a:pt x="179" y="0"/>
                    </a:lnTo>
                    <a:lnTo>
                      <a:pt x="9" y="140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8" name="Shape 658"/>
              <p:cNvSpPr/>
              <p:nvPr/>
            </p:nvSpPr>
            <p:spPr>
              <a:xfrm>
                <a:off x="7487" y="938"/>
                <a:ext cx="32" cy="248"/>
              </a:xfrm>
              <a:custGeom>
                <a:avLst/>
                <a:gdLst/>
                <a:ahLst/>
                <a:cxnLst/>
                <a:rect l="0" t="0" r="0" b="0"/>
                <a:pathLst>
                  <a:path w="33" h="249" extrusionOk="0">
                    <a:moveTo>
                      <a:pt x="26" y="249"/>
                    </a:moveTo>
                    <a:lnTo>
                      <a:pt x="0" y="0"/>
                    </a:lnTo>
                    <a:lnTo>
                      <a:pt x="9" y="0"/>
                    </a:lnTo>
                    <a:lnTo>
                      <a:pt x="33" y="247"/>
                    </a:lnTo>
                    <a:lnTo>
                      <a:pt x="26" y="24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9" name="Shape 659"/>
              <p:cNvSpPr/>
              <p:nvPr/>
            </p:nvSpPr>
            <p:spPr>
              <a:xfrm>
                <a:off x="7512" y="1172"/>
                <a:ext cx="146" cy="299"/>
              </a:xfrm>
              <a:custGeom>
                <a:avLst/>
                <a:gdLst/>
                <a:ahLst/>
                <a:cxnLst/>
                <a:rect l="0" t="0" r="0" b="0"/>
                <a:pathLst>
                  <a:path w="147" h="300" extrusionOk="0">
                    <a:moveTo>
                      <a:pt x="140" y="300"/>
                    </a:moveTo>
                    <a:lnTo>
                      <a:pt x="0" y="3"/>
                    </a:lnTo>
                    <a:lnTo>
                      <a:pt x="7" y="0"/>
                    </a:lnTo>
                    <a:lnTo>
                      <a:pt x="147" y="297"/>
                    </a:lnTo>
                    <a:lnTo>
                      <a:pt x="140" y="3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0" name="Shape 660"/>
              <p:cNvSpPr/>
              <p:nvPr/>
            </p:nvSpPr>
            <p:spPr>
              <a:xfrm>
                <a:off x="6986" y="2160"/>
                <a:ext cx="364" cy="425"/>
              </a:xfrm>
              <a:custGeom>
                <a:avLst/>
                <a:gdLst/>
                <a:ahLst/>
                <a:cxnLst/>
                <a:rect l="0" t="0" r="0" b="0"/>
                <a:pathLst>
                  <a:path w="365" h="426" extrusionOk="0">
                    <a:moveTo>
                      <a:pt x="360" y="426"/>
                    </a:moveTo>
                    <a:lnTo>
                      <a:pt x="0" y="6"/>
                    </a:lnTo>
                    <a:lnTo>
                      <a:pt x="7" y="0"/>
                    </a:lnTo>
                    <a:lnTo>
                      <a:pt x="365" y="421"/>
                    </a:lnTo>
                    <a:lnTo>
                      <a:pt x="360" y="42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1" name="Shape 661"/>
              <p:cNvSpPr/>
              <p:nvPr/>
            </p:nvSpPr>
            <p:spPr>
              <a:xfrm>
                <a:off x="7104" y="2587"/>
                <a:ext cx="242" cy="9"/>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2" name="Shape 662"/>
              <p:cNvSpPr/>
              <p:nvPr/>
            </p:nvSpPr>
            <p:spPr>
              <a:xfrm>
                <a:off x="7245" y="2586"/>
                <a:ext cx="109" cy="165"/>
              </a:xfrm>
              <a:custGeom>
                <a:avLst/>
                <a:gdLst/>
                <a:ahLst/>
                <a:cxnLst/>
                <a:rect l="0" t="0" r="0" b="0"/>
                <a:pathLst>
                  <a:path w="110" h="166" extrusionOk="0">
                    <a:moveTo>
                      <a:pt x="7" y="166"/>
                    </a:moveTo>
                    <a:lnTo>
                      <a:pt x="0" y="161"/>
                    </a:lnTo>
                    <a:lnTo>
                      <a:pt x="103" y="0"/>
                    </a:lnTo>
                    <a:lnTo>
                      <a:pt x="110" y="4"/>
                    </a:lnTo>
                    <a:lnTo>
                      <a:pt x="7" y="1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3" name="Shape 663"/>
              <p:cNvSpPr/>
              <p:nvPr/>
            </p:nvSpPr>
            <p:spPr>
              <a:xfrm>
                <a:off x="7341" y="2593"/>
                <a:ext cx="342" cy="275"/>
              </a:xfrm>
              <a:custGeom>
                <a:avLst/>
                <a:gdLst/>
                <a:ahLst/>
                <a:cxnLst/>
                <a:rect l="0" t="0" r="0" b="0"/>
                <a:pathLst>
                  <a:path w="343" h="276" extrusionOk="0">
                    <a:moveTo>
                      <a:pt x="338" y="276"/>
                    </a:moveTo>
                    <a:lnTo>
                      <a:pt x="0" y="7"/>
                    </a:lnTo>
                    <a:lnTo>
                      <a:pt x="5" y="0"/>
                    </a:lnTo>
                    <a:lnTo>
                      <a:pt x="343" y="269"/>
                    </a:lnTo>
                    <a:lnTo>
                      <a:pt x="338" y="27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4" name="Shape 664"/>
              <p:cNvSpPr/>
              <p:nvPr/>
            </p:nvSpPr>
            <p:spPr>
              <a:xfrm>
                <a:off x="5152" y="2347"/>
                <a:ext cx="848" cy="648"/>
              </a:xfrm>
              <a:custGeom>
                <a:avLst/>
                <a:gdLst/>
                <a:ahLst/>
                <a:cxnLst/>
                <a:rect l="0" t="0" r="0" b="0"/>
                <a:pathLst>
                  <a:path w="849" h="649" extrusionOk="0">
                    <a:moveTo>
                      <a:pt x="844" y="649"/>
                    </a:moveTo>
                    <a:lnTo>
                      <a:pt x="0" y="5"/>
                    </a:lnTo>
                    <a:lnTo>
                      <a:pt x="5" y="0"/>
                    </a:lnTo>
                    <a:lnTo>
                      <a:pt x="849" y="642"/>
                    </a:lnTo>
                    <a:lnTo>
                      <a:pt x="844" y="64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5" name="Shape 665"/>
              <p:cNvSpPr/>
              <p:nvPr/>
            </p:nvSpPr>
            <p:spPr>
              <a:xfrm>
                <a:off x="5079" y="2284"/>
                <a:ext cx="69" cy="138"/>
              </a:xfrm>
              <a:custGeom>
                <a:avLst/>
                <a:gdLst/>
                <a:ahLst/>
                <a:cxnLst/>
                <a:rect l="0" t="0" r="0" b="0"/>
                <a:pathLst>
                  <a:path w="41" h="82" extrusionOk="0">
                    <a:moveTo>
                      <a:pt x="41" y="82"/>
                    </a:moveTo>
                    <a:cubicBezTo>
                      <a:pt x="31" y="80"/>
                      <a:pt x="22" y="76"/>
                      <a:pt x="16" y="69"/>
                    </a:cubicBezTo>
                    <a:cubicBezTo>
                      <a:pt x="0" y="52"/>
                      <a:pt x="1" y="26"/>
                      <a:pt x="18" y="11"/>
                    </a:cubicBezTo>
                    <a:cubicBezTo>
                      <a:pt x="24" y="5"/>
                      <a:pt x="31" y="2"/>
                      <a:pt x="38" y="0"/>
                    </a:cubicBezTo>
                    <a:cubicBezTo>
                      <a:pt x="39" y="3"/>
                      <a:pt x="39" y="3"/>
                      <a:pt x="39" y="3"/>
                    </a:cubicBezTo>
                    <a:cubicBezTo>
                      <a:pt x="32" y="4"/>
                      <a:pt x="25" y="8"/>
                      <a:pt x="20" y="13"/>
                    </a:cubicBezTo>
                    <a:cubicBezTo>
                      <a:pt x="4" y="27"/>
                      <a:pt x="4" y="51"/>
                      <a:pt x="18" y="67"/>
                    </a:cubicBezTo>
                    <a:cubicBezTo>
                      <a:pt x="24" y="73"/>
                      <a:pt x="32" y="78"/>
                      <a:pt x="41" y="79"/>
                    </a:cubicBezTo>
                    <a:lnTo>
                      <a:pt x="41" y="8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6" name="Shape 666"/>
              <p:cNvSpPr/>
              <p:nvPr/>
            </p:nvSpPr>
            <p:spPr>
              <a:xfrm>
                <a:off x="5172" y="2284"/>
                <a:ext cx="59" cy="85"/>
              </a:xfrm>
              <a:custGeom>
                <a:avLst/>
                <a:gdLst/>
                <a:ahLst/>
                <a:cxnLst/>
                <a:rect l="0" t="0" r="0" b="0"/>
                <a:pathLst>
                  <a:path w="35" h="51" extrusionOk="0">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7" name="Shape 667"/>
              <p:cNvSpPr/>
              <p:nvPr/>
            </p:nvSpPr>
            <p:spPr>
              <a:xfrm>
                <a:off x="5115" y="2250"/>
                <a:ext cx="120" cy="54"/>
              </a:xfrm>
              <a:custGeom>
                <a:avLst/>
                <a:gdLst/>
                <a:ahLst/>
                <a:cxnLst/>
                <a:rect l="0" t="0" r="0" b="0"/>
                <a:pathLst>
                  <a:path w="71" h="32" extrusionOk="0">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8" name="Shape 668"/>
              <p:cNvSpPr/>
              <p:nvPr/>
            </p:nvSpPr>
            <p:spPr>
              <a:xfrm>
                <a:off x="5068" y="2336"/>
                <a:ext cx="188" cy="112"/>
              </a:xfrm>
              <a:custGeom>
                <a:avLst/>
                <a:gdLst/>
                <a:ahLst/>
                <a:cxnLst/>
                <a:rect l="0" t="0" r="0" b="0"/>
                <a:pathLst>
                  <a:path w="111" h="66" extrusionOk="0">
                    <a:moveTo>
                      <a:pt x="52" y="66"/>
                    </a:moveTo>
                    <a:cubicBezTo>
                      <a:pt x="52" y="66"/>
                      <a:pt x="51" y="66"/>
                      <a:pt x="50" y="66"/>
                    </a:cubicBezTo>
                    <a:cubicBezTo>
                      <a:pt x="35" y="65"/>
                      <a:pt x="22" y="59"/>
                      <a:pt x="11" y="48"/>
                    </a:cubicBezTo>
                    <a:cubicBezTo>
                      <a:pt x="6" y="43"/>
                      <a:pt x="2" y="36"/>
                      <a:pt x="0" y="29"/>
                    </a:cubicBezTo>
                    <a:cubicBezTo>
                      <a:pt x="4" y="28"/>
                      <a:pt x="4" y="28"/>
                      <a:pt x="4" y="28"/>
                    </a:cubicBezTo>
                    <a:cubicBezTo>
                      <a:pt x="7" y="34"/>
                      <a:pt x="10" y="40"/>
                      <a:pt x="15" y="45"/>
                    </a:cubicBezTo>
                    <a:cubicBezTo>
                      <a:pt x="24" y="55"/>
                      <a:pt x="37" y="61"/>
                      <a:pt x="51" y="61"/>
                    </a:cubicBezTo>
                    <a:cubicBezTo>
                      <a:pt x="64" y="62"/>
                      <a:pt x="77" y="57"/>
                      <a:pt x="87" y="47"/>
                    </a:cubicBezTo>
                    <a:cubicBezTo>
                      <a:pt x="100" y="35"/>
                      <a:pt x="106" y="18"/>
                      <a:pt x="103" y="1"/>
                    </a:cubicBezTo>
                    <a:cubicBezTo>
                      <a:pt x="107" y="0"/>
                      <a:pt x="107" y="0"/>
                      <a:pt x="107" y="0"/>
                    </a:cubicBezTo>
                    <a:cubicBezTo>
                      <a:pt x="111" y="19"/>
                      <a:pt x="104" y="38"/>
                      <a:pt x="90" y="51"/>
                    </a:cubicBezTo>
                    <a:cubicBezTo>
                      <a:pt x="80" y="61"/>
                      <a:pt x="67" y="66"/>
                      <a:pt x="52" y="6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9" name="Shape 669"/>
              <p:cNvSpPr/>
              <p:nvPr/>
            </p:nvSpPr>
            <p:spPr>
              <a:xfrm>
                <a:off x="5995" y="2712"/>
                <a:ext cx="423" cy="283"/>
              </a:xfrm>
              <a:custGeom>
                <a:avLst/>
                <a:gdLst/>
                <a:ahLst/>
                <a:cxnLst/>
                <a:rect l="0" t="0" r="0" b="0"/>
                <a:pathLst>
                  <a:path w="424" h="284" extrusionOk="0">
                    <a:moveTo>
                      <a:pt x="4" y="284"/>
                    </a:moveTo>
                    <a:lnTo>
                      <a:pt x="0" y="277"/>
                    </a:lnTo>
                    <a:lnTo>
                      <a:pt x="421" y="0"/>
                    </a:lnTo>
                    <a:lnTo>
                      <a:pt x="424" y="7"/>
                    </a:lnTo>
                    <a:lnTo>
                      <a:pt x="4" y="28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0" name="Shape 670"/>
              <p:cNvSpPr/>
              <p:nvPr/>
            </p:nvSpPr>
            <p:spPr>
              <a:xfrm>
                <a:off x="7351" y="2173"/>
                <a:ext cx="738" cy="416"/>
              </a:xfrm>
              <a:custGeom>
                <a:avLst/>
                <a:gdLst/>
                <a:ahLst/>
                <a:cxnLst/>
                <a:rect l="0" t="0" r="0" b="0"/>
                <a:pathLst>
                  <a:path w="739" h="417" extrusionOk="0">
                    <a:moveTo>
                      <a:pt x="3" y="417"/>
                    </a:moveTo>
                    <a:lnTo>
                      <a:pt x="0" y="411"/>
                    </a:lnTo>
                    <a:lnTo>
                      <a:pt x="736" y="0"/>
                    </a:lnTo>
                    <a:lnTo>
                      <a:pt x="739" y="7"/>
                    </a:lnTo>
                    <a:lnTo>
                      <a:pt x="3" y="4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1" name="Shape 671"/>
              <p:cNvSpPr/>
              <p:nvPr/>
            </p:nvSpPr>
            <p:spPr>
              <a:xfrm>
                <a:off x="7294" y="2565"/>
                <a:ext cx="124" cy="100"/>
              </a:xfrm>
              <a:custGeom>
                <a:avLst/>
                <a:gdLst/>
                <a:ahLst/>
                <a:cxnLst/>
                <a:rect l="0" t="0" r="0" b="0"/>
                <a:pathLst>
                  <a:path w="74" h="59" extrusionOk="0">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2" name="Shape 672"/>
              <p:cNvSpPr/>
              <p:nvPr/>
            </p:nvSpPr>
            <p:spPr>
              <a:xfrm>
                <a:off x="7277" y="2526"/>
                <a:ext cx="54" cy="86"/>
              </a:xfrm>
              <a:custGeom>
                <a:avLst/>
                <a:gdLst/>
                <a:ahLst/>
                <a:cxnLst/>
                <a:rect l="0" t="0" r="0" b="0"/>
                <a:pathLst>
                  <a:path w="32" h="52" extrusionOk="0">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3" name="Shape 673"/>
              <p:cNvSpPr/>
              <p:nvPr/>
            </p:nvSpPr>
            <p:spPr>
              <a:xfrm>
                <a:off x="7245" y="2551"/>
                <a:ext cx="54" cy="120"/>
              </a:xfrm>
              <a:custGeom>
                <a:avLst/>
                <a:gdLst/>
                <a:ahLst/>
                <a:cxnLst/>
                <a:rect l="0" t="0" r="0" b="0"/>
                <a:pathLst>
                  <a:path w="32" h="71" extrusionOk="0">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4" name="Shape 674"/>
              <p:cNvSpPr/>
              <p:nvPr/>
            </p:nvSpPr>
            <p:spPr>
              <a:xfrm>
                <a:off x="7287" y="2493"/>
                <a:ext cx="166" cy="160"/>
              </a:xfrm>
              <a:custGeom>
                <a:avLst/>
                <a:gdLst/>
                <a:ahLst/>
                <a:cxnLst/>
                <a:rect l="0" t="0" r="0" b="0"/>
                <a:pathLst>
                  <a:path w="99" h="95" extrusionOk="0">
                    <a:moveTo>
                      <a:pt x="79" y="95"/>
                    </a:moveTo>
                    <a:cubicBezTo>
                      <a:pt x="75" y="92"/>
                      <a:pt x="75" y="92"/>
                      <a:pt x="75" y="92"/>
                    </a:cubicBezTo>
                    <a:cubicBezTo>
                      <a:pt x="80" y="87"/>
                      <a:pt x="83" y="81"/>
                      <a:pt x="85" y="74"/>
                    </a:cubicBezTo>
                    <a:cubicBezTo>
                      <a:pt x="93" y="47"/>
                      <a:pt x="78" y="18"/>
                      <a:pt x="51" y="10"/>
                    </a:cubicBezTo>
                    <a:cubicBezTo>
                      <a:pt x="35" y="5"/>
                      <a:pt x="17" y="8"/>
                      <a:pt x="3" y="20"/>
                    </a:cubicBezTo>
                    <a:cubicBezTo>
                      <a:pt x="0" y="16"/>
                      <a:pt x="0" y="16"/>
                      <a:pt x="0" y="16"/>
                    </a:cubicBezTo>
                    <a:cubicBezTo>
                      <a:pt x="15" y="4"/>
                      <a:pt x="34" y="0"/>
                      <a:pt x="53" y="5"/>
                    </a:cubicBezTo>
                    <a:cubicBezTo>
                      <a:pt x="82" y="15"/>
                      <a:pt x="99" y="46"/>
                      <a:pt x="89" y="75"/>
                    </a:cubicBezTo>
                    <a:cubicBezTo>
                      <a:pt x="87" y="83"/>
                      <a:pt x="84" y="89"/>
                      <a:pt x="79" y="9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5" name="Shape 675"/>
              <p:cNvSpPr/>
              <p:nvPr/>
            </p:nvSpPr>
            <p:spPr>
              <a:xfrm>
                <a:off x="7455" y="1177"/>
                <a:ext cx="133" cy="85"/>
              </a:xfrm>
              <a:custGeom>
                <a:avLst/>
                <a:gdLst/>
                <a:ahLst/>
                <a:cxnLst/>
                <a:rect l="0" t="0" r="0" b="0"/>
                <a:pathLst>
                  <a:path w="79" h="51" extrusionOk="0">
                    <a:moveTo>
                      <a:pt x="36" y="49"/>
                    </a:moveTo>
                    <a:cubicBezTo>
                      <a:pt x="29" y="49"/>
                      <a:pt x="23" y="47"/>
                      <a:pt x="16" y="43"/>
                    </a:cubicBezTo>
                    <a:cubicBezTo>
                      <a:pt x="9" y="40"/>
                      <a:pt x="4" y="34"/>
                      <a:pt x="0" y="27"/>
                    </a:cubicBezTo>
                    <a:cubicBezTo>
                      <a:pt x="3" y="26"/>
                      <a:pt x="3" y="26"/>
                      <a:pt x="3" y="26"/>
                    </a:cubicBezTo>
                    <a:cubicBezTo>
                      <a:pt x="6" y="32"/>
                      <a:pt x="11" y="37"/>
                      <a:pt x="18" y="41"/>
                    </a:cubicBezTo>
                    <a:cubicBezTo>
                      <a:pt x="36" y="51"/>
                      <a:pt x="60" y="44"/>
                      <a:pt x="70" y="26"/>
                    </a:cubicBezTo>
                    <a:cubicBezTo>
                      <a:pt x="74" y="18"/>
                      <a:pt x="76" y="9"/>
                      <a:pt x="74" y="0"/>
                    </a:cubicBezTo>
                    <a:cubicBezTo>
                      <a:pt x="77" y="0"/>
                      <a:pt x="77" y="0"/>
                      <a:pt x="77" y="0"/>
                    </a:cubicBezTo>
                    <a:cubicBezTo>
                      <a:pt x="79" y="9"/>
                      <a:pt x="77" y="19"/>
                      <a:pt x="72" y="27"/>
                    </a:cubicBezTo>
                    <a:cubicBezTo>
                      <a:pt x="65" y="41"/>
                      <a:pt x="51" y="49"/>
                      <a:pt x="36" y="4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6" name="Shape 676"/>
              <p:cNvSpPr/>
              <p:nvPr/>
            </p:nvSpPr>
            <p:spPr>
              <a:xfrm>
                <a:off x="7444" y="1118"/>
                <a:ext cx="68" cy="75"/>
              </a:xfrm>
              <a:custGeom>
                <a:avLst/>
                <a:gdLst/>
                <a:ahLst/>
                <a:cxnLst/>
                <a:rect l="0" t="0" r="0" b="0"/>
                <a:pathLst>
                  <a:path w="40" h="45" extrusionOk="0">
                    <a:moveTo>
                      <a:pt x="1" y="45"/>
                    </a:moveTo>
                    <a:cubicBezTo>
                      <a:pt x="0" y="37"/>
                      <a:pt x="2" y="29"/>
                      <a:pt x="6" y="21"/>
                    </a:cubicBezTo>
                    <a:cubicBezTo>
                      <a:pt x="13" y="9"/>
                      <a:pt x="26" y="1"/>
                      <a:pt x="40" y="0"/>
                    </a:cubicBezTo>
                    <a:cubicBezTo>
                      <a:pt x="40" y="3"/>
                      <a:pt x="40" y="3"/>
                      <a:pt x="40" y="3"/>
                    </a:cubicBezTo>
                    <a:cubicBezTo>
                      <a:pt x="27" y="4"/>
                      <a:pt x="15" y="11"/>
                      <a:pt x="9" y="23"/>
                    </a:cubicBezTo>
                    <a:cubicBezTo>
                      <a:pt x="5" y="30"/>
                      <a:pt x="3" y="37"/>
                      <a:pt x="4" y="45"/>
                    </a:cubicBezTo>
                    <a:lnTo>
                      <a:pt x="1" y="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7" name="Shape 677"/>
              <p:cNvSpPr/>
              <p:nvPr/>
            </p:nvSpPr>
            <p:spPr>
              <a:xfrm>
                <a:off x="7415" y="1131"/>
                <a:ext cx="40" cy="122"/>
              </a:xfrm>
              <a:custGeom>
                <a:avLst/>
                <a:gdLst/>
                <a:ahLst/>
                <a:cxnLst/>
                <a:rect l="0" t="0" r="0" b="0"/>
                <a:pathLst>
                  <a:path w="24" h="73" extrusionOk="0">
                    <a:moveTo>
                      <a:pt x="20" y="73"/>
                    </a:moveTo>
                    <a:cubicBezTo>
                      <a:pt x="3" y="56"/>
                      <a:pt x="0" y="28"/>
                      <a:pt x="11" y="7"/>
                    </a:cubicBezTo>
                    <a:cubicBezTo>
                      <a:pt x="13" y="4"/>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8" name="Shape 678"/>
              <p:cNvSpPr/>
              <p:nvPr/>
            </p:nvSpPr>
            <p:spPr>
              <a:xfrm>
                <a:off x="7472" y="1089"/>
                <a:ext cx="142" cy="173"/>
              </a:xfrm>
              <a:custGeom>
                <a:avLst/>
                <a:gdLst/>
                <a:ahLst/>
                <a:cxnLst/>
                <a:rect l="0" t="0" r="0" b="0"/>
                <a:pathLst>
                  <a:path w="84" h="102" extrusionOk="0">
                    <a:moveTo>
                      <a:pt x="61" y="102"/>
                    </a:moveTo>
                    <a:cubicBezTo>
                      <a:pt x="58" y="98"/>
                      <a:pt x="58" y="98"/>
                      <a:pt x="58" y="98"/>
                    </a:cubicBezTo>
                    <a:cubicBezTo>
                      <a:pt x="63" y="94"/>
                      <a:pt x="68" y="89"/>
                      <a:pt x="71" y="83"/>
                    </a:cubicBezTo>
                    <a:cubicBezTo>
                      <a:pt x="78" y="71"/>
                      <a:pt x="79" y="57"/>
                      <a:pt x="76" y="44"/>
                    </a:cubicBezTo>
                    <a:cubicBezTo>
                      <a:pt x="72" y="31"/>
                      <a:pt x="63" y="20"/>
                      <a:pt x="51" y="13"/>
                    </a:cubicBezTo>
                    <a:cubicBezTo>
                      <a:pt x="36" y="5"/>
                      <a:pt x="18" y="5"/>
                      <a:pt x="2" y="13"/>
                    </a:cubicBezTo>
                    <a:cubicBezTo>
                      <a:pt x="0" y="9"/>
                      <a:pt x="0" y="9"/>
                      <a:pt x="0" y="9"/>
                    </a:cubicBezTo>
                    <a:cubicBezTo>
                      <a:pt x="17" y="0"/>
                      <a:pt x="37" y="0"/>
                      <a:pt x="53" y="9"/>
                    </a:cubicBezTo>
                    <a:cubicBezTo>
                      <a:pt x="67" y="16"/>
                      <a:pt x="76" y="28"/>
                      <a:pt x="80" y="43"/>
                    </a:cubicBezTo>
                    <a:cubicBezTo>
                      <a:pt x="84" y="57"/>
                      <a:pt x="83" y="72"/>
                      <a:pt x="75" y="85"/>
                    </a:cubicBezTo>
                    <a:cubicBezTo>
                      <a:pt x="72" y="92"/>
                      <a:pt x="67" y="97"/>
                      <a:pt x="61" y="10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9" name="Shape 679"/>
              <p:cNvSpPr/>
              <p:nvPr/>
            </p:nvSpPr>
            <p:spPr>
              <a:xfrm>
                <a:off x="3044" y="871"/>
                <a:ext cx="548" cy="589"/>
              </a:xfrm>
              <a:custGeom>
                <a:avLst/>
                <a:gdLst/>
                <a:ahLst/>
                <a:cxnLst/>
                <a:rect l="0" t="0" r="0" b="0"/>
                <a:pathLst>
                  <a:path w="549" h="590" extrusionOk="0">
                    <a:moveTo>
                      <a:pt x="542" y="590"/>
                    </a:moveTo>
                    <a:lnTo>
                      <a:pt x="0" y="5"/>
                    </a:lnTo>
                    <a:lnTo>
                      <a:pt x="7" y="0"/>
                    </a:lnTo>
                    <a:lnTo>
                      <a:pt x="549" y="585"/>
                    </a:lnTo>
                    <a:lnTo>
                      <a:pt x="542" y="59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0" name="Shape 680"/>
              <p:cNvSpPr/>
              <p:nvPr/>
            </p:nvSpPr>
            <p:spPr>
              <a:xfrm>
                <a:off x="2544" y="1052"/>
                <a:ext cx="911" cy="506"/>
              </a:xfrm>
              <a:custGeom>
                <a:avLst/>
                <a:gdLst/>
                <a:ahLst/>
                <a:cxnLst/>
                <a:rect l="0" t="0" r="0" b="0"/>
                <a:pathLst>
                  <a:path w="912" h="507" extrusionOk="0">
                    <a:moveTo>
                      <a:pt x="907" y="507"/>
                    </a:moveTo>
                    <a:lnTo>
                      <a:pt x="0" y="9"/>
                    </a:lnTo>
                    <a:lnTo>
                      <a:pt x="4" y="0"/>
                    </a:lnTo>
                    <a:lnTo>
                      <a:pt x="912" y="501"/>
                    </a:lnTo>
                    <a:lnTo>
                      <a:pt x="907" y="50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1" name="Shape 681"/>
              <p:cNvSpPr/>
              <p:nvPr/>
            </p:nvSpPr>
            <p:spPr>
              <a:xfrm>
                <a:off x="2087" y="1015"/>
                <a:ext cx="458" cy="41"/>
              </a:xfrm>
              <a:custGeom>
                <a:avLst/>
                <a:gdLst/>
                <a:ahLst/>
                <a:cxnLst/>
                <a:rect l="0" t="0" r="0" b="0"/>
                <a:pathLst>
                  <a:path w="459" h="42" extrusionOk="0">
                    <a:moveTo>
                      <a:pt x="459" y="42"/>
                    </a:moveTo>
                    <a:lnTo>
                      <a:pt x="0" y="8"/>
                    </a:lnTo>
                    <a:lnTo>
                      <a:pt x="1" y="0"/>
                    </a:lnTo>
                    <a:lnTo>
                      <a:pt x="459" y="34"/>
                    </a:lnTo>
                    <a:lnTo>
                      <a:pt x="459" y="4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2" name="Shape 682"/>
              <p:cNvSpPr/>
              <p:nvPr/>
            </p:nvSpPr>
            <p:spPr>
              <a:xfrm>
                <a:off x="567" y="2635"/>
                <a:ext cx="1921" cy="285"/>
              </a:xfrm>
              <a:custGeom>
                <a:avLst/>
                <a:gdLst/>
                <a:ahLst/>
                <a:cxnLst/>
                <a:rect l="0" t="0" r="0" b="0"/>
                <a:pathLst>
                  <a:path w="1922" h="286" extrusionOk="0">
                    <a:moveTo>
                      <a:pt x="0" y="286"/>
                    </a:moveTo>
                    <a:lnTo>
                      <a:pt x="0" y="278"/>
                    </a:lnTo>
                    <a:lnTo>
                      <a:pt x="1920" y="0"/>
                    </a:lnTo>
                    <a:lnTo>
                      <a:pt x="1922" y="9"/>
                    </a:lnTo>
                    <a:lnTo>
                      <a:pt x="0" y="28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3" name="Shape 683"/>
              <p:cNvSpPr/>
              <p:nvPr/>
            </p:nvSpPr>
            <p:spPr>
              <a:xfrm>
                <a:off x="2488" y="2453"/>
                <a:ext cx="12" cy="181"/>
              </a:xfrm>
              <a:custGeom>
                <a:avLst/>
                <a:gdLst/>
                <a:ahLst/>
                <a:cxnLst/>
                <a:rect l="0" t="0" r="0" b="0"/>
                <a:pathLst>
                  <a:path w="13" h="182" extrusionOk="0">
                    <a:moveTo>
                      <a:pt x="6" y="182"/>
                    </a:moveTo>
                    <a:lnTo>
                      <a:pt x="0" y="182"/>
                    </a:lnTo>
                    <a:lnTo>
                      <a:pt x="5" y="0"/>
                    </a:lnTo>
                    <a:lnTo>
                      <a:pt x="13" y="0"/>
                    </a:lnTo>
                    <a:lnTo>
                      <a:pt x="6" y="18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4" name="Shape 684"/>
              <p:cNvSpPr/>
              <p:nvPr/>
            </p:nvSpPr>
            <p:spPr>
              <a:xfrm>
                <a:off x="2284" y="2457"/>
                <a:ext cx="214" cy="183"/>
              </a:xfrm>
              <a:custGeom>
                <a:avLst/>
                <a:gdLst/>
                <a:ahLst/>
                <a:cxnLst/>
                <a:rect l="0" t="0" r="0" b="0"/>
                <a:pathLst>
                  <a:path w="215" h="184" extrusionOk="0">
                    <a:moveTo>
                      <a:pt x="210" y="184"/>
                    </a:moveTo>
                    <a:lnTo>
                      <a:pt x="0" y="7"/>
                    </a:lnTo>
                    <a:lnTo>
                      <a:pt x="7" y="0"/>
                    </a:lnTo>
                    <a:lnTo>
                      <a:pt x="215" y="179"/>
                    </a:lnTo>
                    <a:lnTo>
                      <a:pt x="210" y="18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5" name="Shape 685"/>
              <p:cNvSpPr/>
              <p:nvPr/>
            </p:nvSpPr>
            <p:spPr>
              <a:xfrm>
                <a:off x="2420" y="2644"/>
                <a:ext cx="136" cy="68"/>
              </a:xfrm>
              <a:custGeom>
                <a:avLst/>
                <a:gdLst/>
                <a:ahLst/>
                <a:cxnLst/>
                <a:rect l="0" t="0" r="0" b="0"/>
                <a:pathLst>
                  <a:path w="81" h="40" extrusionOk="0">
                    <a:moveTo>
                      <a:pt x="42" y="40"/>
                    </a:moveTo>
                    <a:cubicBezTo>
                      <a:pt x="39" y="40"/>
                      <a:pt x="36" y="40"/>
                      <a:pt x="34" y="39"/>
                    </a:cubicBezTo>
                    <a:cubicBezTo>
                      <a:pt x="23" y="37"/>
                      <a:pt x="13" y="31"/>
                      <a:pt x="7" y="22"/>
                    </a:cubicBezTo>
                    <a:cubicBezTo>
                      <a:pt x="3" y="15"/>
                      <a:pt x="0" y="8"/>
                      <a:pt x="0" y="0"/>
                    </a:cubicBezTo>
                    <a:cubicBezTo>
                      <a:pt x="3" y="0"/>
                      <a:pt x="3" y="0"/>
                      <a:pt x="3" y="0"/>
                    </a:cubicBezTo>
                    <a:cubicBezTo>
                      <a:pt x="3" y="7"/>
                      <a:pt x="6" y="14"/>
                      <a:pt x="10" y="20"/>
                    </a:cubicBezTo>
                    <a:cubicBezTo>
                      <a:pt x="15" y="29"/>
                      <a:pt x="24" y="34"/>
                      <a:pt x="34" y="36"/>
                    </a:cubicBezTo>
                    <a:cubicBezTo>
                      <a:pt x="44" y="38"/>
                      <a:pt x="55" y="36"/>
                      <a:pt x="63" y="30"/>
                    </a:cubicBezTo>
                    <a:cubicBezTo>
                      <a:pt x="70" y="25"/>
                      <a:pt x="76" y="18"/>
                      <a:pt x="78" y="9"/>
                    </a:cubicBezTo>
                    <a:cubicBezTo>
                      <a:pt x="81" y="10"/>
                      <a:pt x="81" y="10"/>
                      <a:pt x="81" y="10"/>
                    </a:cubicBezTo>
                    <a:cubicBezTo>
                      <a:pt x="78" y="19"/>
                      <a:pt x="73" y="27"/>
                      <a:pt x="65" y="33"/>
                    </a:cubicBezTo>
                    <a:cubicBezTo>
                      <a:pt x="58" y="37"/>
                      <a:pt x="50" y="40"/>
                      <a:pt x="42" y="40"/>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6" name="Shape 686"/>
              <p:cNvSpPr/>
              <p:nvPr/>
            </p:nvSpPr>
            <p:spPr>
              <a:xfrm>
                <a:off x="2426" y="2568"/>
                <a:ext cx="92" cy="48"/>
              </a:xfrm>
              <a:custGeom>
                <a:avLst/>
                <a:gdLst/>
                <a:ahLst/>
                <a:cxnLst/>
                <a:rect l="0" t="0" r="0" b="0"/>
                <a:pathLst>
                  <a:path w="55" h="29" extrusionOk="0">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7" name="Shape 687"/>
              <p:cNvSpPr/>
              <p:nvPr/>
            </p:nvSpPr>
            <p:spPr>
              <a:xfrm>
                <a:off x="2388" y="2555"/>
                <a:ext cx="66" cy="113"/>
              </a:xfrm>
              <a:custGeom>
                <a:avLst/>
                <a:gdLst/>
                <a:ahLst/>
                <a:cxnLst/>
                <a:rect l="0" t="0" r="0" b="0"/>
                <a:pathLst>
                  <a:path w="39" h="67" extrusionOk="0">
                    <a:moveTo>
                      <a:pt x="7" y="67"/>
                    </a:moveTo>
                    <a:cubicBezTo>
                      <a:pt x="0" y="44"/>
                      <a:pt x="9" y="18"/>
                      <a:pt x="29" y="4"/>
                    </a:cubicBezTo>
                    <a:cubicBezTo>
                      <a:pt x="32" y="2"/>
                      <a:pt x="34" y="1"/>
                      <a:pt x="37" y="0"/>
                    </a:cubicBezTo>
                    <a:cubicBezTo>
                      <a:pt x="39" y="4"/>
                      <a:pt x="39" y="4"/>
                      <a:pt x="39" y="4"/>
                    </a:cubicBezTo>
                    <a:cubicBezTo>
                      <a:pt x="37" y="5"/>
                      <a:pt x="34" y="7"/>
                      <a:pt x="32" y="8"/>
                    </a:cubicBezTo>
                    <a:cubicBezTo>
                      <a:pt x="14" y="21"/>
                      <a:pt x="5" y="44"/>
                      <a:pt x="12" y="66"/>
                    </a:cubicBezTo>
                    <a:lnTo>
                      <a:pt x="7" y="6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8" name="Shape 688"/>
              <p:cNvSpPr/>
              <p:nvPr/>
            </p:nvSpPr>
            <p:spPr>
              <a:xfrm>
                <a:off x="2489" y="2545"/>
                <a:ext cx="100" cy="186"/>
              </a:xfrm>
              <a:custGeom>
                <a:avLst/>
                <a:gdLst/>
                <a:ahLst/>
                <a:cxnLst/>
                <a:rect l="0" t="0" r="0" b="0"/>
                <a:pathLst>
                  <a:path w="59" h="111" extrusionOk="0">
                    <a:moveTo>
                      <a:pt x="12" y="111"/>
                    </a:moveTo>
                    <a:cubicBezTo>
                      <a:pt x="11" y="107"/>
                      <a:pt x="11" y="107"/>
                      <a:pt x="11" y="107"/>
                    </a:cubicBezTo>
                    <a:cubicBezTo>
                      <a:pt x="17" y="105"/>
                      <a:pt x="24" y="103"/>
                      <a:pt x="29" y="99"/>
                    </a:cubicBezTo>
                    <a:cubicBezTo>
                      <a:pt x="41" y="91"/>
                      <a:pt x="48" y="79"/>
                      <a:pt x="51" y="66"/>
                    </a:cubicBezTo>
                    <a:cubicBezTo>
                      <a:pt x="54" y="53"/>
                      <a:pt x="51" y="39"/>
                      <a:pt x="43" y="28"/>
                    </a:cubicBezTo>
                    <a:cubicBezTo>
                      <a:pt x="33" y="13"/>
                      <a:pt x="17" y="5"/>
                      <a:pt x="0" y="5"/>
                    </a:cubicBezTo>
                    <a:cubicBezTo>
                      <a:pt x="0" y="0"/>
                      <a:pt x="0" y="0"/>
                      <a:pt x="0" y="0"/>
                    </a:cubicBezTo>
                    <a:cubicBezTo>
                      <a:pt x="19" y="0"/>
                      <a:pt x="36" y="9"/>
                      <a:pt x="47" y="25"/>
                    </a:cubicBezTo>
                    <a:cubicBezTo>
                      <a:pt x="55" y="37"/>
                      <a:pt x="59" y="52"/>
                      <a:pt x="56" y="67"/>
                    </a:cubicBezTo>
                    <a:cubicBezTo>
                      <a:pt x="53" y="82"/>
                      <a:pt x="45" y="94"/>
                      <a:pt x="32" y="103"/>
                    </a:cubicBezTo>
                    <a:cubicBezTo>
                      <a:pt x="26" y="107"/>
                      <a:pt x="19" y="110"/>
                      <a:pt x="12" y="11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9" name="Shape 689"/>
              <p:cNvSpPr/>
              <p:nvPr/>
            </p:nvSpPr>
            <p:spPr>
              <a:xfrm>
                <a:off x="2298" y="1055"/>
                <a:ext cx="244" cy="212"/>
              </a:xfrm>
              <a:custGeom>
                <a:avLst/>
                <a:gdLst/>
                <a:ahLst/>
                <a:cxnLst/>
                <a:rect l="0" t="0" r="0" b="0"/>
                <a:pathLst>
                  <a:path w="245" h="213" extrusionOk="0">
                    <a:moveTo>
                      <a:pt x="5" y="213"/>
                    </a:moveTo>
                    <a:lnTo>
                      <a:pt x="0" y="206"/>
                    </a:lnTo>
                    <a:lnTo>
                      <a:pt x="240" y="0"/>
                    </a:lnTo>
                    <a:lnTo>
                      <a:pt x="245" y="5"/>
                    </a:lnTo>
                    <a:lnTo>
                      <a:pt x="5" y="21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0" name="Shape 690"/>
              <p:cNvSpPr/>
              <p:nvPr/>
            </p:nvSpPr>
            <p:spPr>
              <a:xfrm>
                <a:off x="2460" y="893"/>
                <a:ext cx="87" cy="162"/>
              </a:xfrm>
              <a:custGeom>
                <a:avLst/>
                <a:gdLst/>
                <a:ahLst/>
                <a:cxnLst/>
                <a:rect l="0" t="0" r="0" b="0"/>
                <a:pathLst>
                  <a:path w="88" h="163" extrusionOk="0">
                    <a:moveTo>
                      <a:pt x="81" y="163"/>
                    </a:moveTo>
                    <a:lnTo>
                      <a:pt x="0" y="5"/>
                    </a:lnTo>
                    <a:lnTo>
                      <a:pt x="7" y="0"/>
                    </a:lnTo>
                    <a:lnTo>
                      <a:pt x="88" y="159"/>
                    </a:lnTo>
                    <a:lnTo>
                      <a:pt x="81" y="16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1" name="Shape 691"/>
              <p:cNvSpPr/>
              <p:nvPr/>
            </p:nvSpPr>
            <p:spPr>
              <a:xfrm>
                <a:off x="2502" y="1026"/>
                <a:ext cx="115" cy="107"/>
              </a:xfrm>
              <a:custGeom>
                <a:avLst/>
                <a:gdLst/>
                <a:ahLst/>
                <a:cxnLst/>
                <a:rect l="0" t="0" r="0" b="0"/>
                <a:pathLst>
                  <a:path w="68" h="63" extrusionOk="0">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2" name="Shape 692"/>
              <p:cNvSpPr/>
              <p:nvPr/>
            </p:nvSpPr>
            <p:spPr>
              <a:xfrm>
                <a:off x="2475" y="1001"/>
                <a:ext cx="44" cy="94"/>
              </a:xfrm>
              <a:custGeom>
                <a:avLst/>
                <a:gdLst/>
                <a:ahLst/>
                <a:cxnLst/>
                <a:rect l="0" t="0" r="0" b="0"/>
                <a:pathLst>
                  <a:path w="26" h="56" extrusionOk="0">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8"/>
                      <a:pt x="8" y="54"/>
                    </a:cubicBezTo>
                    <a:lnTo>
                      <a:pt x="5" y="5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3" name="Shape 693"/>
              <p:cNvSpPr/>
              <p:nvPr/>
            </p:nvSpPr>
            <p:spPr>
              <a:xfrm>
                <a:off x="2447" y="1035"/>
                <a:ext cx="63" cy="114"/>
              </a:xfrm>
              <a:custGeom>
                <a:avLst/>
                <a:gdLst/>
                <a:ahLst/>
                <a:cxnLst/>
                <a:rect l="0" t="0" r="0" b="0"/>
                <a:pathLst>
                  <a:path w="38" h="67" extrusionOk="0">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4" name="Shape 694"/>
              <p:cNvSpPr/>
              <p:nvPr/>
            </p:nvSpPr>
            <p:spPr>
              <a:xfrm>
                <a:off x="2475" y="964"/>
                <a:ext cx="171" cy="145"/>
              </a:xfrm>
              <a:custGeom>
                <a:avLst/>
                <a:gdLst/>
                <a:ahLst/>
                <a:cxnLst/>
                <a:rect l="0" t="0" r="0" b="0"/>
                <a:pathLst>
                  <a:path w="102" h="86" extrusionOk="0">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5" name="Shape 695"/>
              <p:cNvSpPr/>
              <p:nvPr/>
            </p:nvSpPr>
            <p:spPr>
              <a:xfrm>
                <a:off x="2648" y="1695"/>
                <a:ext cx="786" cy="59"/>
              </a:xfrm>
              <a:custGeom>
                <a:avLst/>
                <a:gdLst/>
                <a:ahLst/>
                <a:cxnLst/>
                <a:rect l="0" t="0" r="0" b="0"/>
                <a:pathLst>
                  <a:path w="787" h="60" extrusionOk="0">
                    <a:moveTo>
                      <a:pt x="787" y="60"/>
                    </a:moveTo>
                    <a:lnTo>
                      <a:pt x="0" y="8"/>
                    </a:lnTo>
                    <a:lnTo>
                      <a:pt x="2" y="0"/>
                    </a:lnTo>
                    <a:lnTo>
                      <a:pt x="787" y="52"/>
                    </a:lnTo>
                    <a:lnTo>
                      <a:pt x="787" y="6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6" name="Shape 696"/>
              <p:cNvSpPr/>
              <p:nvPr/>
            </p:nvSpPr>
            <p:spPr>
              <a:xfrm>
                <a:off x="-97" y="1961"/>
                <a:ext cx="136" cy="41"/>
              </a:xfrm>
              <a:custGeom>
                <a:avLst/>
                <a:gdLst/>
                <a:ahLst/>
                <a:cxnLst/>
                <a:rect l="0" t="0" r="0" b="0"/>
                <a:pathLst>
                  <a:path w="81" h="25" extrusionOk="0">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7" name="Shape 697"/>
              <p:cNvSpPr/>
              <p:nvPr/>
            </p:nvSpPr>
            <p:spPr>
              <a:xfrm>
                <a:off x="-97" y="2014"/>
                <a:ext cx="137" cy="29"/>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8" name="Shape 698"/>
              <p:cNvSpPr/>
              <p:nvPr/>
            </p:nvSpPr>
            <p:spPr>
              <a:xfrm>
                <a:off x="-97" y="2056"/>
                <a:ext cx="136" cy="43"/>
              </a:xfrm>
              <a:custGeom>
                <a:avLst/>
                <a:gdLst/>
                <a:ahLst/>
                <a:cxnLst/>
                <a:rect l="0" t="0" r="0" b="0"/>
                <a:pathLst>
                  <a:path w="81" h="25" extrusionOk="0">
                    <a:moveTo>
                      <a:pt x="81" y="17"/>
                    </a:moveTo>
                    <a:cubicBezTo>
                      <a:pt x="51" y="25"/>
                      <a:pt x="27" y="25"/>
                      <a:pt x="0" y="17"/>
                    </a:cubicBezTo>
                    <a:cubicBezTo>
                      <a:pt x="0" y="0"/>
                      <a:pt x="0" y="0"/>
                      <a:pt x="0" y="0"/>
                    </a:cubicBezTo>
                    <a:cubicBezTo>
                      <a:pt x="81" y="0"/>
                      <a:pt x="81" y="0"/>
                      <a:pt x="81" y="0"/>
                    </a:cubicBezTo>
                    <a:lnTo>
                      <a:pt x="81"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9" name="Shape 699"/>
              <p:cNvSpPr/>
              <p:nvPr/>
            </p:nvSpPr>
            <p:spPr>
              <a:xfrm>
                <a:off x="-432" y="2029"/>
                <a:ext cx="352" cy="65"/>
              </a:xfrm>
              <a:custGeom>
                <a:avLst/>
                <a:gdLst/>
                <a:ahLst/>
                <a:cxnLst/>
                <a:rect l="0" t="0" r="0" b="0"/>
                <a:pathLst>
                  <a:path w="353" h="66" extrusionOk="0">
                    <a:moveTo>
                      <a:pt x="0" y="66"/>
                    </a:moveTo>
                    <a:lnTo>
                      <a:pt x="0" y="57"/>
                    </a:lnTo>
                    <a:lnTo>
                      <a:pt x="351" y="0"/>
                    </a:lnTo>
                    <a:lnTo>
                      <a:pt x="353" y="6"/>
                    </a:lnTo>
                    <a:lnTo>
                      <a:pt x="0" y="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0" name="Shape 700"/>
              <p:cNvSpPr/>
              <p:nvPr/>
            </p:nvSpPr>
            <p:spPr>
              <a:xfrm>
                <a:off x="-200" y="1775"/>
                <a:ext cx="151" cy="215"/>
              </a:xfrm>
              <a:custGeom>
                <a:avLst/>
                <a:gdLst/>
                <a:ahLst/>
                <a:cxnLst/>
                <a:rect l="0" t="0" r="0" b="0"/>
                <a:pathLst>
                  <a:path w="152" h="216" extrusionOk="0">
                    <a:moveTo>
                      <a:pt x="145" y="216"/>
                    </a:moveTo>
                    <a:lnTo>
                      <a:pt x="0" y="5"/>
                    </a:lnTo>
                    <a:lnTo>
                      <a:pt x="7" y="0"/>
                    </a:lnTo>
                    <a:lnTo>
                      <a:pt x="152" y="211"/>
                    </a:lnTo>
                    <a:lnTo>
                      <a:pt x="145" y="21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1" name="Shape 701"/>
              <p:cNvSpPr/>
              <p:nvPr/>
            </p:nvSpPr>
            <p:spPr>
              <a:xfrm>
                <a:off x="0" y="1838"/>
                <a:ext cx="192" cy="151"/>
              </a:xfrm>
              <a:custGeom>
                <a:avLst/>
                <a:gdLst/>
                <a:ahLst/>
                <a:cxnLst/>
                <a:rect l="0" t="0" r="0" b="0"/>
                <a:pathLst>
                  <a:path w="193" h="152" extrusionOk="0">
                    <a:moveTo>
                      <a:pt x="5" y="152"/>
                    </a:moveTo>
                    <a:lnTo>
                      <a:pt x="0" y="147"/>
                    </a:lnTo>
                    <a:lnTo>
                      <a:pt x="188" y="0"/>
                    </a:lnTo>
                    <a:lnTo>
                      <a:pt x="193" y="5"/>
                    </a:lnTo>
                    <a:lnTo>
                      <a:pt x="5" y="1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2" name="Shape 702"/>
              <p:cNvSpPr/>
              <p:nvPr/>
            </p:nvSpPr>
            <p:spPr>
              <a:xfrm>
                <a:off x="-28" y="1728"/>
                <a:ext cx="7" cy="25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3" name="Shape 703"/>
              <p:cNvSpPr/>
              <p:nvPr/>
            </p:nvSpPr>
            <p:spPr>
              <a:xfrm>
                <a:off x="-23" y="80"/>
                <a:ext cx="527" cy="183"/>
              </a:xfrm>
              <a:custGeom>
                <a:avLst/>
                <a:gdLst/>
                <a:ahLst/>
                <a:cxnLst/>
                <a:rect l="0" t="0" r="0" b="0"/>
                <a:pathLst>
                  <a:path w="528" h="184" extrusionOk="0">
                    <a:moveTo>
                      <a:pt x="3" y="184"/>
                    </a:moveTo>
                    <a:lnTo>
                      <a:pt x="0" y="177"/>
                    </a:lnTo>
                    <a:lnTo>
                      <a:pt x="525" y="0"/>
                    </a:lnTo>
                    <a:lnTo>
                      <a:pt x="528" y="6"/>
                    </a:lnTo>
                    <a:lnTo>
                      <a:pt x="3" y="18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4" name="Shape 704"/>
              <p:cNvSpPr/>
              <p:nvPr/>
            </p:nvSpPr>
            <p:spPr>
              <a:xfrm>
                <a:off x="-719" y="623"/>
                <a:ext cx="364" cy="181"/>
              </a:xfrm>
              <a:custGeom>
                <a:avLst/>
                <a:gdLst/>
                <a:ahLst/>
                <a:cxnLst/>
                <a:rect l="0" t="0" r="0" b="0"/>
                <a:pathLst>
                  <a:path w="365" h="182" extrusionOk="0">
                    <a:moveTo>
                      <a:pt x="361" y="182"/>
                    </a:moveTo>
                    <a:lnTo>
                      <a:pt x="0" y="7"/>
                    </a:lnTo>
                    <a:lnTo>
                      <a:pt x="3" y="0"/>
                    </a:lnTo>
                    <a:lnTo>
                      <a:pt x="365" y="176"/>
                    </a:lnTo>
                    <a:lnTo>
                      <a:pt x="361" y="18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5" name="Shape 705"/>
              <p:cNvSpPr/>
              <p:nvPr/>
            </p:nvSpPr>
            <p:spPr>
              <a:xfrm>
                <a:off x="273" y="87"/>
                <a:ext cx="237" cy="359"/>
              </a:xfrm>
              <a:custGeom>
                <a:avLst/>
                <a:gdLst/>
                <a:ahLst/>
                <a:cxnLst/>
                <a:rect l="0" t="0" r="0" b="0"/>
                <a:pathLst>
                  <a:path w="238" h="360" extrusionOk="0">
                    <a:moveTo>
                      <a:pt x="7" y="360"/>
                    </a:moveTo>
                    <a:lnTo>
                      <a:pt x="0" y="355"/>
                    </a:lnTo>
                    <a:lnTo>
                      <a:pt x="229" y="0"/>
                    </a:lnTo>
                    <a:lnTo>
                      <a:pt x="238" y="3"/>
                    </a:lnTo>
                    <a:lnTo>
                      <a:pt x="7" y="36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6" name="Shape 706"/>
              <p:cNvSpPr/>
              <p:nvPr/>
            </p:nvSpPr>
            <p:spPr>
              <a:xfrm>
                <a:off x="492" y="86"/>
                <a:ext cx="861" cy="767"/>
              </a:xfrm>
              <a:custGeom>
                <a:avLst/>
                <a:gdLst/>
                <a:ahLst/>
                <a:cxnLst/>
                <a:rect l="0" t="0" r="0" b="0"/>
                <a:pathLst>
                  <a:path w="862" h="768" extrusionOk="0">
                    <a:moveTo>
                      <a:pt x="857" y="768"/>
                    </a:moveTo>
                    <a:lnTo>
                      <a:pt x="0" y="7"/>
                    </a:lnTo>
                    <a:lnTo>
                      <a:pt x="5" y="0"/>
                    </a:lnTo>
                    <a:lnTo>
                      <a:pt x="862" y="763"/>
                    </a:lnTo>
                    <a:lnTo>
                      <a:pt x="857" y="76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7" name="Shape 707"/>
              <p:cNvSpPr/>
              <p:nvPr/>
            </p:nvSpPr>
            <p:spPr>
              <a:xfrm>
                <a:off x="432" y="46"/>
                <a:ext cx="114" cy="107"/>
              </a:xfrm>
              <a:custGeom>
                <a:avLst/>
                <a:gdLst/>
                <a:ahLst/>
                <a:cxnLst/>
                <a:rect l="0" t="0" r="0" b="0"/>
                <a:pathLst>
                  <a:path w="68"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8" name="Shape 708"/>
              <p:cNvSpPr/>
              <p:nvPr/>
            </p:nvSpPr>
            <p:spPr>
              <a:xfrm>
                <a:off x="459" y="14"/>
                <a:ext cx="100" cy="32"/>
              </a:xfrm>
              <a:custGeom>
                <a:avLst/>
                <a:gdLst/>
                <a:ahLst/>
                <a:cxnLst/>
                <a:rect l="0" t="0" r="0" b="0"/>
                <a:pathLst>
                  <a:path w="59" h="20" extrusionOk="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9" name="Shape 709"/>
              <p:cNvSpPr/>
              <p:nvPr/>
            </p:nvSpPr>
            <p:spPr>
              <a:xfrm>
                <a:off x="409" y="-11"/>
                <a:ext cx="102" cy="72"/>
              </a:xfrm>
              <a:custGeom>
                <a:avLst/>
                <a:gdLst/>
                <a:ahLst/>
                <a:cxnLst/>
                <a:rect l="0" t="0" r="0" b="0"/>
                <a:pathLst>
                  <a:path w="61" h="43" extrusionOk="0">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0" name="Shape 710"/>
              <p:cNvSpPr/>
              <p:nvPr/>
            </p:nvSpPr>
            <p:spPr>
              <a:xfrm>
                <a:off x="467" y="2"/>
                <a:ext cx="129" cy="174"/>
              </a:xfrm>
              <a:custGeom>
                <a:avLst/>
                <a:gdLst/>
                <a:ahLst/>
                <a:cxnLst/>
                <a:rect l="0" t="0" r="0" b="0"/>
                <a:pathLst>
                  <a:path w="77" h="103" extrusionOk="0">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1" name="Shape 711"/>
              <p:cNvSpPr/>
              <p:nvPr/>
            </p:nvSpPr>
            <p:spPr>
              <a:xfrm>
                <a:off x="938" y="852"/>
                <a:ext cx="403" cy="239"/>
              </a:xfrm>
              <a:custGeom>
                <a:avLst/>
                <a:gdLst/>
                <a:ahLst/>
                <a:cxnLst/>
                <a:rect l="0" t="0" r="0" b="0"/>
                <a:pathLst>
                  <a:path w="404" h="240" extrusionOk="0">
                    <a:moveTo>
                      <a:pt x="5" y="240"/>
                    </a:moveTo>
                    <a:lnTo>
                      <a:pt x="0" y="233"/>
                    </a:lnTo>
                    <a:lnTo>
                      <a:pt x="399" y="0"/>
                    </a:lnTo>
                    <a:lnTo>
                      <a:pt x="404" y="7"/>
                    </a:lnTo>
                    <a:lnTo>
                      <a:pt x="5" y="24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2" name="Shape 712"/>
              <p:cNvSpPr/>
              <p:nvPr/>
            </p:nvSpPr>
            <p:spPr>
              <a:xfrm>
                <a:off x="926" y="850"/>
                <a:ext cx="417" cy="1012"/>
              </a:xfrm>
              <a:custGeom>
                <a:avLst/>
                <a:gdLst/>
                <a:ahLst/>
                <a:cxnLst/>
                <a:rect l="0" t="0" r="0" b="0"/>
                <a:pathLst>
                  <a:path w="418" h="1013" extrusionOk="0">
                    <a:moveTo>
                      <a:pt x="7" y="1013"/>
                    </a:moveTo>
                    <a:lnTo>
                      <a:pt x="0" y="1010"/>
                    </a:lnTo>
                    <a:lnTo>
                      <a:pt x="411" y="0"/>
                    </a:lnTo>
                    <a:lnTo>
                      <a:pt x="418" y="4"/>
                    </a:lnTo>
                    <a:lnTo>
                      <a:pt x="7" y="101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3" name="Shape 713"/>
              <p:cNvSpPr/>
              <p:nvPr/>
            </p:nvSpPr>
            <p:spPr>
              <a:xfrm>
                <a:off x="1310" y="603"/>
                <a:ext cx="33" cy="247"/>
              </a:xfrm>
              <a:custGeom>
                <a:avLst/>
                <a:gdLst/>
                <a:ahLst/>
                <a:cxnLst/>
                <a:rect l="0" t="0" r="0" b="0"/>
                <a:pathLst>
                  <a:path w="34" h="248" extrusionOk="0">
                    <a:moveTo>
                      <a:pt x="25" y="248"/>
                    </a:moveTo>
                    <a:lnTo>
                      <a:pt x="0" y="0"/>
                    </a:lnTo>
                    <a:lnTo>
                      <a:pt x="8" y="0"/>
                    </a:lnTo>
                    <a:lnTo>
                      <a:pt x="34" y="246"/>
                    </a:lnTo>
                    <a:lnTo>
                      <a:pt x="25" y="24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4" name="Shape 714"/>
              <p:cNvSpPr/>
              <p:nvPr/>
            </p:nvSpPr>
            <p:spPr>
              <a:xfrm>
                <a:off x="569" y="1427"/>
                <a:ext cx="364" cy="426"/>
              </a:xfrm>
              <a:custGeom>
                <a:avLst/>
                <a:gdLst/>
                <a:ahLst/>
                <a:cxnLst/>
                <a:rect l="0" t="0" r="0" b="0"/>
                <a:pathLst>
                  <a:path w="365" h="427" extrusionOk="0">
                    <a:moveTo>
                      <a:pt x="358" y="427"/>
                    </a:moveTo>
                    <a:lnTo>
                      <a:pt x="0" y="7"/>
                    </a:lnTo>
                    <a:lnTo>
                      <a:pt x="5" y="0"/>
                    </a:lnTo>
                    <a:lnTo>
                      <a:pt x="365" y="422"/>
                    </a:lnTo>
                    <a:lnTo>
                      <a:pt x="358" y="4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5" name="Shape 715"/>
              <p:cNvSpPr/>
              <p:nvPr/>
            </p:nvSpPr>
            <p:spPr>
              <a:xfrm>
                <a:off x="688" y="1855"/>
                <a:ext cx="242" cy="9"/>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6" name="Shape 716"/>
              <p:cNvSpPr/>
              <p:nvPr/>
            </p:nvSpPr>
            <p:spPr>
              <a:xfrm>
                <a:off x="925" y="1861"/>
                <a:ext cx="343" cy="273"/>
              </a:xfrm>
              <a:custGeom>
                <a:avLst/>
                <a:gdLst/>
                <a:ahLst/>
                <a:cxnLst/>
                <a:rect l="0" t="0" r="0" b="0"/>
                <a:pathLst>
                  <a:path w="344" h="274" extrusionOk="0">
                    <a:moveTo>
                      <a:pt x="339" y="274"/>
                    </a:moveTo>
                    <a:lnTo>
                      <a:pt x="0" y="7"/>
                    </a:lnTo>
                    <a:lnTo>
                      <a:pt x="5" y="0"/>
                    </a:lnTo>
                    <a:lnTo>
                      <a:pt x="344" y="269"/>
                    </a:lnTo>
                    <a:lnTo>
                      <a:pt x="339" y="27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7" name="Shape 717"/>
              <p:cNvSpPr/>
              <p:nvPr/>
            </p:nvSpPr>
            <p:spPr>
              <a:xfrm>
                <a:off x="935" y="1711"/>
                <a:ext cx="489" cy="148"/>
              </a:xfrm>
              <a:custGeom>
                <a:avLst/>
                <a:gdLst/>
                <a:ahLst/>
                <a:cxnLst/>
                <a:rect l="0" t="0" r="0" b="0"/>
                <a:pathLst>
                  <a:path w="490" h="149" extrusionOk="0">
                    <a:moveTo>
                      <a:pt x="2" y="149"/>
                    </a:moveTo>
                    <a:lnTo>
                      <a:pt x="0" y="140"/>
                    </a:lnTo>
                    <a:lnTo>
                      <a:pt x="486" y="0"/>
                    </a:lnTo>
                    <a:lnTo>
                      <a:pt x="490" y="8"/>
                    </a:lnTo>
                    <a:lnTo>
                      <a:pt x="2" y="14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8" name="Shape 718"/>
              <p:cNvSpPr/>
              <p:nvPr/>
            </p:nvSpPr>
            <p:spPr>
              <a:xfrm>
                <a:off x="5945" y="2968"/>
                <a:ext cx="124" cy="96"/>
              </a:xfrm>
              <a:custGeom>
                <a:avLst/>
                <a:gdLst/>
                <a:ahLst/>
                <a:cxnLst/>
                <a:rect l="0" t="0" r="0" b="0"/>
                <a:pathLst>
                  <a:path w="74" h="57" extrusionOk="0">
                    <a:moveTo>
                      <a:pt x="32" y="57"/>
                    </a:moveTo>
                    <a:cubicBezTo>
                      <a:pt x="27" y="57"/>
                      <a:pt x="23" y="56"/>
                      <a:pt x="19" y="55"/>
                    </a:cubicBezTo>
                    <a:cubicBezTo>
                      <a:pt x="12" y="53"/>
                      <a:pt x="5" y="49"/>
                      <a:pt x="0" y="43"/>
                    </a:cubicBezTo>
                    <a:cubicBezTo>
                      <a:pt x="2" y="41"/>
                      <a:pt x="2" y="41"/>
                      <a:pt x="2" y="41"/>
                    </a:cubicBezTo>
                    <a:cubicBezTo>
                      <a:pt x="7" y="46"/>
                      <a:pt x="13" y="50"/>
                      <a:pt x="20" y="52"/>
                    </a:cubicBezTo>
                    <a:cubicBezTo>
                      <a:pt x="30" y="55"/>
                      <a:pt x="40" y="55"/>
                      <a:pt x="49" y="50"/>
                    </a:cubicBezTo>
                    <a:cubicBezTo>
                      <a:pt x="58" y="45"/>
                      <a:pt x="65" y="37"/>
                      <a:pt x="68" y="27"/>
                    </a:cubicBezTo>
                    <a:cubicBezTo>
                      <a:pt x="71" y="19"/>
                      <a:pt x="70" y="9"/>
                      <a:pt x="67" y="1"/>
                    </a:cubicBezTo>
                    <a:cubicBezTo>
                      <a:pt x="70" y="0"/>
                      <a:pt x="70" y="0"/>
                      <a:pt x="70" y="0"/>
                    </a:cubicBezTo>
                    <a:cubicBezTo>
                      <a:pt x="73" y="9"/>
                      <a:pt x="74" y="19"/>
                      <a:pt x="71" y="28"/>
                    </a:cubicBezTo>
                    <a:cubicBezTo>
                      <a:pt x="68" y="39"/>
                      <a:pt x="60" y="47"/>
                      <a:pt x="51" y="52"/>
                    </a:cubicBezTo>
                    <a:cubicBezTo>
                      <a:pt x="45" y="56"/>
                      <a:pt x="38" y="57"/>
                      <a:pt x="32"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9" name="Shape 719"/>
              <p:cNvSpPr/>
              <p:nvPr/>
            </p:nvSpPr>
            <p:spPr>
              <a:xfrm>
                <a:off x="5929" y="2928"/>
                <a:ext cx="54" cy="88"/>
              </a:xfrm>
              <a:custGeom>
                <a:avLst/>
                <a:gdLst/>
                <a:ahLst/>
                <a:cxnLst/>
                <a:rect l="0" t="0" r="0" b="0"/>
                <a:pathLst>
                  <a:path w="32" h="52" extrusionOk="0">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0" name="Shape 720"/>
              <p:cNvSpPr/>
              <p:nvPr/>
            </p:nvSpPr>
            <p:spPr>
              <a:xfrm>
                <a:off x="5897" y="2953"/>
                <a:ext cx="54" cy="120"/>
              </a:xfrm>
              <a:custGeom>
                <a:avLst/>
                <a:gdLst/>
                <a:ahLst/>
                <a:cxnLst/>
                <a:rect l="0" t="0" r="0" b="0"/>
                <a:pathLst>
                  <a:path w="32" h="71" extrusionOk="0">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4" y="54"/>
                      <a:pt x="32" y="67"/>
                    </a:cubicBezTo>
                    <a:lnTo>
                      <a:pt x="29"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1" name="Shape 721"/>
              <p:cNvSpPr/>
              <p:nvPr/>
            </p:nvSpPr>
            <p:spPr>
              <a:xfrm>
                <a:off x="5938" y="2894"/>
                <a:ext cx="157" cy="162"/>
              </a:xfrm>
              <a:custGeom>
                <a:avLst/>
                <a:gdLst/>
                <a:ahLst/>
                <a:cxnLst/>
                <a:rect l="0" t="0" r="0" b="0"/>
                <a:pathLst>
                  <a:path w="93" h="96" extrusionOk="0">
                    <a:moveTo>
                      <a:pt x="78" y="96"/>
                    </a:moveTo>
                    <a:cubicBezTo>
                      <a:pt x="75" y="92"/>
                      <a:pt x="75" y="92"/>
                      <a:pt x="75" y="92"/>
                    </a:cubicBezTo>
                    <a:cubicBezTo>
                      <a:pt x="79" y="87"/>
                      <a:pt x="82" y="81"/>
                      <a:pt x="84" y="75"/>
                    </a:cubicBezTo>
                    <a:cubicBezTo>
                      <a:pt x="88" y="62"/>
                      <a:pt x="87" y="48"/>
                      <a:pt x="81" y="36"/>
                    </a:cubicBezTo>
                    <a:cubicBezTo>
                      <a:pt x="75" y="24"/>
                      <a:pt x="64" y="15"/>
                      <a:pt x="51" y="11"/>
                    </a:cubicBezTo>
                    <a:cubicBezTo>
                      <a:pt x="34" y="6"/>
                      <a:pt x="16" y="9"/>
                      <a:pt x="3" y="20"/>
                    </a:cubicBezTo>
                    <a:cubicBezTo>
                      <a:pt x="0" y="16"/>
                      <a:pt x="0" y="16"/>
                      <a:pt x="0" y="16"/>
                    </a:cubicBezTo>
                    <a:cubicBezTo>
                      <a:pt x="15" y="4"/>
                      <a:pt x="34" y="0"/>
                      <a:pt x="52" y="6"/>
                    </a:cubicBezTo>
                    <a:cubicBezTo>
                      <a:pt x="66" y="11"/>
                      <a:pt x="78" y="20"/>
                      <a:pt x="85" y="33"/>
                    </a:cubicBezTo>
                    <a:cubicBezTo>
                      <a:pt x="92" y="47"/>
                      <a:pt x="93" y="62"/>
                      <a:pt x="89" y="76"/>
                    </a:cubicBezTo>
                    <a:cubicBezTo>
                      <a:pt x="87" y="83"/>
                      <a:pt x="83" y="90"/>
                      <a:pt x="78" y="9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2" name="Shape 722"/>
              <p:cNvSpPr/>
              <p:nvPr/>
            </p:nvSpPr>
            <p:spPr>
              <a:xfrm>
                <a:off x="2502" y="1618"/>
                <a:ext cx="164" cy="164"/>
              </a:xfrm>
              <a:custGeom>
                <a:avLst/>
                <a:gdLst/>
                <a:ahLst/>
                <a:cxnLst/>
                <a:rect l="0" t="0" r="0" b="0"/>
                <a:pathLst>
                  <a:path w="97" h="97" extrusionOk="0">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3" name="Shape 723"/>
              <p:cNvSpPr/>
              <p:nvPr/>
            </p:nvSpPr>
            <p:spPr>
              <a:xfrm>
                <a:off x="1989" y="2084"/>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4" name="Shape 724"/>
              <p:cNvSpPr/>
              <p:nvPr/>
            </p:nvSpPr>
            <p:spPr>
              <a:xfrm>
                <a:off x="1964" y="2056"/>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5" name="Shape 725"/>
              <p:cNvSpPr/>
              <p:nvPr/>
            </p:nvSpPr>
            <p:spPr>
              <a:xfrm>
                <a:off x="1964" y="2029"/>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6" name="Shape 726"/>
              <p:cNvSpPr/>
              <p:nvPr/>
            </p:nvSpPr>
            <p:spPr>
              <a:xfrm>
                <a:off x="1989" y="2056"/>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7" name="Shape 727"/>
              <p:cNvSpPr/>
              <p:nvPr/>
            </p:nvSpPr>
            <p:spPr>
              <a:xfrm>
                <a:off x="2015" y="2056"/>
                <a:ext cx="13"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8" name="Shape 728"/>
              <p:cNvSpPr/>
              <p:nvPr/>
            </p:nvSpPr>
            <p:spPr>
              <a:xfrm>
                <a:off x="2015" y="2029"/>
                <a:ext cx="13"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9" name="Shape 729"/>
              <p:cNvSpPr/>
              <p:nvPr/>
            </p:nvSpPr>
            <p:spPr>
              <a:xfrm>
                <a:off x="2015" y="2084"/>
                <a:ext cx="13"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0" name="Shape 730"/>
              <p:cNvSpPr/>
              <p:nvPr/>
            </p:nvSpPr>
            <p:spPr>
              <a:xfrm>
                <a:off x="1989" y="2029"/>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1" name="Shape 731"/>
              <p:cNvSpPr/>
              <p:nvPr/>
            </p:nvSpPr>
            <p:spPr>
              <a:xfrm>
                <a:off x="1964" y="2084"/>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2" name="Shape 732"/>
              <p:cNvSpPr/>
              <p:nvPr/>
            </p:nvSpPr>
            <p:spPr>
              <a:xfrm>
                <a:off x="1912" y="2084"/>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3" name="Shape 733"/>
              <p:cNvSpPr/>
              <p:nvPr/>
            </p:nvSpPr>
            <p:spPr>
              <a:xfrm>
                <a:off x="1912" y="2056"/>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4" name="Shape 734"/>
              <p:cNvSpPr/>
              <p:nvPr/>
            </p:nvSpPr>
            <p:spPr>
              <a:xfrm>
                <a:off x="1937" y="2029"/>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5" name="Shape 735"/>
              <p:cNvSpPr/>
              <p:nvPr/>
            </p:nvSpPr>
            <p:spPr>
              <a:xfrm>
                <a:off x="1937" y="2084"/>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6" name="Shape 736"/>
              <p:cNvSpPr/>
              <p:nvPr/>
            </p:nvSpPr>
            <p:spPr>
              <a:xfrm>
                <a:off x="1912" y="2029"/>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7" name="Shape 737"/>
              <p:cNvSpPr/>
              <p:nvPr/>
            </p:nvSpPr>
            <p:spPr>
              <a:xfrm>
                <a:off x="1937" y="2056"/>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8" name="Shape 738"/>
              <p:cNvSpPr/>
              <p:nvPr/>
            </p:nvSpPr>
            <p:spPr>
              <a:xfrm>
                <a:off x="1928" y="1961"/>
                <a:ext cx="14" cy="2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9" name="Shape 739"/>
              <p:cNvSpPr/>
              <p:nvPr/>
            </p:nvSpPr>
            <p:spPr>
              <a:xfrm>
                <a:off x="2000" y="1961"/>
                <a:ext cx="15" cy="2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0" name="Shape 740"/>
              <p:cNvSpPr/>
              <p:nvPr/>
            </p:nvSpPr>
            <p:spPr>
              <a:xfrm>
                <a:off x="1888" y="1976"/>
                <a:ext cx="165" cy="150"/>
              </a:xfrm>
              <a:custGeom>
                <a:avLst/>
                <a:gdLst/>
                <a:ahLst/>
                <a:cxnLst/>
                <a:rect l="0" t="0" r="0" b="0"/>
                <a:pathLst>
                  <a:path w="166" h="151" extrusionOk="0">
                    <a:moveTo>
                      <a:pt x="137" y="0"/>
                    </a:moveTo>
                    <a:lnTo>
                      <a:pt x="137" y="22"/>
                    </a:lnTo>
                    <a:lnTo>
                      <a:pt x="100" y="22"/>
                    </a:lnTo>
                    <a:lnTo>
                      <a:pt x="100" y="0"/>
                    </a:lnTo>
                    <a:lnTo>
                      <a:pt x="66" y="0"/>
                    </a:lnTo>
                    <a:lnTo>
                      <a:pt x="66" y="22"/>
                    </a:lnTo>
                    <a:lnTo>
                      <a:pt x="27" y="22"/>
                    </a:lnTo>
                    <a:lnTo>
                      <a:pt x="27" y="0"/>
                    </a:lnTo>
                    <a:lnTo>
                      <a:pt x="0" y="0"/>
                    </a:lnTo>
                    <a:lnTo>
                      <a:pt x="0" y="151"/>
                    </a:lnTo>
                    <a:lnTo>
                      <a:pt x="166" y="151"/>
                    </a:lnTo>
                    <a:lnTo>
                      <a:pt x="166" y="0"/>
                    </a:lnTo>
                    <a:lnTo>
                      <a:pt x="137" y="0"/>
                    </a:lnTo>
                    <a:close/>
                    <a:moveTo>
                      <a:pt x="159" y="144"/>
                    </a:moveTo>
                    <a:lnTo>
                      <a:pt x="7" y="144"/>
                    </a:lnTo>
                    <a:lnTo>
                      <a:pt x="7" y="34"/>
                    </a:lnTo>
                    <a:lnTo>
                      <a:pt x="159" y="34"/>
                    </a:lnTo>
                    <a:lnTo>
                      <a:pt x="159" y="14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1" name="Shape 741"/>
              <p:cNvSpPr/>
              <p:nvPr/>
            </p:nvSpPr>
            <p:spPr>
              <a:xfrm>
                <a:off x="2207" y="1260"/>
                <a:ext cx="168" cy="168"/>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2" name="Shape 742"/>
              <p:cNvSpPr/>
              <p:nvPr/>
            </p:nvSpPr>
            <p:spPr>
              <a:xfrm>
                <a:off x="1957" y="952"/>
                <a:ext cx="149" cy="45"/>
              </a:xfrm>
              <a:custGeom>
                <a:avLst/>
                <a:gdLst/>
                <a:ahLst/>
                <a:cxnLst/>
                <a:rect l="0" t="0" r="0" b="0"/>
                <a:pathLst>
                  <a:path w="88" h="27" extrusionOk="0">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3" name="Shape 743"/>
              <p:cNvSpPr/>
              <p:nvPr/>
            </p:nvSpPr>
            <p:spPr>
              <a:xfrm>
                <a:off x="1957" y="1010"/>
                <a:ext cx="148"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4" name="Shape 744"/>
              <p:cNvSpPr/>
              <p:nvPr/>
            </p:nvSpPr>
            <p:spPr>
              <a:xfrm>
                <a:off x="1957" y="1056"/>
                <a:ext cx="149" cy="45"/>
              </a:xfrm>
              <a:custGeom>
                <a:avLst/>
                <a:gdLst/>
                <a:ahLst/>
                <a:cxnLst/>
                <a:rect l="0" t="0" r="0" b="0"/>
                <a:pathLst>
                  <a:path w="88" h="27" extrusionOk="0">
                    <a:moveTo>
                      <a:pt x="0" y="18"/>
                    </a:moveTo>
                    <a:cubicBezTo>
                      <a:pt x="33" y="27"/>
                      <a:pt x="58" y="27"/>
                      <a:pt x="88" y="18"/>
                    </a:cubicBezTo>
                    <a:cubicBezTo>
                      <a:pt x="88" y="0"/>
                      <a:pt x="88" y="0"/>
                      <a:pt x="88" y="0"/>
                    </a:cubicBezTo>
                    <a:cubicBezTo>
                      <a:pt x="0" y="0"/>
                      <a:pt x="0" y="0"/>
                      <a:pt x="0" y="0"/>
                    </a:cubicBezTo>
                    <a:lnTo>
                      <a:pt x="0"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5" name="Shape 745"/>
              <p:cNvSpPr/>
              <p:nvPr/>
            </p:nvSpPr>
            <p:spPr>
              <a:xfrm>
                <a:off x="2370" y="728"/>
                <a:ext cx="168" cy="168"/>
              </a:xfrm>
              <a:custGeom>
                <a:avLst/>
                <a:gdLst/>
                <a:ahLst/>
                <a:cxnLst/>
                <a:rect l="0" t="0" r="0" b="0"/>
                <a:pathLst>
                  <a:path w="169" h="169" extrusionOk="0">
                    <a:moveTo>
                      <a:pt x="117" y="76"/>
                    </a:moveTo>
                    <a:lnTo>
                      <a:pt x="53" y="76"/>
                    </a:lnTo>
                    <a:lnTo>
                      <a:pt x="53" y="69"/>
                    </a:lnTo>
                    <a:lnTo>
                      <a:pt x="117" y="69"/>
                    </a:lnTo>
                    <a:lnTo>
                      <a:pt x="117" y="76"/>
                    </a:lnTo>
                    <a:close/>
                    <a:moveTo>
                      <a:pt x="117" y="96"/>
                    </a:moveTo>
                    <a:lnTo>
                      <a:pt x="53" y="96"/>
                    </a:lnTo>
                    <a:lnTo>
                      <a:pt x="53" y="104"/>
                    </a:lnTo>
                    <a:lnTo>
                      <a:pt x="117" y="104"/>
                    </a:lnTo>
                    <a:lnTo>
                      <a:pt x="117" y="96"/>
                    </a:lnTo>
                    <a:close/>
                    <a:moveTo>
                      <a:pt x="117" y="39"/>
                    </a:moveTo>
                    <a:lnTo>
                      <a:pt x="53" y="39"/>
                    </a:lnTo>
                    <a:lnTo>
                      <a:pt x="53" y="47"/>
                    </a:lnTo>
                    <a:lnTo>
                      <a:pt x="117" y="47"/>
                    </a:lnTo>
                    <a:lnTo>
                      <a:pt x="117" y="39"/>
                    </a:lnTo>
                    <a:close/>
                    <a:moveTo>
                      <a:pt x="117" y="126"/>
                    </a:moveTo>
                    <a:lnTo>
                      <a:pt x="53" y="126"/>
                    </a:lnTo>
                    <a:lnTo>
                      <a:pt x="53" y="133"/>
                    </a:lnTo>
                    <a:lnTo>
                      <a:pt x="117" y="133"/>
                    </a:lnTo>
                    <a:lnTo>
                      <a:pt x="117" y="126"/>
                    </a:lnTo>
                    <a:close/>
                    <a:moveTo>
                      <a:pt x="169" y="169"/>
                    </a:moveTo>
                    <a:lnTo>
                      <a:pt x="0" y="169"/>
                    </a:lnTo>
                    <a:lnTo>
                      <a:pt x="0" y="0"/>
                    </a:lnTo>
                    <a:lnTo>
                      <a:pt x="169" y="0"/>
                    </a:lnTo>
                    <a:lnTo>
                      <a:pt x="169" y="169"/>
                    </a:lnTo>
                    <a:close/>
                    <a:moveTo>
                      <a:pt x="162" y="8"/>
                    </a:moveTo>
                    <a:lnTo>
                      <a:pt x="9" y="8"/>
                    </a:lnTo>
                    <a:lnTo>
                      <a:pt x="9" y="162"/>
                    </a:lnTo>
                    <a:lnTo>
                      <a:pt x="162" y="162"/>
                    </a:lnTo>
                    <a:lnTo>
                      <a:pt x="162" y="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6" name="Shape 746"/>
              <p:cNvSpPr/>
              <p:nvPr/>
            </p:nvSpPr>
            <p:spPr>
              <a:xfrm>
                <a:off x="2989" y="713"/>
                <a:ext cx="113"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7" name="Shape 747"/>
              <p:cNvSpPr/>
              <p:nvPr/>
            </p:nvSpPr>
            <p:spPr>
              <a:xfrm>
                <a:off x="790" y="3109"/>
                <a:ext cx="113"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8" name="Shape 748"/>
              <p:cNvSpPr/>
              <p:nvPr/>
            </p:nvSpPr>
            <p:spPr>
              <a:xfrm>
                <a:off x="4299" y="776"/>
                <a:ext cx="149" cy="155"/>
              </a:xfrm>
              <a:custGeom>
                <a:avLst/>
                <a:gdLst/>
                <a:ahLst/>
                <a:cxnLst/>
                <a:rect l="0" t="0" r="0" b="0"/>
                <a:pathLst>
                  <a:path w="89"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9" name="Shape 749"/>
              <p:cNvSpPr/>
              <p:nvPr/>
            </p:nvSpPr>
            <p:spPr>
              <a:xfrm>
                <a:off x="4350" y="855"/>
                <a:ext cx="14" cy="15"/>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0" name="Shape 750"/>
              <p:cNvSpPr/>
              <p:nvPr/>
            </p:nvSpPr>
            <p:spPr>
              <a:xfrm>
                <a:off x="4799" y="860"/>
                <a:ext cx="168" cy="72"/>
              </a:xfrm>
              <a:custGeom>
                <a:avLst/>
                <a:gdLst/>
                <a:ahLst/>
                <a:cxnLst/>
                <a:rect l="0" t="0" r="0" b="0"/>
                <a:pathLst>
                  <a:path w="100" h="43" extrusionOk="0">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1" name="Shape 751"/>
              <p:cNvSpPr/>
              <p:nvPr/>
            </p:nvSpPr>
            <p:spPr>
              <a:xfrm>
                <a:off x="4799" y="952"/>
                <a:ext cx="169"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2" name="Shape 752"/>
              <p:cNvSpPr/>
              <p:nvPr/>
            </p:nvSpPr>
            <p:spPr>
              <a:xfrm>
                <a:off x="4799" y="985"/>
                <a:ext cx="169"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3" name="Shape 753"/>
              <p:cNvSpPr/>
              <p:nvPr/>
            </p:nvSpPr>
            <p:spPr>
              <a:xfrm>
                <a:off x="4799" y="1018"/>
                <a:ext cx="169"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4" name="Shape 754"/>
              <p:cNvSpPr/>
              <p:nvPr/>
            </p:nvSpPr>
            <p:spPr>
              <a:xfrm>
                <a:off x="5172" y="1550"/>
                <a:ext cx="237" cy="136"/>
              </a:xfrm>
              <a:custGeom>
                <a:avLst/>
                <a:gdLst/>
                <a:ahLst/>
                <a:cxnLst/>
                <a:rect l="0" t="0" r="0" b="0"/>
                <a:pathLst>
                  <a:path w="140" h="81" extrusionOk="0">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5" name="Shape 755"/>
              <p:cNvSpPr/>
              <p:nvPr/>
            </p:nvSpPr>
            <p:spPr>
              <a:xfrm>
                <a:off x="3511" y="867"/>
                <a:ext cx="236" cy="136"/>
              </a:xfrm>
              <a:custGeom>
                <a:avLst/>
                <a:gdLst/>
                <a:ahLst/>
                <a:cxnLst/>
                <a:rect l="0" t="0" r="0" b="0"/>
                <a:pathLst>
                  <a:path w="140" h="81" extrusionOk="0">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6" name="Shape 756"/>
              <p:cNvSpPr/>
              <p:nvPr/>
            </p:nvSpPr>
            <p:spPr>
              <a:xfrm>
                <a:off x="2780" y="1393"/>
                <a:ext cx="174" cy="165"/>
              </a:xfrm>
              <a:custGeom>
                <a:avLst/>
                <a:gdLst/>
                <a:ahLst/>
                <a:cxnLst/>
                <a:rect l="0" t="0" r="0" b="0"/>
                <a:pathLst>
                  <a:path w="175" h="166" extrusionOk="0">
                    <a:moveTo>
                      <a:pt x="153" y="54"/>
                    </a:moveTo>
                    <a:lnTo>
                      <a:pt x="153" y="30"/>
                    </a:lnTo>
                    <a:lnTo>
                      <a:pt x="123" y="30"/>
                    </a:lnTo>
                    <a:lnTo>
                      <a:pt x="88" y="0"/>
                    </a:lnTo>
                    <a:lnTo>
                      <a:pt x="49" y="30"/>
                    </a:lnTo>
                    <a:lnTo>
                      <a:pt x="20" y="30"/>
                    </a:lnTo>
                    <a:lnTo>
                      <a:pt x="20" y="52"/>
                    </a:lnTo>
                    <a:lnTo>
                      <a:pt x="0" y="69"/>
                    </a:lnTo>
                    <a:lnTo>
                      <a:pt x="0" y="166"/>
                    </a:lnTo>
                    <a:lnTo>
                      <a:pt x="175" y="166"/>
                    </a:lnTo>
                    <a:lnTo>
                      <a:pt x="175" y="69"/>
                    </a:lnTo>
                    <a:lnTo>
                      <a:pt x="153" y="54"/>
                    </a:lnTo>
                    <a:close/>
                    <a:moveTo>
                      <a:pt x="167" y="159"/>
                    </a:moveTo>
                    <a:lnTo>
                      <a:pt x="6" y="159"/>
                    </a:lnTo>
                    <a:lnTo>
                      <a:pt x="6" y="74"/>
                    </a:lnTo>
                    <a:lnTo>
                      <a:pt x="28" y="57"/>
                    </a:lnTo>
                    <a:lnTo>
                      <a:pt x="28" y="37"/>
                    </a:lnTo>
                    <a:lnTo>
                      <a:pt x="52" y="37"/>
                    </a:lnTo>
                    <a:lnTo>
                      <a:pt x="88" y="10"/>
                    </a:lnTo>
                    <a:lnTo>
                      <a:pt x="120" y="37"/>
                    </a:lnTo>
                    <a:lnTo>
                      <a:pt x="147" y="37"/>
                    </a:lnTo>
                    <a:lnTo>
                      <a:pt x="147" y="57"/>
                    </a:lnTo>
                    <a:lnTo>
                      <a:pt x="167" y="74"/>
                    </a:lnTo>
                    <a:lnTo>
                      <a:pt x="167" y="159"/>
                    </a:lnTo>
                    <a:close/>
                    <a:moveTo>
                      <a:pt x="35" y="91"/>
                    </a:moveTo>
                    <a:lnTo>
                      <a:pt x="88" y="127"/>
                    </a:lnTo>
                    <a:lnTo>
                      <a:pt x="140" y="93"/>
                    </a:lnTo>
                    <a:lnTo>
                      <a:pt x="140" y="46"/>
                    </a:lnTo>
                    <a:lnTo>
                      <a:pt x="35" y="46"/>
                    </a:lnTo>
                    <a:lnTo>
                      <a:pt x="35" y="91"/>
                    </a:lnTo>
                    <a:close/>
                    <a:moveTo>
                      <a:pt x="55" y="57"/>
                    </a:moveTo>
                    <a:lnTo>
                      <a:pt x="120" y="57"/>
                    </a:lnTo>
                    <a:lnTo>
                      <a:pt x="120" y="66"/>
                    </a:lnTo>
                    <a:lnTo>
                      <a:pt x="55" y="66"/>
                    </a:lnTo>
                    <a:lnTo>
                      <a:pt x="55" y="57"/>
                    </a:lnTo>
                    <a:close/>
                    <a:moveTo>
                      <a:pt x="55" y="79"/>
                    </a:moveTo>
                    <a:lnTo>
                      <a:pt x="120" y="79"/>
                    </a:lnTo>
                    <a:lnTo>
                      <a:pt x="120" y="88"/>
                    </a:lnTo>
                    <a:lnTo>
                      <a:pt x="55" y="88"/>
                    </a:lnTo>
                    <a:lnTo>
                      <a:pt x="55" y="7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7" name="Shape 757"/>
              <p:cNvSpPr/>
              <p:nvPr/>
            </p:nvSpPr>
            <p:spPr>
              <a:xfrm>
                <a:off x="7252" y="307"/>
                <a:ext cx="174" cy="163"/>
              </a:xfrm>
              <a:custGeom>
                <a:avLst/>
                <a:gdLst/>
                <a:ahLst/>
                <a:cxnLst/>
                <a:rect l="0" t="0" r="0" b="0"/>
                <a:pathLst>
                  <a:path w="175" h="164" extrusionOk="0">
                    <a:moveTo>
                      <a:pt x="153" y="52"/>
                    </a:moveTo>
                    <a:lnTo>
                      <a:pt x="153" y="28"/>
                    </a:lnTo>
                    <a:lnTo>
                      <a:pt x="123" y="28"/>
                    </a:lnTo>
                    <a:lnTo>
                      <a:pt x="88" y="0"/>
                    </a:lnTo>
                    <a:lnTo>
                      <a:pt x="49" y="28"/>
                    </a:lnTo>
                    <a:lnTo>
                      <a:pt x="20" y="28"/>
                    </a:lnTo>
                    <a:lnTo>
                      <a:pt x="20" y="52"/>
                    </a:lnTo>
                    <a:lnTo>
                      <a:pt x="0" y="69"/>
                    </a:lnTo>
                    <a:lnTo>
                      <a:pt x="0" y="164"/>
                    </a:lnTo>
                    <a:lnTo>
                      <a:pt x="175" y="164"/>
                    </a:lnTo>
                    <a:lnTo>
                      <a:pt x="175" y="69"/>
                    </a:lnTo>
                    <a:lnTo>
                      <a:pt x="153" y="52"/>
                    </a:lnTo>
                    <a:close/>
                    <a:moveTo>
                      <a:pt x="167" y="157"/>
                    </a:moveTo>
                    <a:lnTo>
                      <a:pt x="7" y="157"/>
                    </a:lnTo>
                    <a:lnTo>
                      <a:pt x="7" y="72"/>
                    </a:lnTo>
                    <a:lnTo>
                      <a:pt x="28" y="56"/>
                    </a:lnTo>
                    <a:lnTo>
                      <a:pt x="28" y="37"/>
                    </a:lnTo>
                    <a:lnTo>
                      <a:pt x="52" y="37"/>
                    </a:lnTo>
                    <a:lnTo>
                      <a:pt x="88" y="8"/>
                    </a:lnTo>
                    <a:lnTo>
                      <a:pt x="120" y="37"/>
                    </a:lnTo>
                    <a:lnTo>
                      <a:pt x="147" y="37"/>
                    </a:lnTo>
                    <a:lnTo>
                      <a:pt x="147" y="57"/>
                    </a:lnTo>
                    <a:lnTo>
                      <a:pt x="167" y="72"/>
                    </a:lnTo>
                    <a:lnTo>
                      <a:pt x="167" y="157"/>
                    </a:lnTo>
                    <a:close/>
                    <a:moveTo>
                      <a:pt x="35" y="91"/>
                    </a:moveTo>
                    <a:lnTo>
                      <a:pt x="88" y="125"/>
                    </a:lnTo>
                    <a:lnTo>
                      <a:pt x="140" y="91"/>
                    </a:lnTo>
                    <a:lnTo>
                      <a:pt x="140" y="45"/>
                    </a:lnTo>
                    <a:lnTo>
                      <a:pt x="35" y="45"/>
                    </a:lnTo>
                    <a:lnTo>
                      <a:pt x="35" y="91"/>
                    </a:lnTo>
                    <a:close/>
                    <a:moveTo>
                      <a:pt x="55" y="56"/>
                    </a:moveTo>
                    <a:lnTo>
                      <a:pt x="120" y="56"/>
                    </a:lnTo>
                    <a:lnTo>
                      <a:pt x="120" y="64"/>
                    </a:lnTo>
                    <a:lnTo>
                      <a:pt x="55" y="64"/>
                    </a:lnTo>
                    <a:lnTo>
                      <a:pt x="55" y="56"/>
                    </a:lnTo>
                    <a:close/>
                    <a:moveTo>
                      <a:pt x="55" y="77"/>
                    </a:moveTo>
                    <a:lnTo>
                      <a:pt x="120" y="77"/>
                    </a:lnTo>
                    <a:lnTo>
                      <a:pt x="120" y="86"/>
                    </a:lnTo>
                    <a:lnTo>
                      <a:pt x="55" y="86"/>
                    </a:lnTo>
                    <a:lnTo>
                      <a:pt x="55" y="7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8" name="Shape 758"/>
              <p:cNvSpPr/>
              <p:nvPr/>
            </p:nvSpPr>
            <p:spPr>
              <a:xfrm>
                <a:off x="140" y="2962"/>
                <a:ext cx="175" cy="164"/>
              </a:xfrm>
              <a:custGeom>
                <a:avLst/>
                <a:gdLst/>
                <a:ahLst/>
                <a:cxnLst/>
                <a:rect l="0" t="0" r="0" b="0"/>
                <a:pathLst>
                  <a:path w="176" h="165" extrusionOk="0">
                    <a:moveTo>
                      <a:pt x="155" y="54"/>
                    </a:moveTo>
                    <a:lnTo>
                      <a:pt x="155" y="30"/>
                    </a:lnTo>
                    <a:lnTo>
                      <a:pt x="123" y="30"/>
                    </a:lnTo>
                    <a:lnTo>
                      <a:pt x="88" y="0"/>
                    </a:lnTo>
                    <a:lnTo>
                      <a:pt x="51" y="30"/>
                    </a:lnTo>
                    <a:lnTo>
                      <a:pt x="22" y="30"/>
                    </a:lnTo>
                    <a:lnTo>
                      <a:pt x="22" y="52"/>
                    </a:lnTo>
                    <a:lnTo>
                      <a:pt x="0" y="69"/>
                    </a:lnTo>
                    <a:lnTo>
                      <a:pt x="0" y="165"/>
                    </a:lnTo>
                    <a:lnTo>
                      <a:pt x="176" y="165"/>
                    </a:lnTo>
                    <a:lnTo>
                      <a:pt x="176" y="69"/>
                    </a:lnTo>
                    <a:lnTo>
                      <a:pt x="155" y="54"/>
                    </a:lnTo>
                    <a:close/>
                    <a:moveTo>
                      <a:pt x="169" y="159"/>
                    </a:moveTo>
                    <a:lnTo>
                      <a:pt x="9" y="159"/>
                    </a:lnTo>
                    <a:lnTo>
                      <a:pt x="9" y="74"/>
                    </a:lnTo>
                    <a:lnTo>
                      <a:pt x="29" y="57"/>
                    </a:lnTo>
                    <a:lnTo>
                      <a:pt x="29" y="37"/>
                    </a:lnTo>
                    <a:lnTo>
                      <a:pt x="52" y="37"/>
                    </a:lnTo>
                    <a:lnTo>
                      <a:pt x="88" y="10"/>
                    </a:lnTo>
                    <a:lnTo>
                      <a:pt x="120" y="37"/>
                    </a:lnTo>
                    <a:lnTo>
                      <a:pt x="147" y="37"/>
                    </a:lnTo>
                    <a:lnTo>
                      <a:pt x="147" y="57"/>
                    </a:lnTo>
                    <a:lnTo>
                      <a:pt x="169" y="74"/>
                    </a:lnTo>
                    <a:lnTo>
                      <a:pt x="169" y="159"/>
                    </a:lnTo>
                    <a:close/>
                    <a:moveTo>
                      <a:pt x="36" y="91"/>
                    </a:moveTo>
                    <a:lnTo>
                      <a:pt x="88" y="126"/>
                    </a:lnTo>
                    <a:lnTo>
                      <a:pt x="140" y="93"/>
                    </a:lnTo>
                    <a:lnTo>
                      <a:pt x="140" y="45"/>
                    </a:lnTo>
                    <a:lnTo>
                      <a:pt x="36" y="45"/>
                    </a:lnTo>
                    <a:lnTo>
                      <a:pt x="36" y="91"/>
                    </a:lnTo>
                    <a:close/>
                    <a:moveTo>
                      <a:pt x="56" y="57"/>
                    </a:moveTo>
                    <a:lnTo>
                      <a:pt x="120" y="57"/>
                    </a:lnTo>
                    <a:lnTo>
                      <a:pt x="120" y="66"/>
                    </a:lnTo>
                    <a:lnTo>
                      <a:pt x="56" y="66"/>
                    </a:lnTo>
                    <a:lnTo>
                      <a:pt x="56" y="57"/>
                    </a:lnTo>
                    <a:close/>
                    <a:moveTo>
                      <a:pt x="56" y="79"/>
                    </a:moveTo>
                    <a:lnTo>
                      <a:pt x="120" y="79"/>
                    </a:lnTo>
                    <a:lnTo>
                      <a:pt x="120" y="88"/>
                    </a:lnTo>
                    <a:lnTo>
                      <a:pt x="56" y="88"/>
                    </a:lnTo>
                    <a:lnTo>
                      <a:pt x="56" y="7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9" name="Shape 759"/>
              <p:cNvSpPr/>
              <p:nvPr/>
            </p:nvSpPr>
            <p:spPr>
              <a:xfrm>
                <a:off x="5000" y="1990"/>
                <a:ext cx="34"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0" name="Shape 760"/>
              <p:cNvSpPr/>
              <p:nvPr/>
            </p:nvSpPr>
            <p:spPr>
              <a:xfrm>
                <a:off x="5000" y="1968"/>
                <a:ext cx="51" cy="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1" name="Shape 761"/>
              <p:cNvSpPr/>
              <p:nvPr/>
            </p:nvSpPr>
            <p:spPr>
              <a:xfrm>
                <a:off x="5000" y="1944"/>
                <a:ext cx="51"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2" name="Shape 762"/>
              <p:cNvSpPr/>
              <p:nvPr/>
            </p:nvSpPr>
            <p:spPr>
              <a:xfrm>
                <a:off x="5000" y="1921"/>
                <a:ext cx="51" cy="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3" name="Shape 763"/>
              <p:cNvSpPr/>
              <p:nvPr/>
            </p:nvSpPr>
            <p:spPr>
              <a:xfrm>
                <a:off x="4913" y="1990"/>
                <a:ext cx="33"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4" name="Shape 764"/>
              <p:cNvSpPr/>
              <p:nvPr/>
            </p:nvSpPr>
            <p:spPr>
              <a:xfrm>
                <a:off x="4913" y="1968"/>
                <a:ext cx="50" cy="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5" name="Shape 765"/>
              <p:cNvSpPr/>
              <p:nvPr/>
            </p:nvSpPr>
            <p:spPr>
              <a:xfrm>
                <a:off x="4913" y="1944"/>
                <a:ext cx="50"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6" name="Shape 766"/>
              <p:cNvSpPr/>
              <p:nvPr/>
            </p:nvSpPr>
            <p:spPr>
              <a:xfrm>
                <a:off x="4913" y="1921"/>
                <a:ext cx="50" cy="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7" name="Shape 767"/>
              <p:cNvSpPr/>
              <p:nvPr/>
            </p:nvSpPr>
            <p:spPr>
              <a:xfrm>
                <a:off x="4891" y="1895"/>
                <a:ext cx="185" cy="140"/>
              </a:xfrm>
              <a:custGeom>
                <a:avLst/>
                <a:gdLst/>
                <a:ahLst/>
                <a:cxnLst/>
                <a:rect l="0" t="0" r="0" b="0"/>
                <a:pathLst>
                  <a:path w="110" h="83" extrusionOk="0">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8" name="Shape 768"/>
              <p:cNvSpPr/>
              <p:nvPr/>
            </p:nvSpPr>
            <p:spPr>
              <a:xfrm>
                <a:off x="4538" y="2370"/>
                <a:ext cx="56"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9" name="Shape 769"/>
              <p:cNvSpPr/>
              <p:nvPr/>
            </p:nvSpPr>
            <p:spPr>
              <a:xfrm>
                <a:off x="4529" y="2345"/>
                <a:ext cx="77" cy="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0" name="Shape 770"/>
              <p:cNvSpPr/>
              <p:nvPr/>
            </p:nvSpPr>
            <p:spPr>
              <a:xfrm>
                <a:off x="4543" y="2319"/>
                <a:ext cx="25"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1" name="Shape 771"/>
              <p:cNvSpPr/>
              <p:nvPr/>
            </p:nvSpPr>
            <p:spPr>
              <a:xfrm>
                <a:off x="4497" y="2281"/>
                <a:ext cx="174" cy="151"/>
              </a:xfrm>
              <a:custGeom>
                <a:avLst/>
                <a:gdLst/>
                <a:ahLst/>
                <a:cxnLst/>
                <a:rect l="0" t="0" r="0" b="0"/>
                <a:pathLst>
                  <a:path w="103" h="89" extrusionOk="0">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2" name="Shape 772"/>
              <p:cNvSpPr/>
              <p:nvPr/>
            </p:nvSpPr>
            <p:spPr>
              <a:xfrm>
                <a:off x="4145" y="2587"/>
                <a:ext cx="171" cy="133"/>
              </a:xfrm>
              <a:custGeom>
                <a:avLst/>
                <a:gdLst/>
                <a:ahLst/>
                <a:cxnLst/>
                <a:rect l="0" t="0" r="0" b="0"/>
                <a:pathLst>
                  <a:path w="101" h="79" extrusionOk="0">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3" name="Shape 773"/>
              <p:cNvSpPr/>
              <p:nvPr/>
            </p:nvSpPr>
            <p:spPr>
              <a:xfrm>
                <a:off x="4286" y="2676"/>
                <a:ext cx="14" cy="7"/>
              </a:xfrm>
              <a:custGeom>
                <a:avLst/>
                <a:gdLst/>
                <a:ahLst/>
                <a:cxnLst/>
                <a:rect l="0" t="0" r="0" b="0"/>
                <a:pathLst>
                  <a:path w="15" h="8" extrusionOk="0">
                    <a:moveTo>
                      <a:pt x="0" y="0"/>
                    </a:moveTo>
                    <a:lnTo>
                      <a:pt x="0" y="8"/>
                    </a:lnTo>
                    <a:lnTo>
                      <a:pt x="0" y="8"/>
                    </a:lnTo>
                    <a:lnTo>
                      <a:pt x="15" y="8"/>
                    </a:lnTo>
                    <a:lnTo>
                      <a:pt x="15" y="0"/>
                    </a:lnTo>
                    <a:lnTo>
                      <a:pt x="0" y="0"/>
                    </a:lnTo>
                    <a:lnTo>
                      <a:pt x="0"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4" name="Shape 774"/>
              <p:cNvSpPr/>
              <p:nvPr/>
            </p:nvSpPr>
            <p:spPr>
              <a:xfrm>
                <a:off x="4268" y="2676"/>
                <a:ext cx="13"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5" name="Shape 775"/>
              <p:cNvSpPr/>
              <p:nvPr/>
            </p:nvSpPr>
            <p:spPr>
              <a:xfrm>
                <a:off x="4243" y="2676"/>
                <a:ext cx="20" cy="7"/>
              </a:xfrm>
              <a:custGeom>
                <a:avLst/>
                <a:gdLst/>
                <a:ahLst/>
                <a:cxnLst/>
                <a:rect l="0" t="0" r="0" b="0"/>
                <a:pathLst>
                  <a:path w="21" h="8" extrusionOk="0">
                    <a:moveTo>
                      <a:pt x="0" y="8"/>
                    </a:moveTo>
                    <a:lnTo>
                      <a:pt x="0" y="8"/>
                    </a:lnTo>
                    <a:lnTo>
                      <a:pt x="21" y="8"/>
                    </a:lnTo>
                    <a:lnTo>
                      <a:pt x="21" y="0"/>
                    </a:lnTo>
                    <a:lnTo>
                      <a:pt x="0" y="0"/>
                    </a:lnTo>
                    <a:lnTo>
                      <a:pt x="0" y="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6" name="Shape 776"/>
              <p:cNvSpPr/>
              <p:nvPr/>
            </p:nvSpPr>
            <p:spPr>
              <a:xfrm>
                <a:off x="4175" y="2676"/>
                <a:ext cx="54" cy="7"/>
              </a:xfrm>
              <a:custGeom>
                <a:avLst/>
                <a:gdLst/>
                <a:ahLst/>
                <a:cxnLst/>
                <a:rect l="0" t="0" r="0" b="0"/>
                <a:pathLst>
                  <a:path w="55" h="8" extrusionOk="0">
                    <a:moveTo>
                      <a:pt x="0" y="8"/>
                    </a:moveTo>
                    <a:lnTo>
                      <a:pt x="0" y="8"/>
                    </a:lnTo>
                    <a:lnTo>
                      <a:pt x="55" y="8"/>
                    </a:lnTo>
                    <a:lnTo>
                      <a:pt x="55" y="0"/>
                    </a:lnTo>
                    <a:lnTo>
                      <a:pt x="0" y="0"/>
                    </a:lnTo>
                    <a:lnTo>
                      <a:pt x="0" y="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7" name="Shape 777"/>
              <p:cNvSpPr/>
              <p:nvPr/>
            </p:nvSpPr>
            <p:spPr>
              <a:xfrm>
                <a:off x="4175" y="2690"/>
                <a:ext cx="54" cy="8"/>
              </a:xfrm>
              <a:custGeom>
                <a:avLst/>
                <a:gdLst/>
                <a:ahLst/>
                <a:cxnLst/>
                <a:rect l="0" t="0" r="0" b="0"/>
                <a:pathLst>
                  <a:path w="55" h="9" extrusionOk="0">
                    <a:moveTo>
                      <a:pt x="0" y="9"/>
                    </a:moveTo>
                    <a:lnTo>
                      <a:pt x="0" y="9"/>
                    </a:lnTo>
                    <a:lnTo>
                      <a:pt x="55" y="9"/>
                    </a:lnTo>
                    <a:lnTo>
                      <a:pt x="55" y="0"/>
                    </a:lnTo>
                    <a:lnTo>
                      <a:pt x="0" y="0"/>
                    </a:lnTo>
                    <a:lnTo>
                      <a:pt x="0" y="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8" name="Shape 778"/>
              <p:cNvSpPr/>
              <p:nvPr/>
            </p:nvSpPr>
            <p:spPr>
              <a:xfrm>
                <a:off x="3182" y="2597"/>
                <a:ext cx="179" cy="175"/>
              </a:xfrm>
              <a:custGeom>
                <a:avLst/>
                <a:gdLst/>
                <a:ahLst/>
                <a:cxnLst/>
                <a:rect l="0" t="0" r="0" b="0"/>
                <a:pathLst>
                  <a:path w="180" h="176" extrusionOk="0">
                    <a:moveTo>
                      <a:pt x="116" y="120"/>
                    </a:moveTo>
                    <a:lnTo>
                      <a:pt x="118" y="120"/>
                    </a:lnTo>
                    <a:lnTo>
                      <a:pt x="118" y="146"/>
                    </a:lnTo>
                    <a:lnTo>
                      <a:pt x="118" y="146"/>
                    </a:lnTo>
                    <a:lnTo>
                      <a:pt x="50" y="146"/>
                    </a:lnTo>
                    <a:lnTo>
                      <a:pt x="20" y="176"/>
                    </a:lnTo>
                    <a:lnTo>
                      <a:pt x="20" y="146"/>
                    </a:lnTo>
                    <a:lnTo>
                      <a:pt x="0" y="146"/>
                    </a:lnTo>
                    <a:lnTo>
                      <a:pt x="0" y="51"/>
                    </a:lnTo>
                    <a:lnTo>
                      <a:pt x="0" y="51"/>
                    </a:lnTo>
                    <a:lnTo>
                      <a:pt x="37" y="51"/>
                    </a:lnTo>
                    <a:lnTo>
                      <a:pt x="37" y="100"/>
                    </a:lnTo>
                    <a:lnTo>
                      <a:pt x="37" y="114"/>
                    </a:lnTo>
                    <a:lnTo>
                      <a:pt x="37" y="120"/>
                    </a:lnTo>
                    <a:lnTo>
                      <a:pt x="44" y="120"/>
                    </a:lnTo>
                    <a:lnTo>
                      <a:pt x="55" y="120"/>
                    </a:lnTo>
                    <a:lnTo>
                      <a:pt x="116" y="120"/>
                    </a:lnTo>
                    <a:close/>
                    <a:moveTo>
                      <a:pt x="180" y="0"/>
                    </a:moveTo>
                    <a:lnTo>
                      <a:pt x="180" y="110"/>
                    </a:lnTo>
                    <a:lnTo>
                      <a:pt x="165" y="110"/>
                    </a:lnTo>
                    <a:lnTo>
                      <a:pt x="165" y="149"/>
                    </a:lnTo>
                    <a:lnTo>
                      <a:pt x="126" y="110"/>
                    </a:lnTo>
                    <a:lnTo>
                      <a:pt x="45" y="110"/>
                    </a:lnTo>
                    <a:lnTo>
                      <a:pt x="45" y="0"/>
                    </a:lnTo>
                    <a:lnTo>
                      <a:pt x="180" y="0"/>
                    </a:lnTo>
                    <a:close/>
                    <a:moveTo>
                      <a:pt x="172" y="7"/>
                    </a:moveTo>
                    <a:lnTo>
                      <a:pt x="54" y="7"/>
                    </a:lnTo>
                    <a:lnTo>
                      <a:pt x="54" y="103"/>
                    </a:lnTo>
                    <a:lnTo>
                      <a:pt x="130" y="103"/>
                    </a:lnTo>
                    <a:lnTo>
                      <a:pt x="157" y="130"/>
                    </a:lnTo>
                    <a:lnTo>
                      <a:pt x="157" y="103"/>
                    </a:lnTo>
                    <a:lnTo>
                      <a:pt x="172" y="103"/>
                    </a:lnTo>
                    <a:lnTo>
                      <a:pt x="172" y="7"/>
                    </a:lnTo>
                    <a:close/>
                    <a:moveTo>
                      <a:pt x="79" y="80"/>
                    </a:moveTo>
                    <a:lnTo>
                      <a:pt x="143" y="80"/>
                    </a:lnTo>
                    <a:lnTo>
                      <a:pt x="143" y="73"/>
                    </a:lnTo>
                    <a:lnTo>
                      <a:pt x="79" y="73"/>
                    </a:lnTo>
                    <a:lnTo>
                      <a:pt x="79" y="80"/>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9" name="Shape 779"/>
              <p:cNvSpPr/>
              <p:nvPr/>
            </p:nvSpPr>
            <p:spPr>
              <a:xfrm>
                <a:off x="2682" y="2051"/>
                <a:ext cx="155" cy="155"/>
              </a:xfrm>
              <a:custGeom>
                <a:avLst/>
                <a:gdLst/>
                <a:ahLst/>
                <a:cxnLst/>
                <a:rect l="0" t="0" r="0" b="0"/>
                <a:pathLst>
                  <a:path w="92" h="92" extrusionOk="0">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0" name="Shape 780"/>
              <p:cNvSpPr/>
              <p:nvPr/>
            </p:nvSpPr>
            <p:spPr>
              <a:xfrm>
                <a:off x="2117" y="2364"/>
                <a:ext cx="174" cy="171"/>
              </a:xfrm>
              <a:custGeom>
                <a:avLst/>
                <a:gdLst/>
                <a:ahLst/>
                <a:cxnLst/>
                <a:rect l="0" t="0" r="0" b="0"/>
                <a:pathLst>
                  <a:path w="103" h="102" extrusionOk="0">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1" name="Shape 781"/>
              <p:cNvSpPr/>
              <p:nvPr/>
            </p:nvSpPr>
            <p:spPr>
              <a:xfrm>
                <a:off x="7643" y="1848"/>
                <a:ext cx="171" cy="174"/>
              </a:xfrm>
              <a:custGeom>
                <a:avLst/>
                <a:gdLst/>
                <a:ahLst/>
                <a:cxnLst/>
                <a:rect l="0" t="0" r="0" b="0"/>
                <a:pathLst>
                  <a:path w="102" h="103" extrusionOk="0">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2" name="Shape 782"/>
              <p:cNvSpPr/>
              <p:nvPr/>
            </p:nvSpPr>
            <p:spPr>
              <a:xfrm>
                <a:off x="2409" y="2284"/>
                <a:ext cx="168" cy="171"/>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3" name="Shape 783"/>
              <p:cNvSpPr/>
              <p:nvPr/>
            </p:nvSpPr>
            <p:spPr>
              <a:xfrm>
                <a:off x="6084" y="332"/>
                <a:ext cx="168" cy="168"/>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4" name="Shape 784"/>
              <p:cNvSpPr/>
              <p:nvPr/>
            </p:nvSpPr>
            <p:spPr>
              <a:xfrm>
                <a:off x="5220" y="2769"/>
                <a:ext cx="18" cy="18"/>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5" name="Shape 785"/>
              <p:cNvSpPr/>
              <p:nvPr/>
            </p:nvSpPr>
            <p:spPr>
              <a:xfrm>
                <a:off x="5265" y="2769"/>
                <a:ext cx="18" cy="18"/>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6" name="Shape 786"/>
              <p:cNvSpPr/>
              <p:nvPr/>
            </p:nvSpPr>
            <p:spPr>
              <a:xfrm>
                <a:off x="5159" y="2644"/>
                <a:ext cx="161" cy="116"/>
              </a:xfrm>
              <a:custGeom>
                <a:avLst/>
                <a:gdLst/>
                <a:ahLst/>
                <a:cxnLst/>
                <a:rect l="0" t="0" r="0" b="0"/>
                <a:pathLst>
                  <a:path w="162" h="117" extrusionOk="0">
                    <a:moveTo>
                      <a:pt x="162" y="18"/>
                    </a:moveTo>
                    <a:lnTo>
                      <a:pt x="32" y="18"/>
                    </a:lnTo>
                    <a:lnTo>
                      <a:pt x="27" y="0"/>
                    </a:lnTo>
                    <a:lnTo>
                      <a:pt x="0" y="0"/>
                    </a:lnTo>
                    <a:lnTo>
                      <a:pt x="0" y="12"/>
                    </a:lnTo>
                    <a:lnTo>
                      <a:pt x="18" y="12"/>
                    </a:lnTo>
                    <a:lnTo>
                      <a:pt x="47" y="117"/>
                    </a:lnTo>
                    <a:lnTo>
                      <a:pt x="138" y="117"/>
                    </a:lnTo>
                    <a:lnTo>
                      <a:pt x="141" y="105"/>
                    </a:lnTo>
                    <a:lnTo>
                      <a:pt x="55" y="105"/>
                    </a:lnTo>
                    <a:lnTo>
                      <a:pt x="52" y="93"/>
                    </a:lnTo>
                    <a:lnTo>
                      <a:pt x="145" y="93"/>
                    </a:lnTo>
                    <a:lnTo>
                      <a:pt x="162" y="18"/>
                    </a:lnTo>
                    <a:close/>
                    <a:moveTo>
                      <a:pt x="50" y="86"/>
                    </a:moveTo>
                    <a:lnTo>
                      <a:pt x="33" y="27"/>
                    </a:lnTo>
                    <a:lnTo>
                      <a:pt x="152" y="27"/>
                    </a:lnTo>
                    <a:lnTo>
                      <a:pt x="138" y="86"/>
                    </a:lnTo>
                    <a:lnTo>
                      <a:pt x="50" y="8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7" name="Shape 787"/>
              <p:cNvSpPr/>
              <p:nvPr/>
            </p:nvSpPr>
            <p:spPr>
              <a:xfrm>
                <a:off x="5218" y="2707"/>
                <a:ext cx="65" cy="8"/>
              </a:xfrm>
              <a:custGeom>
                <a:avLst/>
                <a:gdLst/>
                <a:ahLst/>
                <a:cxnLst/>
                <a:rect l="0" t="0" r="0" b="0"/>
                <a:pathLst>
                  <a:path w="66" h="9" extrusionOk="0">
                    <a:moveTo>
                      <a:pt x="2" y="9"/>
                    </a:moveTo>
                    <a:lnTo>
                      <a:pt x="65" y="9"/>
                    </a:lnTo>
                    <a:lnTo>
                      <a:pt x="66" y="0"/>
                    </a:lnTo>
                    <a:lnTo>
                      <a:pt x="0" y="0"/>
                    </a:lnTo>
                    <a:lnTo>
                      <a:pt x="2" y="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8" name="Shape 788"/>
              <p:cNvSpPr/>
              <p:nvPr/>
            </p:nvSpPr>
            <p:spPr>
              <a:xfrm>
                <a:off x="5213" y="2682"/>
                <a:ext cx="78" cy="6"/>
              </a:xfrm>
              <a:custGeom>
                <a:avLst/>
                <a:gdLst/>
                <a:ahLst/>
                <a:cxnLst/>
                <a:rect l="0" t="0" r="0" b="0"/>
                <a:pathLst>
                  <a:path w="79" h="7" extrusionOk="0">
                    <a:moveTo>
                      <a:pt x="1" y="7"/>
                    </a:moveTo>
                    <a:lnTo>
                      <a:pt x="77" y="7"/>
                    </a:lnTo>
                    <a:lnTo>
                      <a:pt x="79" y="0"/>
                    </a:lnTo>
                    <a:lnTo>
                      <a:pt x="0" y="0"/>
                    </a:lnTo>
                    <a:lnTo>
                      <a:pt x="1" y="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9" name="Shape 789"/>
              <p:cNvSpPr/>
              <p:nvPr/>
            </p:nvSpPr>
            <p:spPr>
              <a:xfrm>
                <a:off x="-442" y="776"/>
                <a:ext cx="227" cy="104"/>
              </a:xfrm>
              <a:custGeom>
                <a:avLst/>
                <a:gdLst/>
                <a:ahLst/>
                <a:cxnLst/>
                <a:rect l="0" t="0" r="0" b="0"/>
                <a:pathLst>
                  <a:path w="228" h="105" extrusionOk="0">
                    <a:moveTo>
                      <a:pt x="207" y="46"/>
                    </a:moveTo>
                    <a:lnTo>
                      <a:pt x="228" y="37"/>
                    </a:lnTo>
                    <a:lnTo>
                      <a:pt x="115" y="0"/>
                    </a:lnTo>
                    <a:lnTo>
                      <a:pt x="0" y="37"/>
                    </a:lnTo>
                    <a:lnTo>
                      <a:pt x="115" y="76"/>
                    </a:lnTo>
                    <a:lnTo>
                      <a:pt x="200" y="47"/>
                    </a:lnTo>
                    <a:lnTo>
                      <a:pt x="200" y="88"/>
                    </a:lnTo>
                    <a:lnTo>
                      <a:pt x="195" y="88"/>
                    </a:lnTo>
                    <a:lnTo>
                      <a:pt x="195" y="105"/>
                    </a:lnTo>
                    <a:lnTo>
                      <a:pt x="217" y="105"/>
                    </a:lnTo>
                    <a:lnTo>
                      <a:pt x="217" y="88"/>
                    </a:lnTo>
                    <a:lnTo>
                      <a:pt x="207" y="88"/>
                    </a:lnTo>
                    <a:lnTo>
                      <a:pt x="207" y="4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0" name="Shape 790"/>
              <p:cNvSpPr/>
              <p:nvPr/>
            </p:nvSpPr>
            <p:spPr>
              <a:xfrm>
                <a:off x="-398" y="843"/>
                <a:ext cx="138" cy="75"/>
              </a:xfrm>
              <a:custGeom>
                <a:avLst/>
                <a:gdLst/>
                <a:ahLst/>
                <a:cxnLst/>
                <a:rect l="0" t="0" r="0" b="0"/>
                <a:pathLst>
                  <a:path w="139" h="76" extrusionOk="0">
                    <a:moveTo>
                      <a:pt x="0" y="0"/>
                    </a:moveTo>
                    <a:lnTo>
                      <a:pt x="0" y="59"/>
                    </a:lnTo>
                    <a:lnTo>
                      <a:pt x="27" y="59"/>
                    </a:lnTo>
                    <a:lnTo>
                      <a:pt x="27" y="76"/>
                    </a:lnTo>
                    <a:lnTo>
                      <a:pt x="119" y="76"/>
                    </a:lnTo>
                    <a:lnTo>
                      <a:pt x="119" y="59"/>
                    </a:lnTo>
                    <a:lnTo>
                      <a:pt x="139" y="59"/>
                    </a:lnTo>
                    <a:lnTo>
                      <a:pt x="139"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1" name="Shape 791"/>
              <p:cNvSpPr/>
              <p:nvPr/>
            </p:nvSpPr>
            <p:spPr>
              <a:xfrm>
                <a:off x="6415" y="2607"/>
                <a:ext cx="175" cy="175"/>
              </a:xfrm>
              <a:custGeom>
                <a:avLst/>
                <a:gdLst/>
                <a:ahLst/>
                <a:cxnLst/>
                <a:rect l="0" t="0" r="0" b="0"/>
                <a:pathLst>
                  <a:path w="176" h="176" extrusionOk="0">
                    <a:moveTo>
                      <a:pt x="0" y="0"/>
                    </a:moveTo>
                    <a:lnTo>
                      <a:pt x="0" y="176"/>
                    </a:lnTo>
                    <a:lnTo>
                      <a:pt x="176" y="176"/>
                    </a:lnTo>
                    <a:lnTo>
                      <a:pt x="176" y="0"/>
                    </a:lnTo>
                    <a:lnTo>
                      <a:pt x="0" y="0"/>
                    </a:lnTo>
                    <a:close/>
                    <a:moveTo>
                      <a:pt x="169" y="168"/>
                    </a:moveTo>
                    <a:lnTo>
                      <a:pt x="9" y="168"/>
                    </a:lnTo>
                    <a:lnTo>
                      <a:pt x="9" y="9"/>
                    </a:lnTo>
                    <a:lnTo>
                      <a:pt x="169" y="9"/>
                    </a:lnTo>
                    <a:lnTo>
                      <a:pt x="169" y="16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2" name="Shape 792"/>
              <p:cNvSpPr/>
              <p:nvPr/>
            </p:nvSpPr>
            <p:spPr>
              <a:xfrm>
                <a:off x="6447" y="2656"/>
                <a:ext cx="111" cy="103"/>
              </a:xfrm>
              <a:custGeom>
                <a:avLst/>
                <a:gdLst/>
                <a:ahLst/>
                <a:cxnLst/>
                <a:rect l="0" t="0" r="0" b="0"/>
                <a:pathLst>
                  <a:path w="112" h="104" extrusionOk="0">
                    <a:moveTo>
                      <a:pt x="9" y="68"/>
                    </a:moveTo>
                    <a:lnTo>
                      <a:pt x="27" y="68"/>
                    </a:lnTo>
                    <a:lnTo>
                      <a:pt x="27" y="104"/>
                    </a:lnTo>
                    <a:lnTo>
                      <a:pt x="27" y="104"/>
                    </a:lnTo>
                    <a:lnTo>
                      <a:pt x="34" y="104"/>
                    </a:lnTo>
                    <a:lnTo>
                      <a:pt x="34" y="104"/>
                    </a:lnTo>
                    <a:lnTo>
                      <a:pt x="34" y="44"/>
                    </a:lnTo>
                    <a:lnTo>
                      <a:pt x="53" y="44"/>
                    </a:lnTo>
                    <a:lnTo>
                      <a:pt x="53" y="104"/>
                    </a:lnTo>
                    <a:lnTo>
                      <a:pt x="53" y="104"/>
                    </a:lnTo>
                    <a:lnTo>
                      <a:pt x="61" y="104"/>
                    </a:lnTo>
                    <a:lnTo>
                      <a:pt x="61" y="104"/>
                    </a:lnTo>
                    <a:lnTo>
                      <a:pt x="61" y="31"/>
                    </a:lnTo>
                    <a:lnTo>
                      <a:pt x="78" y="31"/>
                    </a:lnTo>
                    <a:lnTo>
                      <a:pt x="78" y="104"/>
                    </a:lnTo>
                    <a:lnTo>
                      <a:pt x="80" y="104"/>
                    </a:lnTo>
                    <a:lnTo>
                      <a:pt x="86" y="104"/>
                    </a:lnTo>
                    <a:lnTo>
                      <a:pt x="86" y="104"/>
                    </a:lnTo>
                    <a:lnTo>
                      <a:pt x="86" y="7"/>
                    </a:lnTo>
                    <a:lnTo>
                      <a:pt x="105" y="7"/>
                    </a:lnTo>
                    <a:lnTo>
                      <a:pt x="105" y="104"/>
                    </a:lnTo>
                    <a:lnTo>
                      <a:pt x="112" y="104"/>
                    </a:lnTo>
                    <a:lnTo>
                      <a:pt x="112" y="0"/>
                    </a:lnTo>
                    <a:lnTo>
                      <a:pt x="80" y="0"/>
                    </a:lnTo>
                    <a:lnTo>
                      <a:pt x="80" y="24"/>
                    </a:lnTo>
                    <a:lnTo>
                      <a:pt x="53" y="24"/>
                    </a:lnTo>
                    <a:lnTo>
                      <a:pt x="53" y="36"/>
                    </a:lnTo>
                    <a:lnTo>
                      <a:pt x="27" y="36"/>
                    </a:lnTo>
                    <a:lnTo>
                      <a:pt x="27" y="60"/>
                    </a:lnTo>
                    <a:lnTo>
                      <a:pt x="0" y="60"/>
                    </a:lnTo>
                    <a:lnTo>
                      <a:pt x="0" y="104"/>
                    </a:lnTo>
                    <a:lnTo>
                      <a:pt x="9" y="104"/>
                    </a:lnTo>
                    <a:lnTo>
                      <a:pt x="9" y="6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3" name="Shape 793"/>
              <p:cNvSpPr/>
              <p:nvPr/>
            </p:nvSpPr>
            <p:spPr>
              <a:xfrm>
                <a:off x="6125" y="1186"/>
                <a:ext cx="151" cy="174"/>
              </a:xfrm>
              <a:custGeom>
                <a:avLst/>
                <a:gdLst/>
                <a:ahLst/>
                <a:cxnLst/>
                <a:rect l="0" t="0" r="0" b="0"/>
                <a:pathLst>
                  <a:path w="90" h="103" extrusionOk="0">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4" name="Shape 794"/>
              <p:cNvSpPr/>
              <p:nvPr/>
            </p:nvSpPr>
            <p:spPr>
              <a:xfrm>
                <a:off x="5763" y="1506"/>
                <a:ext cx="194" cy="171"/>
              </a:xfrm>
              <a:custGeom>
                <a:avLst/>
                <a:gdLst/>
                <a:ahLst/>
                <a:cxnLst/>
                <a:rect l="0" t="0" r="0" b="0"/>
                <a:pathLst>
                  <a:path w="115" h="101"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5" name="Shape 795"/>
              <p:cNvSpPr/>
              <p:nvPr/>
            </p:nvSpPr>
            <p:spPr>
              <a:xfrm>
                <a:off x="5854" y="1625"/>
                <a:ext cx="11" cy="9"/>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6" name="Shape 796"/>
              <p:cNvSpPr/>
              <p:nvPr/>
            </p:nvSpPr>
            <p:spPr>
              <a:xfrm>
                <a:off x="3925" y="428"/>
                <a:ext cx="194" cy="168"/>
              </a:xfrm>
              <a:custGeom>
                <a:avLst/>
                <a:gdLst/>
                <a:ahLst/>
                <a:cxnLst/>
                <a:rect l="0" t="0" r="0" b="0"/>
                <a:pathLst>
                  <a:path w="115" h="100"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7" name="Shape 797"/>
              <p:cNvSpPr/>
              <p:nvPr/>
            </p:nvSpPr>
            <p:spPr>
              <a:xfrm>
                <a:off x="4016" y="548"/>
                <a:ext cx="9" cy="9"/>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8" name="Shape 798"/>
              <p:cNvSpPr/>
              <p:nvPr/>
            </p:nvSpPr>
            <p:spPr>
              <a:xfrm>
                <a:off x="6043" y="2269"/>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9" name="Shape 799"/>
              <p:cNvSpPr/>
              <p:nvPr/>
            </p:nvSpPr>
            <p:spPr>
              <a:xfrm>
                <a:off x="6043" y="2328"/>
                <a:ext cx="145"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0" name="Shape 800"/>
              <p:cNvSpPr/>
              <p:nvPr/>
            </p:nvSpPr>
            <p:spPr>
              <a:xfrm>
                <a:off x="6043" y="2372"/>
                <a:ext cx="146" cy="44"/>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1" name="Shape 801"/>
              <p:cNvSpPr/>
              <p:nvPr/>
            </p:nvSpPr>
            <p:spPr>
              <a:xfrm>
                <a:off x="5368" y="511"/>
                <a:ext cx="157" cy="155"/>
              </a:xfrm>
              <a:custGeom>
                <a:avLst/>
                <a:gdLst/>
                <a:ahLst/>
                <a:cxnLst/>
                <a:rect l="0" t="0" r="0" b="0"/>
                <a:pathLst>
                  <a:path w="93" h="92" extrusionOk="0">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2" name="Shape 802"/>
              <p:cNvSpPr/>
              <p:nvPr/>
            </p:nvSpPr>
            <p:spPr>
              <a:xfrm>
                <a:off x="5859" y="1995"/>
                <a:ext cx="114"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3" name="Shape 803"/>
              <p:cNvSpPr/>
              <p:nvPr/>
            </p:nvSpPr>
            <p:spPr>
              <a:xfrm>
                <a:off x="6061" y="1882"/>
                <a:ext cx="112" cy="164"/>
              </a:xfrm>
              <a:custGeom>
                <a:avLst/>
                <a:gdLst/>
                <a:ahLst/>
                <a:cxnLst/>
                <a:rect l="0" t="0" r="0" b="0"/>
                <a:pathLst>
                  <a:path w="66" h="97" extrusionOk="0">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4" name="Shape 804"/>
              <p:cNvSpPr/>
              <p:nvPr/>
            </p:nvSpPr>
            <p:spPr>
              <a:xfrm>
                <a:off x="6268" y="1995"/>
                <a:ext cx="112" cy="164"/>
              </a:xfrm>
              <a:custGeom>
                <a:avLst/>
                <a:gdLst/>
                <a:ahLst/>
                <a:cxnLst/>
                <a:rect l="0" t="0" r="0" b="0"/>
                <a:pathLst>
                  <a:path w="66" h="97" extrusionOk="0">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5" name="Shape 805"/>
              <p:cNvSpPr/>
              <p:nvPr/>
            </p:nvSpPr>
            <p:spPr>
              <a:xfrm>
                <a:off x="1206" y="486"/>
                <a:ext cx="156" cy="95"/>
              </a:xfrm>
              <a:custGeom>
                <a:avLst/>
                <a:gdLst/>
                <a:ahLst/>
                <a:cxnLst/>
                <a:rect l="0" t="0" r="0" b="0"/>
                <a:pathLst>
                  <a:path w="157" h="96" extrusionOk="0">
                    <a:moveTo>
                      <a:pt x="157" y="96"/>
                    </a:moveTo>
                    <a:lnTo>
                      <a:pt x="0" y="96"/>
                    </a:lnTo>
                    <a:lnTo>
                      <a:pt x="0" y="0"/>
                    </a:lnTo>
                    <a:lnTo>
                      <a:pt x="157" y="0"/>
                    </a:lnTo>
                    <a:lnTo>
                      <a:pt x="157" y="96"/>
                    </a:lnTo>
                    <a:close/>
                    <a:moveTo>
                      <a:pt x="8" y="88"/>
                    </a:moveTo>
                    <a:lnTo>
                      <a:pt x="147" y="88"/>
                    </a:lnTo>
                    <a:lnTo>
                      <a:pt x="147" y="8"/>
                    </a:lnTo>
                    <a:lnTo>
                      <a:pt x="8" y="8"/>
                    </a:lnTo>
                    <a:lnTo>
                      <a:pt x="8" y="8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6" name="Shape 806"/>
              <p:cNvSpPr/>
              <p:nvPr/>
            </p:nvSpPr>
            <p:spPr>
              <a:xfrm>
                <a:off x="1225" y="505"/>
                <a:ext cx="151" cy="90"/>
              </a:xfrm>
              <a:custGeom>
                <a:avLst/>
                <a:gdLst/>
                <a:ahLst/>
                <a:cxnLst/>
                <a:rect l="0" t="0" r="0" b="0"/>
                <a:pathLst>
                  <a:path w="152" h="91" extrusionOk="0">
                    <a:moveTo>
                      <a:pt x="152" y="91"/>
                    </a:moveTo>
                    <a:lnTo>
                      <a:pt x="0" y="91"/>
                    </a:lnTo>
                    <a:lnTo>
                      <a:pt x="0" y="82"/>
                    </a:lnTo>
                    <a:lnTo>
                      <a:pt x="144" y="82"/>
                    </a:lnTo>
                    <a:lnTo>
                      <a:pt x="144" y="0"/>
                    </a:lnTo>
                    <a:lnTo>
                      <a:pt x="152" y="0"/>
                    </a:lnTo>
                    <a:lnTo>
                      <a:pt x="152" y="9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7" name="Shape 807"/>
              <p:cNvSpPr/>
              <p:nvPr/>
            </p:nvSpPr>
            <p:spPr>
              <a:xfrm>
                <a:off x="1239" y="519"/>
                <a:ext cx="151" cy="92"/>
              </a:xfrm>
              <a:custGeom>
                <a:avLst/>
                <a:gdLst/>
                <a:ahLst/>
                <a:cxnLst/>
                <a:rect l="0" t="0" r="0" b="0"/>
                <a:pathLst>
                  <a:path w="152" h="93" extrusionOk="0">
                    <a:moveTo>
                      <a:pt x="152" y="93"/>
                    </a:moveTo>
                    <a:lnTo>
                      <a:pt x="0" y="93"/>
                    </a:lnTo>
                    <a:lnTo>
                      <a:pt x="0" y="85"/>
                    </a:lnTo>
                    <a:lnTo>
                      <a:pt x="143" y="85"/>
                    </a:lnTo>
                    <a:lnTo>
                      <a:pt x="143" y="0"/>
                    </a:lnTo>
                    <a:lnTo>
                      <a:pt x="152" y="0"/>
                    </a:lnTo>
                    <a:lnTo>
                      <a:pt x="152" y="9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8" name="Shape 808"/>
              <p:cNvSpPr/>
              <p:nvPr/>
            </p:nvSpPr>
            <p:spPr>
              <a:xfrm>
                <a:off x="1272" y="509"/>
                <a:ext cx="28" cy="54"/>
              </a:xfrm>
              <a:custGeom>
                <a:avLst/>
                <a:gdLst/>
                <a:ahLst/>
                <a:cxnLst/>
                <a:rect l="0" t="0" r="0" b="0"/>
                <a:pathLst>
                  <a:path w="17" h="32" extrusionOk="0">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9" name="Shape 809"/>
              <p:cNvSpPr/>
              <p:nvPr/>
            </p:nvSpPr>
            <p:spPr>
              <a:xfrm>
                <a:off x="773" y="1001"/>
                <a:ext cx="168" cy="168"/>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0" name="Shape 810"/>
              <p:cNvSpPr/>
              <p:nvPr/>
            </p:nvSpPr>
            <p:spPr>
              <a:xfrm>
                <a:off x="1265" y="2063"/>
                <a:ext cx="169" cy="171"/>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1" name="Shape 811"/>
              <p:cNvSpPr/>
              <p:nvPr/>
            </p:nvSpPr>
            <p:spPr>
              <a:xfrm>
                <a:off x="148" y="2489"/>
                <a:ext cx="169" cy="171"/>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2" name="Shape 812"/>
              <p:cNvSpPr/>
              <p:nvPr/>
            </p:nvSpPr>
            <p:spPr>
              <a:xfrm>
                <a:off x="217" y="423"/>
                <a:ext cx="146" cy="45"/>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3" name="Shape 813"/>
              <p:cNvSpPr/>
              <p:nvPr/>
            </p:nvSpPr>
            <p:spPr>
              <a:xfrm>
                <a:off x="217" y="482"/>
                <a:ext cx="146"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4" name="Shape 814"/>
              <p:cNvSpPr/>
              <p:nvPr/>
            </p:nvSpPr>
            <p:spPr>
              <a:xfrm>
                <a:off x="217" y="526"/>
                <a:ext cx="146" cy="46"/>
              </a:xfrm>
              <a:custGeom>
                <a:avLst/>
                <a:gdLst/>
                <a:ahLst/>
                <a:cxnLst/>
                <a:rect l="0" t="0" r="0" b="0"/>
                <a:pathLst>
                  <a:path w="87" h="27" extrusionOk="0">
                    <a:moveTo>
                      <a:pt x="0" y="17"/>
                    </a:moveTo>
                    <a:cubicBezTo>
                      <a:pt x="32" y="27"/>
                      <a:pt x="58" y="26"/>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5" name="Shape 815"/>
              <p:cNvSpPr/>
              <p:nvPr/>
            </p:nvSpPr>
            <p:spPr>
              <a:xfrm>
                <a:off x="498" y="1311"/>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6" name="Shape 816"/>
              <p:cNvSpPr/>
              <p:nvPr/>
            </p:nvSpPr>
            <p:spPr>
              <a:xfrm>
                <a:off x="498" y="1368"/>
                <a:ext cx="146" cy="3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7" name="Shape 817"/>
              <p:cNvSpPr/>
              <p:nvPr/>
            </p:nvSpPr>
            <p:spPr>
              <a:xfrm>
                <a:off x="498" y="1417"/>
                <a:ext cx="146" cy="44"/>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8" name="Shape 818"/>
              <p:cNvSpPr/>
              <p:nvPr/>
            </p:nvSpPr>
            <p:spPr>
              <a:xfrm>
                <a:off x="542" y="1778"/>
                <a:ext cx="164" cy="164"/>
              </a:xfrm>
              <a:custGeom>
                <a:avLst/>
                <a:gdLst/>
                <a:ahLst/>
                <a:cxnLst/>
                <a:rect l="0" t="0" r="0" b="0"/>
                <a:pathLst>
                  <a:path w="97" h="97" extrusionOk="0">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9" name="Shape 819"/>
              <p:cNvSpPr/>
              <p:nvPr/>
            </p:nvSpPr>
            <p:spPr>
              <a:xfrm>
                <a:off x="-82" y="1569"/>
                <a:ext cx="113" cy="164"/>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0" name="Shape 820"/>
              <p:cNvSpPr/>
              <p:nvPr/>
            </p:nvSpPr>
            <p:spPr>
              <a:xfrm>
                <a:off x="241" y="2655"/>
                <a:ext cx="318" cy="264"/>
              </a:xfrm>
              <a:custGeom>
                <a:avLst/>
                <a:gdLst/>
                <a:ahLst/>
                <a:cxnLst/>
                <a:rect l="0" t="0" r="0" b="0"/>
                <a:pathLst>
                  <a:path w="319" h="265" extrusionOk="0">
                    <a:moveTo>
                      <a:pt x="314" y="265"/>
                    </a:moveTo>
                    <a:lnTo>
                      <a:pt x="0" y="6"/>
                    </a:lnTo>
                    <a:lnTo>
                      <a:pt x="5" y="0"/>
                    </a:lnTo>
                    <a:lnTo>
                      <a:pt x="319" y="258"/>
                    </a:lnTo>
                    <a:lnTo>
                      <a:pt x="314" y="26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1" name="Shape 821"/>
              <p:cNvSpPr/>
              <p:nvPr/>
            </p:nvSpPr>
            <p:spPr>
              <a:xfrm>
                <a:off x="1414" y="1609"/>
                <a:ext cx="237" cy="136"/>
              </a:xfrm>
              <a:custGeom>
                <a:avLst/>
                <a:gdLst/>
                <a:ahLst/>
                <a:cxnLst/>
                <a:rect l="0" t="0" r="0" b="0"/>
                <a:pathLst>
                  <a:path w="140" h="81" extrusionOk="0">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2" name="Shape 822"/>
              <p:cNvSpPr/>
              <p:nvPr/>
            </p:nvSpPr>
            <p:spPr>
              <a:xfrm>
                <a:off x="1662" y="671"/>
                <a:ext cx="237" cy="136"/>
              </a:xfrm>
              <a:custGeom>
                <a:avLst/>
                <a:gdLst/>
                <a:ahLst/>
                <a:cxnLst/>
                <a:rect l="0" t="0" r="0" b="0"/>
                <a:pathLst>
                  <a:path w="141" h="81" extrusionOk="0">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3" name="Shape 823"/>
              <p:cNvSpPr/>
              <p:nvPr/>
            </p:nvSpPr>
            <p:spPr>
              <a:xfrm>
                <a:off x="107" y="1675"/>
                <a:ext cx="171" cy="168"/>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4" name="Shape 824"/>
              <p:cNvSpPr/>
              <p:nvPr/>
            </p:nvSpPr>
            <p:spPr>
              <a:xfrm>
                <a:off x="-288" y="1694"/>
                <a:ext cx="113" cy="164"/>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5" name="Shape 825"/>
              <p:cNvSpPr/>
              <p:nvPr/>
            </p:nvSpPr>
            <p:spPr>
              <a:xfrm>
                <a:off x="557" y="1864"/>
                <a:ext cx="373" cy="1057"/>
              </a:xfrm>
              <a:custGeom>
                <a:avLst/>
                <a:gdLst/>
                <a:ahLst/>
                <a:cxnLst/>
                <a:rect l="0" t="0" r="0" b="0"/>
                <a:pathLst>
                  <a:path w="374" h="1058" extrusionOk="0">
                    <a:moveTo>
                      <a:pt x="8" y="1058"/>
                    </a:moveTo>
                    <a:lnTo>
                      <a:pt x="0" y="1054"/>
                    </a:lnTo>
                    <a:lnTo>
                      <a:pt x="366" y="0"/>
                    </a:lnTo>
                    <a:lnTo>
                      <a:pt x="374" y="3"/>
                    </a:lnTo>
                    <a:lnTo>
                      <a:pt x="8" y="10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grpSp>
          <p:nvGrpSpPr>
            <p:cNvPr id="826" name="Shape 826"/>
            <p:cNvGrpSpPr/>
            <p:nvPr/>
          </p:nvGrpSpPr>
          <p:grpSpPr>
            <a:xfrm>
              <a:off x="-719" y="-11"/>
              <a:ext cx="8919" cy="3285"/>
              <a:chOff x="-719" y="-11"/>
              <a:chExt cx="8919" cy="3285"/>
            </a:xfrm>
          </p:grpSpPr>
          <p:sp>
            <p:nvSpPr>
              <p:cNvPr id="827" name="Shape 827"/>
              <p:cNvSpPr/>
              <p:nvPr/>
            </p:nvSpPr>
            <p:spPr>
              <a:xfrm>
                <a:off x="3386" y="1317"/>
                <a:ext cx="916" cy="903"/>
              </a:xfrm>
              <a:custGeom>
                <a:avLst/>
                <a:gdLst/>
                <a:ahLst/>
                <a:cxnLst/>
                <a:rect l="0" t="0" r="0" b="0"/>
                <a:pathLst>
                  <a:path w="543" h="535" extrusionOk="0">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8" name="Shape 828"/>
              <p:cNvSpPr/>
              <p:nvPr/>
            </p:nvSpPr>
            <p:spPr>
              <a:xfrm>
                <a:off x="6915" y="2044"/>
                <a:ext cx="146" cy="45"/>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9" name="Shape 829"/>
              <p:cNvSpPr/>
              <p:nvPr/>
            </p:nvSpPr>
            <p:spPr>
              <a:xfrm>
                <a:off x="6915" y="2103"/>
                <a:ext cx="146"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0" name="Shape 830"/>
              <p:cNvSpPr/>
              <p:nvPr/>
            </p:nvSpPr>
            <p:spPr>
              <a:xfrm>
                <a:off x="6915" y="2148"/>
                <a:ext cx="146" cy="45"/>
              </a:xfrm>
              <a:custGeom>
                <a:avLst/>
                <a:gdLst/>
                <a:ahLst/>
                <a:cxnLst/>
                <a:rect l="0" t="0" r="0" b="0"/>
                <a:pathLst>
                  <a:path w="87" h="27" extrusionOk="0">
                    <a:moveTo>
                      <a:pt x="0" y="17"/>
                    </a:moveTo>
                    <a:cubicBezTo>
                      <a:pt x="32" y="27"/>
                      <a:pt x="58" y="27"/>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1" name="Shape 831"/>
              <p:cNvSpPr/>
              <p:nvPr/>
            </p:nvSpPr>
            <p:spPr>
              <a:xfrm>
                <a:off x="7001" y="2512"/>
                <a:ext cx="113" cy="164"/>
              </a:xfrm>
              <a:custGeom>
                <a:avLst/>
                <a:gdLst/>
                <a:ahLst/>
                <a:cxnLst/>
                <a:rect l="0" t="0" r="0" b="0"/>
                <a:pathLst>
                  <a:path w="67" h="97" extrusionOk="0">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2" name="Shape 832"/>
              <p:cNvSpPr/>
              <p:nvPr/>
            </p:nvSpPr>
            <p:spPr>
              <a:xfrm>
                <a:off x="6886" y="1348"/>
                <a:ext cx="171" cy="168"/>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3" name="Shape 833"/>
              <p:cNvSpPr/>
              <p:nvPr/>
            </p:nvSpPr>
            <p:spPr>
              <a:xfrm>
                <a:off x="3675" y="2493"/>
                <a:ext cx="168" cy="171"/>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4" name="Shape 834"/>
              <p:cNvSpPr/>
              <p:nvPr/>
            </p:nvSpPr>
            <p:spPr>
              <a:xfrm>
                <a:off x="6397" y="952"/>
                <a:ext cx="146" cy="46"/>
              </a:xfrm>
              <a:custGeom>
                <a:avLst/>
                <a:gdLst/>
                <a:ahLst/>
                <a:cxnLst/>
                <a:rect l="0" t="0" r="0" b="0"/>
                <a:pathLst>
                  <a:path w="87" h="27" extrusionOk="0">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5" name="Shape 835"/>
              <p:cNvSpPr/>
              <p:nvPr/>
            </p:nvSpPr>
            <p:spPr>
              <a:xfrm>
                <a:off x="6397" y="1013"/>
                <a:ext cx="145"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6" name="Shape 836"/>
              <p:cNvSpPr/>
              <p:nvPr/>
            </p:nvSpPr>
            <p:spPr>
              <a:xfrm>
                <a:off x="6397" y="1057"/>
                <a:ext cx="146" cy="46"/>
              </a:xfrm>
              <a:custGeom>
                <a:avLst/>
                <a:gdLst/>
                <a:ahLst/>
                <a:cxnLst/>
                <a:rect l="0" t="0" r="0" b="0"/>
                <a:pathLst>
                  <a:path w="87" h="27" extrusionOk="0">
                    <a:moveTo>
                      <a:pt x="0" y="18"/>
                    </a:moveTo>
                    <a:cubicBezTo>
                      <a:pt x="32" y="27"/>
                      <a:pt x="58" y="27"/>
                      <a:pt x="87" y="18"/>
                    </a:cubicBezTo>
                    <a:cubicBezTo>
                      <a:pt x="87" y="0"/>
                      <a:pt x="87" y="0"/>
                      <a:pt x="87" y="0"/>
                    </a:cubicBezTo>
                    <a:cubicBezTo>
                      <a:pt x="0" y="0"/>
                      <a:pt x="0" y="0"/>
                      <a:pt x="0" y="0"/>
                    </a:cubicBezTo>
                    <a:lnTo>
                      <a:pt x="0"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7" name="Shape 837"/>
              <p:cNvSpPr/>
              <p:nvPr/>
            </p:nvSpPr>
            <p:spPr>
              <a:xfrm>
                <a:off x="7606" y="2860"/>
                <a:ext cx="171" cy="168"/>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8" name="Shape 838"/>
              <p:cNvSpPr/>
              <p:nvPr/>
            </p:nvSpPr>
            <p:spPr>
              <a:xfrm>
                <a:off x="7604" y="1468"/>
                <a:ext cx="113"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9" name="Shape 839"/>
              <p:cNvSpPr/>
              <p:nvPr/>
            </p:nvSpPr>
            <p:spPr>
              <a:xfrm>
                <a:off x="7155" y="2744"/>
                <a:ext cx="168" cy="168"/>
              </a:xfrm>
              <a:custGeom>
                <a:avLst/>
                <a:gdLst/>
                <a:ahLst/>
                <a:cxnLst/>
                <a:rect l="0" t="0" r="0" b="0"/>
                <a:pathLst>
                  <a:path w="169" h="169" extrusionOk="0">
                    <a:moveTo>
                      <a:pt x="115" y="76"/>
                    </a:moveTo>
                    <a:lnTo>
                      <a:pt x="53" y="76"/>
                    </a:lnTo>
                    <a:lnTo>
                      <a:pt x="53" y="67"/>
                    </a:lnTo>
                    <a:lnTo>
                      <a:pt x="115" y="67"/>
                    </a:lnTo>
                    <a:lnTo>
                      <a:pt x="115" y="76"/>
                    </a:lnTo>
                    <a:close/>
                    <a:moveTo>
                      <a:pt x="115" y="96"/>
                    </a:moveTo>
                    <a:lnTo>
                      <a:pt x="53" y="96"/>
                    </a:lnTo>
                    <a:lnTo>
                      <a:pt x="53" y="104"/>
                    </a:lnTo>
                    <a:lnTo>
                      <a:pt x="115" y="104"/>
                    </a:lnTo>
                    <a:lnTo>
                      <a:pt x="115" y="96"/>
                    </a:lnTo>
                    <a:close/>
                    <a:moveTo>
                      <a:pt x="115" y="39"/>
                    </a:moveTo>
                    <a:lnTo>
                      <a:pt x="53" y="39"/>
                    </a:lnTo>
                    <a:lnTo>
                      <a:pt x="53" y="47"/>
                    </a:lnTo>
                    <a:lnTo>
                      <a:pt x="115" y="47"/>
                    </a:lnTo>
                    <a:lnTo>
                      <a:pt x="115" y="39"/>
                    </a:lnTo>
                    <a:close/>
                    <a:moveTo>
                      <a:pt x="115" y="126"/>
                    </a:moveTo>
                    <a:lnTo>
                      <a:pt x="53" y="126"/>
                    </a:lnTo>
                    <a:lnTo>
                      <a:pt x="53" y="133"/>
                    </a:lnTo>
                    <a:lnTo>
                      <a:pt x="115" y="133"/>
                    </a:lnTo>
                    <a:lnTo>
                      <a:pt x="115" y="126"/>
                    </a:lnTo>
                    <a:close/>
                    <a:moveTo>
                      <a:pt x="169" y="169"/>
                    </a:moveTo>
                    <a:lnTo>
                      <a:pt x="0" y="169"/>
                    </a:lnTo>
                    <a:lnTo>
                      <a:pt x="0" y="0"/>
                    </a:lnTo>
                    <a:lnTo>
                      <a:pt x="169" y="0"/>
                    </a:lnTo>
                    <a:lnTo>
                      <a:pt x="169" y="169"/>
                    </a:lnTo>
                    <a:close/>
                    <a:moveTo>
                      <a:pt x="161" y="8"/>
                    </a:moveTo>
                    <a:lnTo>
                      <a:pt x="7" y="8"/>
                    </a:lnTo>
                    <a:lnTo>
                      <a:pt x="7" y="162"/>
                    </a:lnTo>
                    <a:lnTo>
                      <a:pt x="161" y="162"/>
                    </a:lnTo>
                    <a:lnTo>
                      <a:pt x="161" y="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0" name="Shape 840"/>
              <p:cNvSpPr/>
              <p:nvPr/>
            </p:nvSpPr>
            <p:spPr>
              <a:xfrm>
                <a:off x="7400" y="776"/>
                <a:ext cx="169" cy="72"/>
              </a:xfrm>
              <a:custGeom>
                <a:avLst/>
                <a:gdLst/>
                <a:ahLst/>
                <a:cxnLst/>
                <a:rect l="0" t="0" r="0" b="0"/>
                <a:pathLst>
                  <a:path w="101" h="43" extrusionOk="0">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1" name="Shape 841"/>
              <p:cNvSpPr/>
              <p:nvPr/>
            </p:nvSpPr>
            <p:spPr>
              <a:xfrm>
                <a:off x="7400" y="871"/>
                <a:ext cx="170"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2" name="Shape 842"/>
              <p:cNvSpPr/>
              <p:nvPr/>
            </p:nvSpPr>
            <p:spPr>
              <a:xfrm>
                <a:off x="7400" y="902"/>
                <a:ext cx="170"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3" name="Shape 843"/>
              <p:cNvSpPr/>
              <p:nvPr/>
            </p:nvSpPr>
            <p:spPr>
              <a:xfrm>
                <a:off x="7400" y="935"/>
                <a:ext cx="170"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4" name="Shape 844"/>
              <p:cNvSpPr/>
              <p:nvPr/>
            </p:nvSpPr>
            <p:spPr>
              <a:xfrm>
                <a:off x="3463" y="1393"/>
                <a:ext cx="762" cy="761"/>
              </a:xfrm>
              <a:custGeom>
                <a:avLst/>
                <a:gdLst/>
                <a:ahLst/>
                <a:cxnLst/>
                <a:rect l="0" t="0" r="0" b="0"/>
                <a:pathLst>
                  <a:path w="452" h="450" extrusionOk="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5" name="Shape 845"/>
              <p:cNvSpPr/>
              <p:nvPr/>
            </p:nvSpPr>
            <p:spPr>
              <a:xfrm>
                <a:off x="3559" y="1530"/>
                <a:ext cx="571" cy="504"/>
              </a:xfrm>
              <a:custGeom>
                <a:avLst/>
                <a:gdLst/>
                <a:ahLst/>
                <a:cxnLst/>
                <a:rect l="0" t="0" r="0" b="0"/>
                <a:pathLst>
                  <a:path w="338" h="299" extrusionOk="0">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6" name="Shape 846"/>
              <p:cNvSpPr/>
              <p:nvPr/>
            </p:nvSpPr>
            <p:spPr>
              <a:xfrm>
                <a:off x="878" y="1834"/>
                <a:ext cx="124" cy="96"/>
              </a:xfrm>
              <a:custGeom>
                <a:avLst/>
                <a:gdLst/>
                <a:ahLst/>
                <a:cxnLst/>
                <a:rect l="0" t="0" r="0" b="0"/>
                <a:pathLst>
                  <a:path w="74" h="57" extrusionOk="0">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7" name="Shape 847"/>
              <p:cNvSpPr/>
              <p:nvPr/>
            </p:nvSpPr>
            <p:spPr>
              <a:xfrm>
                <a:off x="861" y="1794"/>
                <a:ext cx="54" cy="88"/>
              </a:xfrm>
              <a:custGeom>
                <a:avLst/>
                <a:gdLst/>
                <a:ahLst/>
                <a:cxnLst/>
                <a:rect l="0" t="0" r="0" b="0"/>
                <a:pathLst>
                  <a:path w="32" h="52" extrusionOk="0">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8" name="Shape 848"/>
              <p:cNvSpPr/>
              <p:nvPr/>
            </p:nvSpPr>
            <p:spPr>
              <a:xfrm>
                <a:off x="830" y="1819"/>
                <a:ext cx="54" cy="120"/>
              </a:xfrm>
              <a:custGeom>
                <a:avLst/>
                <a:gdLst/>
                <a:ahLst/>
                <a:cxnLst/>
                <a:rect l="0" t="0" r="0" b="0"/>
                <a:pathLst>
                  <a:path w="32" h="71" extrusionOk="0">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9" name="Shape 849"/>
              <p:cNvSpPr/>
              <p:nvPr/>
            </p:nvSpPr>
            <p:spPr>
              <a:xfrm>
                <a:off x="872" y="1761"/>
                <a:ext cx="158" cy="160"/>
              </a:xfrm>
              <a:custGeom>
                <a:avLst/>
                <a:gdLst/>
                <a:ahLst/>
                <a:cxnLst/>
                <a:rect l="0" t="0" r="0" b="0"/>
                <a:pathLst>
                  <a:path w="94" h="95" extrusionOk="0">
                    <a:moveTo>
                      <a:pt x="78" y="95"/>
                    </a:moveTo>
                    <a:cubicBezTo>
                      <a:pt x="75" y="92"/>
                      <a:pt x="75" y="92"/>
                      <a:pt x="75" y="92"/>
                    </a:cubicBezTo>
                    <a:cubicBezTo>
                      <a:pt x="79" y="86"/>
                      <a:pt x="83" y="80"/>
                      <a:pt x="85" y="74"/>
                    </a:cubicBezTo>
                    <a:cubicBezTo>
                      <a:pt x="89" y="61"/>
                      <a:pt x="87" y="47"/>
                      <a:pt x="81" y="35"/>
                    </a:cubicBezTo>
                    <a:cubicBezTo>
                      <a:pt x="75" y="23"/>
                      <a:pt x="64" y="14"/>
                      <a:pt x="51" y="10"/>
                    </a:cubicBezTo>
                    <a:cubicBezTo>
                      <a:pt x="34" y="5"/>
                      <a:pt x="16" y="8"/>
                      <a:pt x="3" y="19"/>
                    </a:cubicBezTo>
                    <a:cubicBezTo>
                      <a:pt x="0" y="16"/>
                      <a:pt x="0" y="16"/>
                      <a:pt x="0" y="16"/>
                    </a:cubicBezTo>
                    <a:cubicBezTo>
                      <a:pt x="15" y="3"/>
                      <a:pt x="34" y="0"/>
                      <a:pt x="52" y="5"/>
                    </a:cubicBezTo>
                    <a:cubicBezTo>
                      <a:pt x="67" y="10"/>
                      <a:pt x="78" y="19"/>
                      <a:pt x="85" y="33"/>
                    </a:cubicBezTo>
                    <a:cubicBezTo>
                      <a:pt x="92" y="46"/>
                      <a:pt x="94" y="61"/>
                      <a:pt x="89" y="75"/>
                    </a:cubicBezTo>
                    <a:cubicBezTo>
                      <a:pt x="87" y="82"/>
                      <a:pt x="83" y="89"/>
                      <a:pt x="78" y="9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0" name="Shape 850"/>
              <p:cNvSpPr/>
              <p:nvPr/>
            </p:nvSpPr>
            <p:spPr>
              <a:xfrm>
                <a:off x="1327" y="776"/>
                <a:ext cx="342" cy="75"/>
              </a:xfrm>
              <a:custGeom>
                <a:avLst/>
                <a:gdLst/>
                <a:ahLst/>
                <a:cxnLst/>
                <a:rect l="0" t="0" r="0" b="0"/>
                <a:pathLst>
                  <a:path w="343" h="76" extrusionOk="0">
                    <a:moveTo>
                      <a:pt x="0" y="76"/>
                    </a:moveTo>
                    <a:lnTo>
                      <a:pt x="0" y="68"/>
                    </a:lnTo>
                    <a:lnTo>
                      <a:pt x="341" y="0"/>
                    </a:lnTo>
                    <a:lnTo>
                      <a:pt x="343" y="8"/>
                    </a:lnTo>
                    <a:lnTo>
                      <a:pt x="0" y="7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1" name="Shape 851"/>
              <p:cNvSpPr/>
              <p:nvPr/>
            </p:nvSpPr>
            <p:spPr>
              <a:xfrm>
                <a:off x="1277" y="842"/>
                <a:ext cx="133" cy="83"/>
              </a:xfrm>
              <a:custGeom>
                <a:avLst/>
                <a:gdLst/>
                <a:ahLst/>
                <a:cxnLst/>
                <a:rect l="0" t="0" r="0" b="0"/>
                <a:pathLst>
                  <a:path w="79" h="49" extrusionOk="0">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2" name="Shape 852"/>
              <p:cNvSpPr/>
              <p:nvPr/>
            </p:nvSpPr>
            <p:spPr>
              <a:xfrm>
                <a:off x="1268" y="784"/>
                <a:ext cx="68" cy="75"/>
              </a:xfrm>
              <a:custGeom>
                <a:avLst/>
                <a:gdLst/>
                <a:ahLst/>
                <a:cxnLst/>
                <a:rect l="0" t="0" r="0" b="0"/>
                <a:pathLst>
                  <a:path w="40" h="45" extrusionOk="0">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3" name="Shape 853"/>
              <p:cNvSpPr/>
              <p:nvPr/>
            </p:nvSpPr>
            <p:spPr>
              <a:xfrm>
                <a:off x="1236" y="796"/>
                <a:ext cx="41" cy="123"/>
              </a:xfrm>
              <a:custGeom>
                <a:avLst/>
                <a:gdLst/>
                <a:ahLst/>
                <a:cxnLst/>
                <a:rect l="0" t="0" r="0" b="0"/>
                <a:pathLst>
                  <a:path w="24" h="73" extrusionOk="0">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4" name="Shape 854"/>
              <p:cNvSpPr/>
              <p:nvPr/>
            </p:nvSpPr>
            <p:spPr>
              <a:xfrm>
                <a:off x="1296" y="755"/>
                <a:ext cx="142" cy="171"/>
              </a:xfrm>
              <a:custGeom>
                <a:avLst/>
                <a:gdLst/>
                <a:ahLst/>
                <a:cxnLst/>
                <a:rect l="0" t="0" r="0" b="0"/>
                <a:pathLst>
                  <a:path w="84" h="102" extrusionOk="0">
                    <a:moveTo>
                      <a:pt x="60" y="102"/>
                    </a:moveTo>
                    <a:cubicBezTo>
                      <a:pt x="57" y="98"/>
                      <a:pt x="57" y="98"/>
                      <a:pt x="57" y="98"/>
                    </a:cubicBezTo>
                    <a:cubicBezTo>
                      <a:pt x="63" y="94"/>
                      <a:pt x="67" y="89"/>
                      <a:pt x="71" y="83"/>
                    </a:cubicBezTo>
                    <a:cubicBezTo>
                      <a:pt x="77" y="71"/>
                      <a:pt x="79" y="57"/>
                      <a:pt x="75" y="44"/>
                    </a:cubicBezTo>
                    <a:cubicBezTo>
                      <a:pt x="71" y="31"/>
                      <a:pt x="63" y="20"/>
                      <a:pt x="51" y="13"/>
                    </a:cubicBezTo>
                    <a:cubicBezTo>
                      <a:pt x="35" y="5"/>
                      <a:pt x="17" y="5"/>
                      <a:pt x="2" y="13"/>
                    </a:cubicBezTo>
                    <a:cubicBezTo>
                      <a:pt x="0" y="9"/>
                      <a:pt x="0" y="9"/>
                      <a:pt x="0" y="9"/>
                    </a:cubicBezTo>
                    <a:cubicBezTo>
                      <a:pt x="16" y="0"/>
                      <a:pt x="36" y="0"/>
                      <a:pt x="53" y="9"/>
                    </a:cubicBezTo>
                    <a:cubicBezTo>
                      <a:pt x="66" y="16"/>
                      <a:pt x="75" y="28"/>
                      <a:pt x="80" y="43"/>
                    </a:cubicBezTo>
                    <a:cubicBezTo>
                      <a:pt x="84" y="57"/>
                      <a:pt x="82" y="72"/>
                      <a:pt x="75" y="85"/>
                    </a:cubicBezTo>
                    <a:cubicBezTo>
                      <a:pt x="71" y="92"/>
                      <a:pt x="66" y="97"/>
                      <a:pt x="60" y="10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5" name="Shape 855"/>
              <p:cNvSpPr/>
              <p:nvPr/>
            </p:nvSpPr>
            <p:spPr>
              <a:xfrm>
                <a:off x="567" y="2909"/>
                <a:ext cx="231" cy="283"/>
              </a:xfrm>
              <a:custGeom>
                <a:avLst/>
                <a:gdLst/>
                <a:ahLst/>
                <a:cxnLst/>
                <a:rect l="0" t="0" r="0" b="0"/>
                <a:pathLst>
                  <a:path w="232" h="284" extrusionOk="0">
                    <a:moveTo>
                      <a:pt x="227" y="284"/>
                    </a:moveTo>
                    <a:lnTo>
                      <a:pt x="0" y="5"/>
                    </a:lnTo>
                    <a:lnTo>
                      <a:pt x="7" y="0"/>
                    </a:lnTo>
                    <a:lnTo>
                      <a:pt x="232" y="279"/>
                    </a:lnTo>
                    <a:lnTo>
                      <a:pt x="227" y="28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6" name="Shape 856"/>
              <p:cNvSpPr/>
              <p:nvPr/>
            </p:nvSpPr>
            <p:spPr>
              <a:xfrm>
                <a:off x="307" y="2912"/>
                <a:ext cx="256" cy="168"/>
              </a:xfrm>
              <a:custGeom>
                <a:avLst/>
                <a:gdLst/>
                <a:ahLst/>
                <a:cxnLst/>
                <a:rect l="0" t="0" r="0" b="0"/>
                <a:pathLst>
                  <a:path w="257" h="169" extrusionOk="0">
                    <a:moveTo>
                      <a:pt x="5" y="169"/>
                    </a:moveTo>
                    <a:lnTo>
                      <a:pt x="0" y="162"/>
                    </a:lnTo>
                    <a:lnTo>
                      <a:pt x="252" y="0"/>
                    </a:lnTo>
                    <a:lnTo>
                      <a:pt x="257" y="6"/>
                    </a:lnTo>
                    <a:lnTo>
                      <a:pt x="5" y="16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7" name="Shape 857"/>
              <p:cNvSpPr/>
              <p:nvPr/>
            </p:nvSpPr>
            <p:spPr>
              <a:xfrm>
                <a:off x="496" y="2886"/>
                <a:ext cx="116" cy="104"/>
              </a:xfrm>
              <a:custGeom>
                <a:avLst/>
                <a:gdLst/>
                <a:ahLst/>
                <a:cxnLst/>
                <a:rect l="0" t="0" r="0" b="0"/>
                <a:pathLst>
                  <a:path w="69" h="62" extrusionOk="0">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8" name="Shape 858"/>
              <p:cNvSpPr/>
              <p:nvPr/>
            </p:nvSpPr>
            <p:spPr>
              <a:xfrm>
                <a:off x="523" y="2850"/>
                <a:ext cx="100" cy="35"/>
              </a:xfrm>
              <a:custGeom>
                <a:avLst/>
                <a:gdLst/>
                <a:ahLst/>
                <a:cxnLst/>
                <a:rect l="0" t="0" r="0" b="0"/>
                <a:pathLst>
                  <a:path w="59" h="21" extrusionOk="0">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9" name="Shape 859"/>
              <p:cNvSpPr/>
              <p:nvPr/>
            </p:nvSpPr>
            <p:spPr>
              <a:xfrm>
                <a:off x="475" y="2826"/>
                <a:ext cx="102" cy="72"/>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0" name="Shape 860"/>
              <p:cNvSpPr/>
              <p:nvPr/>
            </p:nvSpPr>
            <p:spPr>
              <a:xfrm>
                <a:off x="532" y="2839"/>
                <a:ext cx="127" cy="176"/>
              </a:xfrm>
              <a:custGeom>
                <a:avLst/>
                <a:gdLst/>
                <a:ahLst/>
                <a:cxnLst/>
                <a:rect l="0" t="0" r="0" b="0"/>
                <a:pathLst>
                  <a:path w="76" h="104" extrusionOk="0">
                    <a:moveTo>
                      <a:pt x="20" y="104"/>
                    </a:moveTo>
                    <a:cubicBezTo>
                      <a:pt x="13" y="104"/>
                      <a:pt x="6" y="102"/>
                      <a:pt x="0" y="100"/>
                    </a:cubicBezTo>
                    <a:cubicBezTo>
                      <a:pt x="1" y="95"/>
                      <a:pt x="1" y="95"/>
                      <a:pt x="1" y="95"/>
                    </a:cubicBezTo>
                    <a:cubicBezTo>
                      <a:pt x="8" y="98"/>
                      <a:pt x="14" y="99"/>
                      <a:pt x="21" y="99"/>
                    </a:cubicBezTo>
                    <a:cubicBezTo>
                      <a:pt x="35" y="98"/>
                      <a:pt x="48" y="93"/>
                      <a:pt x="57" y="83"/>
                    </a:cubicBezTo>
                    <a:cubicBezTo>
                      <a:pt x="66" y="73"/>
                      <a:pt x="71" y="60"/>
                      <a:pt x="71" y="46"/>
                    </a:cubicBezTo>
                    <a:cubicBezTo>
                      <a:pt x="70" y="29"/>
                      <a:pt x="61" y="13"/>
                      <a:pt x="47" y="4"/>
                    </a:cubicBezTo>
                    <a:cubicBezTo>
                      <a:pt x="49" y="0"/>
                      <a:pt x="49" y="0"/>
                      <a:pt x="49" y="0"/>
                    </a:cubicBezTo>
                    <a:cubicBezTo>
                      <a:pt x="65" y="10"/>
                      <a:pt x="75" y="27"/>
                      <a:pt x="76" y="46"/>
                    </a:cubicBezTo>
                    <a:cubicBezTo>
                      <a:pt x="76" y="61"/>
                      <a:pt x="71" y="75"/>
                      <a:pt x="61" y="86"/>
                    </a:cubicBezTo>
                    <a:cubicBezTo>
                      <a:pt x="50" y="97"/>
                      <a:pt x="36" y="103"/>
                      <a:pt x="22" y="104"/>
                    </a:cubicBezTo>
                    <a:cubicBezTo>
                      <a:pt x="21" y="104"/>
                      <a:pt x="20" y="104"/>
                      <a:pt x="20" y="104"/>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1" name="Shape 861"/>
              <p:cNvSpPr/>
              <p:nvPr/>
            </p:nvSpPr>
            <p:spPr>
              <a:xfrm>
                <a:off x="7806" y="1930"/>
                <a:ext cx="299" cy="239"/>
              </a:xfrm>
              <a:custGeom>
                <a:avLst/>
                <a:gdLst/>
                <a:ahLst/>
                <a:cxnLst/>
                <a:rect l="0" t="0" r="0" b="0"/>
                <a:pathLst>
                  <a:path w="300" h="240" extrusionOk="0">
                    <a:moveTo>
                      <a:pt x="295" y="240"/>
                    </a:moveTo>
                    <a:lnTo>
                      <a:pt x="0" y="6"/>
                    </a:lnTo>
                    <a:lnTo>
                      <a:pt x="5" y="0"/>
                    </a:lnTo>
                    <a:lnTo>
                      <a:pt x="300" y="235"/>
                    </a:lnTo>
                    <a:lnTo>
                      <a:pt x="295" y="24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2" name="Shape 862"/>
              <p:cNvSpPr/>
              <p:nvPr/>
            </p:nvSpPr>
            <p:spPr>
              <a:xfrm>
                <a:off x="8041" y="2146"/>
                <a:ext cx="124" cy="95"/>
              </a:xfrm>
              <a:custGeom>
                <a:avLst/>
                <a:gdLst/>
                <a:ahLst/>
                <a:cxnLst/>
                <a:rect l="0" t="0" r="0" b="0"/>
                <a:pathLst>
                  <a:path w="74" h="57" extrusionOk="0">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30" y="55"/>
                      <a:pt x="40" y="54"/>
                      <a:pt x="49" y="50"/>
                    </a:cubicBezTo>
                    <a:cubicBezTo>
                      <a:pt x="58" y="45"/>
                      <a:pt x="65" y="37"/>
                      <a:pt x="68" y="27"/>
                    </a:cubicBezTo>
                    <a:cubicBezTo>
                      <a:pt x="71" y="19"/>
                      <a:pt x="70" y="9"/>
                      <a:pt x="67" y="1"/>
                    </a:cubicBezTo>
                    <a:cubicBezTo>
                      <a:pt x="69" y="0"/>
                      <a:pt x="69" y="0"/>
                      <a:pt x="69" y="0"/>
                    </a:cubicBezTo>
                    <a:cubicBezTo>
                      <a:pt x="73" y="9"/>
                      <a:pt x="74" y="19"/>
                      <a:pt x="71" y="28"/>
                    </a:cubicBezTo>
                    <a:cubicBezTo>
                      <a:pt x="67" y="38"/>
                      <a:pt x="60" y="47"/>
                      <a:pt x="51" y="52"/>
                    </a:cubicBezTo>
                    <a:cubicBezTo>
                      <a:pt x="45" y="55"/>
                      <a:pt x="38" y="57"/>
                      <a:pt x="31"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3" name="Shape 863"/>
              <p:cNvSpPr/>
              <p:nvPr/>
            </p:nvSpPr>
            <p:spPr>
              <a:xfrm>
                <a:off x="8023" y="2105"/>
                <a:ext cx="56" cy="88"/>
              </a:xfrm>
              <a:custGeom>
                <a:avLst/>
                <a:gdLst/>
                <a:ahLst/>
                <a:cxnLst/>
                <a:rect l="0" t="0" r="0" b="0"/>
                <a:pathLst>
                  <a:path w="33" h="52" extrusionOk="0">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4" name="Shape 864"/>
              <p:cNvSpPr/>
              <p:nvPr/>
            </p:nvSpPr>
            <p:spPr>
              <a:xfrm>
                <a:off x="7991" y="2131"/>
                <a:ext cx="54" cy="120"/>
              </a:xfrm>
              <a:custGeom>
                <a:avLst/>
                <a:gdLst/>
                <a:ahLst/>
                <a:cxnLst/>
                <a:rect l="0" t="0" r="0" b="0"/>
                <a:pathLst>
                  <a:path w="32" h="71" extrusionOk="0">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5" name="Shape 865"/>
              <p:cNvSpPr/>
              <p:nvPr/>
            </p:nvSpPr>
            <p:spPr>
              <a:xfrm>
                <a:off x="8034" y="2072"/>
                <a:ext cx="164" cy="159"/>
              </a:xfrm>
              <a:custGeom>
                <a:avLst/>
                <a:gdLst/>
                <a:ahLst/>
                <a:cxnLst/>
                <a:rect l="0" t="0" r="0" b="0"/>
                <a:pathLst>
                  <a:path w="98" h="95" extrusionOk="0">
                    <a:moveTo>
                      <a:pt x="78" y="95"/>
                    </a:moveTo>
                    <a:cubicBezTo>
                      <a:pt x="75" y="92"/>
                      <a:pt x="75" y="92"/>
                      <a:pt x="75" y="92"/>
                    </a:cubicBezTo>
                    <a:cubicBezTo>
                      <a:pt x="79" y="87"/>
                      <a:pt x="82" y="81"/>
                      <a:pt x="84" y="74"/>
                    </a:cubicBezTo>
                    <a:cubicBezTo>
                      <a:pt x="93" y="48"/>
                      <a:pt x="78" y="19"/>
                      <a:pt x="51" y="11"/>
                    </a:cubicBezTo>
                    <a:cubicBezTo>
                      <a:pt x="34" y="5"/>
                      <a:pt x="16" y="9"/>
                      <a:pt x="3" y="20"/>
                    </a:cubicBezTo>
                    <a:cubicBezTo>
                      <a:pt x="0" y="16"/>
                      <a:pt x="0" y="16"/>
                      <a:pt x="0" y="16"/>
                    </a:cubicBezTo>
                    <a:cubicBezTo>
                      <a:pt x="14" y="4"/>
                      <a:pt x="34" y="0"/>
                      <a:pt x="52" y="6"/>
                    </a:cubicBezTo>
                    <a:cubicBezTo>
                      <a:pt x="81" y="15"/>
                      <a:pt x="98" y="46"/>
                      <a:pt x="89" y="76"/>
                    </a:cubicBezTo>
                    <a:cubicBezTo>
                      <a:pt x="87" y="83"/>
                      <a:pt x="83" y="90"/>
                      <a:pt x="78" y="9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6" name="Shape 866"/>
              <p:cNvSpPr/>
              <p:nvPr/>
            </p:nvSpPr>
            <p:spPr>
              <a:xfrm>
                <a:off x="3886" y="590"/>
                <a:ext cx="132" cy="734"/>
              </a:xfrm>
              <a:custGeom>
                <a:avLst/>
                <a:gdLst/>
                <a:ahLst/>
                <a:cxnLst/>
                <a:rect l="0" t="0" r="0" b="0"/>
                <a:pathLst>
                  <a:path w="133" h="735" extrusionOk="0">
                    <a:moveTo>
                      <a:pt x="8" y="735"/>
                    </a:moveTo>
                    <a:lnTo>
                      <a:pt x="0" y="735"/>
                    </a:lnTo>
                    <a:lnTo>
                      <a:pt x="127" y="0"/>
                    </a:lnTo>
                    <a:lnTo>
                      <a:pt x="133" y="2"/>
                    </a:lnTo>
                    <a:lnTo>
                      <a:pt x="8" y="73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7" name="Shape 867"/>
              <p:cNvSpPr/>
              <p:nvPr/>
            </p:nvSpPr>
            <p:spPr>
              <a:xfrm>
                <a:off x="3629" y="998"/>
                <a:ext cx="116" cy="341"/>
              </a:xfrm>
              <a:custGeom>
                <a:avLst/>
                <a:gdLst/>
                <a:ahLst/>
                <a:cxnLst/>
                <a:rect l="0" t="0" r="0" b="0"/>
                <a:pathLst>
                  <a:path w="117" h="342" extrusionOk="0">
                    <a:moveTo>
                      <a:pt x="108" y="342"/>
                    </a:moveTo>
                    <a:lnTo>
                      <a:pt x="0" y="3"/>
                    </a:lnTo>
                    <a:lnTo>
                      <a:pt x="9" y="0"/>
                    </a:lnTo>
                    <a:lnTo>
                      <a:pt x="117" y="338"/>
                    </a:lnTo>
                    <a:lnTo>
                      <a:pt x="108" y="34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8" name="Shape 868"/>
              <p:cNvSpPr/>
              <p:nvPr/>
            </p:nvSpPr>
            <p:spPr>
              <a:xfrm>
                <a:off x="3752" y="2279"/>
                <a:ext cx="24" cy="216"/>
              </a:xfrm>
              <a:custGeom>
                <a:avLst/>
                <a:gdLst/>
                <a:ahLst/>
                <a:cxnLst/>
                <a:rect l="0" t="0" r="0" b="0"/>
                <a:pathLst>
                  <a:path w="25" h="217" extrusionOk="0">
                    <a:moveTo>
                      <a:pt x="8" y="217"/>
                    </a:moveTo>
                    <a:lnTo>
                      <a:pt x="0" y="217"/>
                    </a:lnTo>
                    <a:lnTo>
                      <a:pt x="18" y="0"/>
                    </a:lnTo>
                    <a:lnTo>
                      <a:pt x="25" y="0"/>
                    </a:lnTo>
                    <a:lnTo>
                      <a:pt x="8" y="2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9" name="Shape 869"/>
              <p:cNvSpPr/>
              <p:nvPr/>
            </p:nvSpPr>
            <p:spPr>
              <a:xfrm>
                <a:off x="6247" y="428"/>
                <a:ext cx="441" cy="185"/>
              </a:xfrm>
              <a:custGeom>
                <a:avLst/>
                <a:gdLst/>
                <a:ahLst/>
                <a:cxnLst/>
                <a:rect l="0" t="0" r="0" b="0"/>
                <a:pathLst>
                  <a:path w="442" h="186" extrusionOk="0">
                    <a:moveTo>
                      <a:pt x="439" y="186"/>
                    </a:moveTo>
                    <a:lnTo>
                      <a:pt x="0" y="7"/>
                    </a:lnTo>
                    <a:lnTo>
                      <a:pt x="3" y="0"/>
                    </a:lnTo>
                    <a:lnTo>
                      <a:pt x="442" y="180"/>
                    </a:lnTo>
                    <a:lnTo>
                      <a:pt x="439" y="18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0" name="Shape 870"/>
              <p:cNvSpPr/>
              <p:nvPr/>
            </p:nvSpPr>
            <p:spPr>
              <a:xfrm>
                <a:off x="6694" y="419"/>
                <a:ext cx="566" cy="202"/>
              </a:xfrm>
              <a:custGeom>
                <a:avLst/>
                <a:gdLst/>
                <a:ahLst/>
                <a:cxnLst/>
                <a:rect l="0" t="0" r="0" b="0"/>
                <a:pathLst>
                  <a:path w="567" h="203" extrusionOk="0">
                    <a:moveTo>
                      <a:pt x="3" y="203"/>
                    </a:moveTo>
                    <a:lnTo>
                      <a:pt x="0" y="196"/>
                    </a:lnTo>
                    <a:lnTo>
                      <a:pt x="564" y="0"/>
                    </a:lnTo>
                    <a:lnTo>
                      <a:pt x="567" y="7"/>
                    </a:lnTo>
                    <a:lnTo>
                      <a:pt x="3" y="20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1" name="Shape 871"/>
              <p:cNvSpPr/>
              <p:nvPr/>
            </p:nvSpPr>
            <p:spPr>
              <a:xfrm>
                <a:off x="6619" y="582"/>
                <a:ext cx="116" cy="105"/>
              </a:xfrm>
              <a:custGeom>
                <a:avLst/>
                <a:gdLst/>
                <a:ahLst/>
                <a:cxnLst/>
                <a:rect l="0" t="0" r="0" b="0"/>
                <a:pathLst>
                  <a:path w="69"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2" name="Shape 872"/>
              <p:cNvSpPr/>
              <p:nvPr/>
            </p:nvSpPr>
            <p:spPr>
              <a:xfrm>
                <a:off x="6648" y="548"/>
                <a:ext cx="100" cy="34"/>
              </a:xfrm>
              <a:custGeom>
                <a:avLst/>
                <a:gdLst/>
                <a:ahLst/>
                <a:cxnLst/>
                <a:rect l="0" t="0" r="0" b="0"/>
                <a:pathLst>
                  <a:path w="59" h="20" extrusionOk="0">
                    <a:moveTo>
                      <a:pt x="56" y="20"/>
                    </a:moveTo>
                    <a:cubicBezTo>
                      <a:pt x="49" y="9"/>
                      <a:pt x="37" y="3"/>
                      <a:pt x="23" y="3"/>
                    </a:cubicBezTo>
                    <a:cubicBezTo>
                      <a:pt x="16"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3" name="Shape 873"/>
              <p:cNvSpPr/>
              <p:nvPr/>
            </p:nvSpPr>
            <p:spPr>
              <a:xfrm>
                <a:off x="6598" y="521"/>
                <a:ext cx="102" cy="72"/>
              </a:xfrm>
              <a:custGeom>
                <a:avLst/>
                <a:gdLst/>
                <a:ahLst/>
                <a:cxnLst/>
                <a:rect l="0" t="0" r="0" b="0"/>
                <a:pathLst>
                  <a:path w="61" h="43" extrusionOk="0">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4" name="Shape 874"/>
              <p:cNvSpPr/>
              <p:nvPr/>
            </p:nvSpPr>
            <p:spPr>
              <a:xfrm>
                <a:off x="6655" y="538"/>
                <a:ext cx="129" cy="174"/>
              </a:xfrm>
              <a:custGeom>
                <a:avLst/>
                <a:gdLst/>
                <a:ahLst/>
                <a:cxnLst/>
                <a:rect l="0" t="0" r="0" b="0"/>
                <a:pathLst>
                  <a:path w="77" h="103" extrusionOk="0">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61"/>
                      <a:pt x="72" y="75"/>
                      <a:pt x="61" y="86"/>
                    </a:cubicBezTo>
                    <a:cubicBezTo>
                      <a:pt x="51" y="97"/>
                      <a:pt x="37" y="103"/>
                      <a:pt x="22" y="103"/>
                    </a:cubicBezTo>
                    <a:cubicBezTo>
                      <a:pt x="22" y="103"/>
                      <a:pt x="21" y="103"/>
                      <a:pt x="21" y="10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5" name="Shape 875"/>
              <p:cNvSpPr/>
              <p:nvPr/>
            </p:nvSpPr>
            <p:spPr>
              <a:xfrm>
                <a:off x="-136" y="187"/>
                <a:ext cx="149" cy="155"/>
              </a:xfrm>
              <a:custGeom>
                <a:avLst/>
                <a:gdLst/>
                <a:ahLst/>
                <a:cxnLst/>
                <a:rect l="0" t="0" r="0" b="0"/>
                <a:pathLst>
                  <a:path w="88"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6" name="Shape 876"/>
              <p:cNvSpPr/>
              <p:nvPr/>
            </p:nvSpPr>
            <p:spPr>
              <a:xfrm>
                <a:off x="-85" y="267"/>
                <a:ext cx="14" cy="14"/>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7" name="Shape 877"/>
              <p:cNvSpPr/>
              <p:nvPr/>
            </p:nvSpPr>
            <p:spPr>
              <a:xfrm>
                <a:off x="3845" y="1177"/>
                <a:ext cx="509" cy="318"/>
              </a:xfrm>
              <a:custGeom>
                <a:avLst/>
                <a:gdLst/>
                <a:ahLst/>
                <a:cxnLst/>
                <a:rect l="0" t="0" r="0" b="0"/>
                <a:pathLst>
                  <a:path w="302" h="189" extrusionOk="0">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8" name="Shape 878"/>
              <p:cNvSpPr/>
              <p:nvPr/>
            </p:nvSpPr>
            <p:spPr>
              <a:xfrm>
                <a:off x="3356" y="1285"/>
                <a:ext cx="976" cy="974"/>
              </a:xfrm>
              <a:custGeom>
                <a:avLst/>
                <a:gdLst/>
                <a:ahLst/>
                <a:cxnLst/>
                <a:rect l="0" t="0" r="0" b="0"/>
                <a:pathLst>
                  <a:path w="578" h="576" extrusionOk="0">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4"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7"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4"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8"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39"/>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9"/>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6"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9" name="Shape 879"/>
              <p:cNvSpPr/>
              <p:nvPr/>
            </p:nvSpPr>
            <p:spPr>
              <a:xfrm>
                <a:off x="3311" y="1200"/>
                <a:ext cx="1033" cy="1137"/>
              </a:xfrm>
              <a:custGeom>
                <a:avLst/>
                <a:gdLst/>
                <a:ahLst/>
                <a:cxnLst/>
                <a:rect l="0" t="0" r="0" b="0"/>
                <a:pathLst>
                  <a:path w="612" h="673" extrusionOk="0">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0" name="Shape 880"/>
              <p:cNvSpPr/>
              <p:nvPr/>
            </p:nvSpPr>
            <p:spPr>
              <a:xfrm>
                <a:off x="3433" y="1363"/>
                <a:ext cx="823" cy="821"/>
              </a:xfrm>
              <a:custGeom>
                <a:avLst/>
                <a:gdLst/>
                <a:ahLst/>
                <a:cxnLst/>
                <a:rect l="0" t="0" r="0" b="0"/>
                <a:pathLst>
                  <a:path w="488" h="486" extrusionOk="0">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1" name="Shape 881"/>
              <p:cNvSpPr/>
              <p:nvPr/>
            </p:nvSpPr>
            <p:spPr>
              <a:xfrm>
                <a:off x="4279" y="1843"/>
                <a:ext cx="99" cy="27"/>
              </a:xfrm>
              <a:custGeom>
                <a:avLst/>
                <a:gdLst/>
                <a:ahLst/>
                <a:cxnLst/>
                <a:rect l="0" t="0" r="0" b="0"/>
                <a:pathLst>
                  <a:path w="59" h="16" extrusionOk="0">
                    <a:moveTo>
                      <a:pt x="59" y="12"/>
                    </a:moveTo>
                    <a:cubicBezTo>
                      <a:pt x="1" y="0"/>
                      <a:pt x="1" y="0"/>
                      <a:pt x="1" y="0"/>
                    </a:cubicBezTo>
                    <a:cubicBezTo>
                      <a:pt x="0" y="5"/>
                      <a:pt x="0" y="5"/>
                      <a:pt x="0" y="5"/>
                    </a:cubicBezTo>
                    <a:cubicBezTo>
                      <a:pt x="58" y="16"/>
                      <a:pt x="58" y="16"/>
                      <a:pt x="58" y="16"/>
                    </a:cubicBezTo>
                    <a:cubicBezTo>
                      <a:pt x="58" y="15"/>
                      <a:pt x="58" y="13"/>
                      <a:pt x="59" y="1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2" name="Shape 882"/>
              <p:cNvSpPr/>
              <p:nvPr/>
            </p:nvSpPr>
            <p:spPr>
              <a:xfrm>
                <a:off x="4431" y="1872"/>
                <a:ext cx="466" cy="100"/>
              </a:xfrm>
              <a:custGeom>
                <a:avLst/>
                <a:gdLst/>
                <a:ahLst/>
                <a:cxnLst/>
                <a:rect l="0" t="0" r="0" b="0"/>
                <a:pathLst>
                  <a:path w="276" h="59" extrusionOk="0">
                    <a:moveTo>
                      <a:pt x="0" y="0"/>
                    </a:moveTo>
                    <a:cubicBezTo>
                      <a:pt x="0" y="2"/>
                      <a:pt x="0" y="3"/>
                      <a:pt x="0" y="5"/>
                    </a:cubicBezTo>
                    <a:cubicBezTo>
                      <a:pt x="275" y="59"/>
                      <a:pt x="275" y="59"/>
                      <a:pt x="275" y="59"/>
                    </a:cubicBezTo>
                    <a:cubicBezTo>
                      <a:pt x="276" y="55"/>
                      <a:pt x="276" y="55"/>
                      <a:pt x="276" y="55"/>
                    </a:cubicBezTo>
                    <a:lnTo>
                      <a:pt x="0" y="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3" name="Shape 883"/>
              <p:cNvSpPr/>
              <p:nvPr/>
            </p:nvSpPr>
            <p:spPr>
              <a:xfrm>
                <a:off x="3888" y="1770"/>
                <a:ext cx="555" cy="597"/>
              </a:xfrm>
              <a:custGeom>
                <a:avLst/>
                <a:gdLst/>
                <a:ahLst/>
                <a:cxnLst/>
                <a:rect l="0" t="0" r="0" b="0"/>
                <a:pathLst>
                  <a:path w="329" h="354" extrusionOk="0">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4" name="Shape 884"/>
              <p:cNvSpPr/>
              <p:nvPr/>
            </p:nvSpPr>
            <p:spPr>
              <a:xfrm>
                <a:off x="4215" y="2017"/>
                <a:ext cx="309" cy="293"/>
              </a:xfrm>
              <a:custGeom>
                <a:avLst/>
                <a:gdLst/>
                <a:ahLst/>
                <a:cxnLst/>
                <a:rect l="0" t="0" r="0" b="0"/>
                <a:pathLst>
                  <a:path w="310" h="294" extrusionOk="0">
                    <a:moveTo>
                      <a:pt x="304" y="294"/>
                    </a:moveTo>
                    <a:lnTo>
                      <a:pt x="0" y="5"/>
                    </a:lnTo>
                    <a:lnTo>
                      <a:pt x="5" y="0"/>
                    </a:lnTo>
                    <a:lnTo>
                      <a:pt x="310" y="289"/>
                    </a:lnTo>
                    <a:lnTo>
                      <a:pt x="304" y="29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5" name="Shape 885"/>
              <p:cNvSpPr/>
              <p:nvPr/>
            </p:nvSpPr>
            <p:spPr>
              <a:xfrm>
                <a:off x="4299" y="1654"/>
                <a:ext cx="875" cy="100"/>
              </a:xfrm>
              <a:custGeom>
                <a:avLst/>
                <a:gdLst/>
                <a:ahLst/>
                <a:cxnLst/>
                <a:rect l="0" t="0" r="0" b="0"/>
                <a:pathLst>
                  <a:path w="876" h="101" extrusionOk="0">
                    <a:moveTo>
                      <a:pt x="0" y="101"/>
                    </a:moveTo>
                    <a:lnTo>
                      <a:pt x="0" y="93"/>
                    </a:lnTo>
                    <a:lnTo>
                      <a:pt x="876" y="0"/>
                    </a:lnTo>
                    <a:lnTo>
                      <a:pt x="876" y="7"/>
                    </a:lnTo>
                    <a:lnTo>
                      <a:pt x="0" y="10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6" name="Shape 886"/>
              <p:cNvSpPr/>
              <p:nvPr/>
            </p:nvSpPr>
            <p:spPr>
              <a:xfrm>
                <a:off x="4322" y="1501"/>
                <a:ext cx="99" cy="126"/>
              </a:xfrm>
              <a:custGeom>
                <a:avLst/>
                <a:gdLst/>
                <a:ahLst/>
                <a:cxnLst/>
                <a:rect l="0" t="0" r="0" b="0"/>
                <a:pathLst>
                  <a:path w="59" h="75" extrusionOk="0">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7" name="Shape 887"/>
              <p:cNvSpPr/>
              <p:nvPr/>
            </p:nvSpPr>
            <p:spPr>
              <a:xfrm>
                <a:off x="4208" y="1018"/>
                <a:ext cx="679" cy="488"/>
              </a:xfrm>
              <a:custGeom>
                <a:avLst/>
                <a:gdLst/>
                <a:ahLst/>
                <a:cxnLst/>
                <a:rect l="0" t="0" r="0" b="0"/>
                <a:pathLst>
                  <a:path w="680" h="489" extrusionOk="0">
                    <a:moveTo>
                      <a:pt x="3" y="489"/>
                    </a:moveTo>
                    <a:lnTo>
                      <a:pt x="0" y="482"/>
                    </a:lnTo>
                    <a:lnTo>
                      <a:pt x="675" y="0"/>
                    </a:lnTo>
                    <a:lnTo>
                      <a:pt x="680" y="7"/>
                    </a:lnTo>
                    <a:lnTo>
                      <a:pt x="3" y="48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8" name="Shape 888"/>
              <p:cNvSpPr/>
              <p:nvPr/>
            </p:nvSpPr>
            <p:spPr>
              <a:xfrm>
                <a:off x="3245" y="1770"/>
                <a:ext cx="342" cy="526"/>
              </a:xfrm>
              <a:custGeom>
                <a:avLst/>
                <a:gdLst/>
                <a:ahLst/>
                <a:cxnLst/>
                <a:rect l="0" t="0" r="0" b="0"/>
                <a:pathLst>
                  <a:path w="203" h="312" extrusionOk="0">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9" name="Shape 889"/>
              <p:cNvSpPr/>
              <p:nvPr/>
            </p:nvSpPr>
            <p:spPr>
              <a:xfrm>
                <a:off x="3293" y="2114"/>
                <a:ext cx="334" cy="489"/>
              </a:xfrm>
              <a:custGeom>
                <a:avLst/>
                <a:gdLst/>
                <a:ahLst/>
                <a:cxnLst/>
                <a:rect l="0" t="0" r="0" b="0"/>
                <a:pathLst>
                  <a:path w="335" h="490" extrusionOk="0">
                    <a:moveTo>
                      <a:pt x="7" y="490"/>
                    </a:moveTo>
                    <a:lnTo>
                      <a:pt x="0" y="485"/>
                    </a:lnTo>
                    <a:lnTo>
                      <a:pt x="328" y="0"/>
                    </a:lnTo>
                    <a:lnTo>
                      <a:pt x="335" y="3"/>
                    </a:lnTo>
                    <a:lnTo>
                      <a:pt x="7" y="49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0" name="Shape 890"/>
              <p:cNvSpPr/>
              <p:nvPr/>
            </p:nvSpPr>
            <p:spPr>
              <a:xfrm>
                <a:off x="2950" y="1506"/>
                <a:ext cx="461" cy="148"/>
              </a:xfrm>
              <a:custGeom>
                <a:avLst/>
                <a:gdLst/>
                <a:ahLst/>
                <a:cxnLst/>
                <a:rect l="0" t="0" r="0" b="0"/>
                <a:pathLst>
                  <a:path w="462" h="149" extrusionOk="0">
                    <a:moveTo>
                      <a:pt x="461" y="149"/>
                    </a:moveTo>
                    <a:lnTo>
                      <a:pt x="0" y="7"/>
                    </a:lnTo>
                    <a:lnTo>
                      <a:pt x="1" y="0"/>
                    </a:lnTo>
                    <a:lnTo>
                      <a:pt x="462" y="142"/>
                    </a:lnTo>
                    <a:lnTo>
                      <a:pt x="461" y="14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1" name="Shape 891"/>
              <p:cNvSpPr/>
              <p:nvPr/>
            </p:nvSpPr>
            <p:spPr>
              <a:xfrm>
                <a:off x="2048" y="1878"/>
                <a:ext cx="1298" cy="177"/>
              </a:xfrm>
              <a:custGeom>
                <a:avLst/>
                <a:gdLst/>
                <a:ahLst/>
                <a:cxnLst/>
                <a:rect l="0" t="0" r="0" b="0"/>
                <a:pathLst>
                  <a:path w="1299" h="178" extrusionOk="0">
                    <a:moveTo>
                      <a:pt x="2" y="178"/>
                    </a:moveTo>
                    <a:lnTo>
                      <a:pt x="0" y="169"/>
                    </a:lnTo>
                    <a:lnTo>
                      <a:pt x="1297" y="0"/>
                    </a:lnTo>
                    <a:lnTo>
                      <a:pt x="1299" y="9"/>
                    </a:lnTo>
                    <a:lnTo>
                      <a:pt x="2" y="17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2" name="Shape 892"/>
              <p:cNvSpPr/>
              <p:nvPr/>
            </p:nvSpPr>
            <p:spPr>
              <a:xfrm>
                <a:off x="4252" y="1957"/>
                <a:ext cx="903" cy="399"/>
              </a:xfrm>
              <a:custGeom>
                <a:avLst/>
                <a:gdLst/>
                <a:ahLst/>
                <a:cxnLst/>
                <a:rect l="0" t="0" r="0" b="0"/>
                <a:pathLst>
                  <a:path w="904" h="400" extrusionOk="0">
                    <a:moveTo>
                      <a:pt x="902" y="400"/>
                    </a:moveTo>
                    <a:lnTo>
                      <a:pt x="0" y="6"/>
                    </a:lnTo>
                    <a:lnTo>
                      <a:pt x="4" y="0"/>
                    </a:lnTo>
                    <a:lnTo>
                      <a:pt x="904" y="392"/>
                    </a:lnTo>
                    <a:lnTo>
                      <a:pt x="902" y="40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3" name="Shape 893"/>
              <p:cNvSpPr/>
              <p:nvPr/>
            </p:nvSpPr>
            <p:spPr>
              <a:xfrm>
                <a:off x="5156" y="2339"/>
                <a:ext cx="906" cy="17"/>
              </a:xfrm>
              <a:custGeom>
                <a:avLst/>
                <a:gdLst/>
                <a:ahLst/>
                <a:cxnLst/>
                <a:rect l="0" t="0" r="0" b="0"/>
                <a:pathLst>
                  <a:path w="907" h="18" extrusionOk="0">
                    <a:moveTo>
                      <a:pt x="0" y="18"/>
                    </a:moveTo>
                    <a:lnTo>
                      <a:pt x="0" y="10"/>
                    </a:lnTo>
                    <a:lnTo>
                      <a:pt x="907" y="0"/>
                    </a:lnTo>
                    <a:lnTo>
                      <a:pt x="907" y="8"/>
                    </a:lnTo>
                    <a:lnTo>
                      <a:pt x="0"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4" name="Shape 894"/>
              <p:cNvSpPr/>
              <p:nvPr/>
            </p:nvSpPr>
            <p:spPr>
              <a:xfrm>
                <a:off x="5945" y="2087"/>
                <a:ext cx="151" cy="215"/>
              </a:xfrm>
              <a:custGeom>
                <a:avLst/>
                <a:gdLst/>
                <a:ahLst/>
                <a:cxnLst/>
                <a:rect l="0" t="0" r="0" b="0"/>
                <a:pathLst>
                  <a:path w="152" h="216" extrusionOk="0">
                    <a:moveTo>
                      <a:pt x="145" y="216"/>
                    </a:moveTo>
                    <a:lnTo>
                      <a:pt x="0" y="5"/>
                    </a:lnTo>
                    <a:lnTo>
                      <a:pt x="6" y="0"/>
                    </a:lnTo>
                    <a:lnTo>
                      <a:pt x="152" y="211"/>
                    </a:lnTo>
                    <a:lnTo>
                      <a:pt x="145" y="21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5" name="Shape 895"/>
              <p:cNvSpPr/>
              <p:nvPr/>
            </p:nvSpPr>
            <p:spPr>
              <a:xfrm>
                <a:off x="6143" y="2087"/>
                <a:ext cx="151" cy="215"/>
              </a:xfrm>
              <a:custGeom>
                <a:avLst/>
                <a:gdLst/>
                <a:ahLst/>
                <a:cxnLst/>
                <a:rect l="0" t="0" r="0" b="0"/>
                <a:pathLst>
                  <a:path w="152" h="216" extrusionOk="0">
                    <a:moveTo>
                      <a:pt x="7" y="216"/>
                    </a:moveTo>
                    <a:lnTo>
                      <a:pt x="0" y="211"/>
                    </a:lnTo>
                    <a:lnTo>
                      <a:pt x="145" y="0"/>
                    </a:lnTo>
                    <a:lnTo>
                      <a:pt x="152" y="5"/>
                    </a:lnTo>
                    <a:lnTo>
                      <a:pt x="7" y="21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6" name="Shape 896"/>
              <p:cNvSpPr/>
              <p:nvPr/>
            </p:nvSpPr>
            <p:spPr>
              <a:xfrm>
                <a:off x="6115" y="2039"/>
                <a:ext cx="9" cy="25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7" name="Shape 897"/>
              <p:cNvSpPr/>
              <p:nvPr/>
            </p:nvSpPr>
            <p:spPr>
              <a:xfrm>
                <a:off x="5154" y="2350"/>
                <a:ext cx="98" cy="315"/>
              </a:xfrm>
              <a:custGeom>
                <a:avLst/>
                <a:gdLst/>
                <a:ahLst/>
                <a:cxnLst/>
                <a:rect l="0" t="0" r="0" b="0"/>
                <a:pathLst>
                  <a:path w="99" h="316" extrusionOk="0">
                    <a:moveTo>
                      <a:pt x="91" y="316"/>
                    </a:moveTo>
                    <a:lnTo>
                      <a:pt x="0" y="1"/>
                    </a:lnTo>
                    <a:lnTo>
                      <a:pt x="6" y="0"/>
                    </a:lnTo>
                    <a:lnTo>
                      <a:pt x="99" y="312"/>
                    </a:lnTo>
                    <a:lnTo>
                      <a:pt x="91" y="31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8" name="Shape 898"/>
              <p:cNvSpPr/>
              <p:nvPr/>
            </p:nvSpPr>
            <p:spPr>
              <a:xfrm>
                <a:off x="5441" y="1165"/>
                <a:ext cx="410" cy="348"/>
              </a:xfrm>
              <a:custGeom>
                <a:avLst/>
                <a:gdLst/>
                <a:ahLst/>
                <a:cxnLst/>
                <a:rect l="0" t="0" r="0" b="0"/>
                <a:pathLst>
                  <a:path w="411" h="349" extrusionOk="0">
                    <a:moveTo>
                      <a:pt x="404" y="349"/>
                    </a:moveTo>
                    <a:lnTo>
                      <a:pt x="0" y="7"/>
                    </a:lnTo>
                    <a:lnTo>
                      <a:pt x="5" y="0"/>
                    </a:lnTo>
                    <a:lnTo>
                      <a:pt x="411" y="342"/>
                    </a:lnTo>
                    <a:lnTo>
                      <a:pt x="404" y="34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9" name="Shape 899"/>
              <p:cNvSpPr/>
              <p:nvPr/>
            </p:nvSpPr>
            <p:spPr>
              <a:xfrm>
                <a:off x="5440" y="644"/>
                <a:ext cx="7" cy="522"/>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0" name="Shape 900"/>
              <p:cNvSpPr/>
              <p:nvPr/>
            </p:nvSpPr>
            <p:spPr>
              <a:xfrm>
                <a:off x="5443" y="613"/>
                <a:ext cx="1247" cy="557"/>
              </a:xfrm>
              <a:custGeom>
                <a:avLst/>
                <a:gdLst/>
                <a:ahLst/>
                <a:cxnLst/>
                <a:rect l="0" t="0" r="0" b="0"/>
                <a:pathLst>
                  <a:path w="1248" h="558" extrusionOk="0">
                    <a:moveTo>
                      <a:pt x="2" y="558"/>
                    </a:moveTo>
                    <a:lnTo>
                      <a:pt x="0" y="549"/>
                    </a:lnTo>
                    <a:lnTo>
                      <a:pt x="1245" y="0"/>
                    </a:lnTo>
                    <a:lnTo>
                      <a:pt x="1248" y="6"/>
                    </a:lnTo>
                    <a:lnTo>
                      <a:pt x="2" y="55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1" name="Shape 901"/>
              <p:cNvSpPr/>
              <p:nvPr/>
            </p:nvSpPr>
            <p:spPr>
              <a:xfrm>
                <a:off x="5441" y="1160"/>
                <a:ext cx="698" cy="123"/>
              </a:xfrm>
              <a:custGeom>
                <a:avLst/>
                <a:gdLst/>
                <a:ahLst/>
                <a:cxnLst/>
                <a:rect l="0" t="0" r="0" b="0"/>
                <a:pathLst>
                  <a:path w="699" h="124" extrusionOk="0">
                    <a:moveTo>
                      <a:pt x="698" y="124"/>
                    </a:moveTo>
                    <a:lnTo>
                      <a:pt x="0" y="9"/>
                    </a:lnTo>
                    <a:lnTo>
                      <a:pt x="2" y="0"/>
                    </a:lnTo>
                    <a:lnTo>
                      <a:pt x="699" y="115"/>
                    </a:lnTo>
                    <a:lnTo>
                      <a:pt x="698" y="12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2" name="Shape 902"/>
              <p:cNvSpPr/>
              <p:nvPr/>
            </p:nvSpPr>
            <p:spPr>
              <a:xfrm>
                <a:off x="6461" y="621"/>
                <a:ext cx="237" cy="359"/>
              </a:xfrm>
              <a:custGeom>
                <a:avLst/>
                <a:gdLst/>
                <a:ahLst/>
                <a:cxnLst/>
                <a:rect l="0" t="0" r="0" b="0"/>
                <a:pathLst>
                  <a:path w="238" h="360" extrusionOk="0">
                    <a:moveTo>
                      <a:pt x="6" y="360"/>
                    </a:moveTo>
                    <a:lnTo>
                      <a:pt x="0" y="355"/>
                    </a:lnTo>
                    <a:lnTo>
                      <a:pt x="231" y="0"/>
                    </a:lnTo>
                    <a:lnTo>
                      <a:pt x="238" y="4"/>
                    </a:lnTo>
                    <a:lnTo>
                      <a:pt x="6" y="36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3" name="Shape 903"/>
              <p:cNvSpPr/>
              <p:nvPr/>
            </p:nvSpPr>
            <p:spPr>
              <a:xfrm>
                <a:off x="6680" y="619"/>
                <a:ext cx="850" cy="567"/>
              </a:xfrm>
              <a:custGeom>
                <a:avLst/>
                <a:gdLst/>
                <a:ahLst/>
                <a:cxnLst/>
                <a:rect l="0" t="0" r="0" b="0"/>
                <a:pathLst>
                  <a:path w="851" h="568" extrusionOk="0">
                    <a:moveTo>
                      <a:pt x="846" y="568"/>
                    </a:moveTo>
                    <a:lnTo>
                      <a:pt x="0" y="7"/>
                    </a:lnTo>
                    <a:lnTo>
                      <a:pt x="5" y="0"/>
                    </a:lnTo>
                    <a:lnTo>
                      <a:pt x="851" y="562"/>
                    </a:lnTo>
                    <a:lnTo>
                      <a:pt x="846" y="56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4" name="Shape 904"/>
              <p:cNvSpPr/>
              <p:nvPr/>
            </p:nvSpPr>
            <p:spPr>
              <a:xfrm>
                <a:off x="5372" y="1132"/>
                <a:ext cx="116" cy="104"/>
              </a:xfrm>
              <a:custGeom>
                <a:avLst/>
                <a:gdLst/>
                <a:ahLst/>
                <a:cxnLst/>
                <a:rect l="0" t="0" r="0" b="0"/>
                <a:pathLst>
                  <a:path w="69" h="62" extrusionOk="0">
                    <a:moveTo>
                      <a:pt x="42" y="62"/>
                    </a:moveTo>
                    <a:cubicBezTo>
                      <a:pt x="31" y="62"/>
                      <a:pt x="21" y="58"/>
                      <a:pt x="13" y="51"/>
                    </a:cubicBezTo>
                    <a:cubicBezTo>
                      <a:pt x="5" y="43"/>
                      <a:pt x="1" y="33"/>
                      <a:pt x="0" y="22"/>
                    </a:cubicBezTo>
                    <a:cubicBezTo>
                      <a:pt x="0" y="14"/>
                      <a:pt x="2" y="7"/>
                      <a:pt x="6" y="0"/>
                    </a:cubicBezTo>
                    <a:cubicBezTo>
                      <a:pt x="9" y="1"/>
                      <a:pt x="9" y="1"/>
                      <a:pt x="9" y="1"/>
                    </a:cubicBezTo>
                    <a:cubicBezTo>
                      <a:pt x="5" y="8"/>
                      <a:pt x="3" y="15"/>
                      <a:pt x="3" y="22"/>
                    </a:cubicBezTo>
                    <a:cubicBezTo>
                      <a:pt x="4" y="32"/>
                      <a:pt x="8" y="42"/>
                      <a:pt x="15" y="49"/>
                    </a:cubicBezTo>
                    <a:cubicBezTo>
                      <a:pt x="23" y="56"/>
                      <a:pt x="3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5" name="Shape 905"/>
              <p:cNvSpPr/>
              <p:nvPr/>
            </p:nvSpPr>
            <p:spPr>
              <a:xfrm>
                <a:off x="5402" y="1097"/>
                <a:ext cx="97" cy="35"/>
              </a:xfrm>
              <a:custGeom>
                <a:avLst/>
                <a:gdLst/>
                <a:ahLst/>
                <a:cxnLst/>
                <a:rect l="0" t="0" r="0" b="0"/>
                <a:pathLst>
                  <a:path w="58" h="21" extrusionOk="0">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6" name="Shape 906"/>
              <p:cNvSpPr/>
              <p:nvPr/>
            </p:nvSpPr>
            <p:spPr>
              <a:xfrm>
                <a:off x="5352" y="1072"/>
                <a:ext cx="102" cy="72"/>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7" name="Shape 907"/>
              <p:cNvSpPr/>
              <p:nvPr/>
            </p:nvSpPr>
            <p:spPr>
              <a:xfrm>
                <a:off x="5409" y="1086"/>
                <a:ext cx="128" cy="176"/>
              </a:xfrm>
              <a:custGeom>
                <a:avLst/>
                <a:gdLst/>
                <a:ahLst/>
                <a:cxnLst/>
                <a:rect l="0" t="0" r="0" b="0"/>
                <a:pathLst>
                  <a:path w="76" h="104" extrusionOk="0">
                    <a:moveTo>
                      <a:pt x="20" y="104"/>
                    </a:moveTo>
                    <a:cubicBezTo>
                      <a:pt x="13" y="104"/>
                      <a:pt x="6" y="103"/>
                      <a:pt x="0" y="100"/>
                    </a:cubicBezTo>
                    <a:cubicBezTo>
                      <a:pt x="1" y="96"/>
                      <a:pt x="1" y="96"/>
                      <a:pt x="1" y="96"/>
                    </a:cubicBezTo>
                    <a:cubicBezTo>
                      <a:pt x="8" y="98"/>
                      <a:pt x="15" y="99"/>
                      <a:pt x="21" y="99"/>
                    </a:cubicBezTo>
                    <a:cubicBezTo>
                      <a:pt x="35" y="99"/>
                      <a:pt x="48" y="93"/>
                      <a:pt x="57" y="83"/>
                    </a:cubicBezTo>
                    <a:cubicBezTo>
                      <a:pt x="67" y="73"/>
                      <a:pt x="71" y="60"/>
                      <a:pt x="71" y="47"/>
                    </a:cubicBezTo>
                    <a:cubicBezTo>
                      <a:pt x="71" y="29"/>
                      <a:pt x="61" y="13"/>
                      <a:pt x="47" y="4"/>
                    </a:cubicBezTo>
                    <a:cubicBezTo>
                      <a:pt x="49" y="0"/>
                      <a:pt x="49" y="0"/>
                      <a:pt x="49" y="0"/>
                    </a:cubicBezTo>
                    <a:cubicBezTo>
                      <a:pt x="65" y="10"/>
                      <a:pt x="75" y="27"/>
                      <a:pt x="76" y="46"/>
                    </a:cubicBezTo>
                    <a:cubicBezTo>
                      <a:pt x="76" y="61"/>
                      <a:pt x="71" y="76"/>
                      <a:pt x="61" y="86"/>
                    </a:cubicBezTo>
                    <a:cubicBezTo>
                      <a:pt x="50" y="97"/>
                      <a:pt x="37" y="103"/>
                      <a:pt x="22" y="104"/>
                    </a:cubicBezTo>
                    <a:cubicBezTo>
                      <a:pt x="21" y="104"/>
                      <a:pt x="20" y="104"/>
                      <a:pt x="20" y="104"/>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8" name="Shape 908"/>
              <p:cNvSpPr/>
              <p:nvPr/>
            </p:nvSpPr>
            <p:spPr>
              <a:xfrm>
                <a:off x="2489" y="2021"/>
                <a:ext cx="1034" cy="621"/>
              </a:xfrm>
              <a:custGeom>
                <a:avLst/>
                <a:gdLst/>
                <a:ahLst/>
                <a:cxnLst/>
                <a:rect l="0" t="0" r="0" b="0"/>
                <a:pathLst>
                  <a:path w="1035" h="622" extrusionOk="0">
                    <a:moveTo>
                      <a:pt x="4" y="622"/>
                    </a:moveTo>
                    <a:lnTo>
                      <a:pt x="0" y="615"/>
                    </a:lnTo>
                    <a:lnTo>
                      <a:pt x="1032" y="0"/>
                    </a:lnTo>
                    <a:lnTo>
                      <a:pt x="1035" y="7"/>
                    </a:lnTo>
                    <a:lnTo>
                      <a:pt x="4" y="62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9" name="Shape 909"/>
              <p:cNvSpPr/>
              <p:nvPr/>
            </p:nvSpPr>
            <p:spPr>
              <a:xfrm>
                <a:off x="7048" y="1186"/>
                <a:ext cx="469" cy="259"/>
              </a:xfrm>
              <a:custGeom>
                <a:avLst/>
                <a:gdLst/>
                <a:ahLst/>
                <a:cxnLst/>
                <a:rect l="0" t="0" r="0" b="0"/>
                <a:pathLst>
                  <a:path w="470" h="260" extrusionOk="0">
                    <a:moveTo>
                      <a:pt x="4" y="260"/>
                    </a:moveTo>
                    <a:lnTo>
                      <a:pt x="0" y="253"/>
                    </a:lnTo>
                    <a:lnTo>
                      <a:pt x="467" y="0"/>
                    </a:lnTo>
                    <a:lnTo>
                      <a:pt x="470" y="7"/>
                    </a:lnTo>
                    <a:lnTo>
                      <a:pt x="4" y="26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0" name="Shape 910"/>
              <p:cNvSpPr/>
              <p:nvPr/>
            </p:nvSpPr>
            <p:spPr>
              <a:xfrm>
                <a:off x="7341" y="1186"/>
                <a:ext cx="178" cy="1407"/>
              </a:xfrm>
              <a:custGeom>
                <a:avLst/>
                <a:gdLst/>
                <a:ahLst/>
                <a:cxnLst/>
                <a:rect l="0" t="0" r="0" b="0"/>
                <a:pathLst>
                  <a:path w="179" h="1408" extrusionOk="0">
                    <a:moveTo>
                      <a:pt x="9" y="1408"/>
                    </a:moveTo>
                    <a:lnTo>
                      <a:pt x="0" y="1406"/>
                    </a:lnTo>
                    <a:lnTo>
                      <a:pt x="171" y="0"/>
                    </a:lnTo>
                    <a:lnTo>
                      <a:pt x="179" y="0"/>
                    </a:lnTo>
                    <a:lnTo>
                      <a:pt x="9" y="140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1" name="Shape 911"/>
              <p:cNvSpPr/>
              <p:nvPr/>
            </p:nvSpPr>
            <p:spPr>
              <a:xfrm>
                <a:off x="7487" y="938"/>
                <a:ext cx="32" cy="248"/>
              </a:xfrm>
              <a:custGeom>
                <a:avLst/>
                <a:gdLst/>
                <a:ahLst/>
                <a:cxnLst/>
                <a:rect l="0" t="0" r="0" b="0"/>
                <a:pathLst>
                  <a:path w="33" h="249" extrusionOk="0">
                    <a:moveTo>
                      <a:pt x="26" y="249"/>
                    </a:moveTo>
                    <a:lnTo>
                      <a:pt x="0" y="0"/>
                    </a:lnTo>
                    <a:lnTo>
                      <a:pt x="9" y="0"/>
                    </a:lnTo>
                    <a:lnTo>
                      <a:pt x="33" y="247"/>
                    </a:lnTo>
                    <a:lnTo>
                      <a:pt x="26" y="24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2" name="Shape 912"/>
              <p:cNvSpPr/>
              <p:nvPr/>
            </p:nvSpPr>
            <p:spPr>
              <a:xfrm>
                <a:off x="7512" y="1172"/>
                <a:ext cx="146" cy="299"/>
              </a:xfrm>
              <a:custGeom>
                <a:avLst/>
                <a:gdLst/>
                <a:ahLst/>
                <a:cxnLst/>
                <a:rect l="0" t="0" r="0" b="0"/>
                <a:pathLst>
                  <a:path w="147" h="300" extrusionOk="0">
                    <a:moveTo>
                      <a:pt x="140" y="300"/>
                    </a:moveTo>
                    <a:lnTo>
                      <a:pt x="0" y="3"/>
                    </a:lnTo>
                    <a:lnTo>
                      <a:pt x="7" y="0"/>
                    </a:lnTo>
                    <a:lnTo>
                      <a:pt x="147" y="297"/>
                    </a:lnTo>
                    <a:lnTo>
                      <a:pt x="140" y="30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3" name="Shape 913"/>
              <p:cNvSpPr/>
              <p:nvPr/>
            </p:nvSpPr>
            <p:spPr>
              <a:xfrm>
                <a:off x="6986" y="2160"/>
                <a:ext cx="364" cy="425"/>
              </a:xfrm>
              <a:custGeom>
                <a:avLst/>
                <a:gdLst/>
                <a:ahLst/>
                <a:cxnLst/>
                <a:rect l="0" t="0" r="0" b="0"/>
                <a:pathLst>
                  <a:path w="365" h="426" extrusionOk="0">
                    <a:moveTo>
                      <a:pt x="360" y="426"/>
                    </a:moveTo>
                    <a:lnTo>
                      <a:pt x="0" y="6"/>
                    </a:lnTo>
                    <a:lnTo>
                      <a:pt x="7" y="0"/>
                    </a:lnTo>
                    <a:lnTo>
                      <a:pt x="365" y="421"/>
                    </a:lnTo>
                    <a:lnTo>
                      <a:pt x="360" y="42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4" name="Shape 914"/>
              <p:cNvSpPr/>
              <p:nvPr/>
            </p:nvSpPr>
            <p:spPr>
              <a:xfrm>
                <a:off x="7104" y="2587"/>
                <a:ext cx="242" cy="9"/>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5" name="Shape 915"/>
              <p:cNvSpPr/>
              <p:nvPr/>
            </p:nvSpPr>
            <p:spPr>
              <a:xfrm>
                <a:off x="7245" y="2586"/>
                <a:ext cx="109" cy="165"/>
              </a:xfrm>
              <a:custGeom>
                <a:avLst/>
                <a:gdLst/>
                <a:ahLst/>
                <a:cxnLst/>
                <a:rect l="0" t="0" r="0" b="0"/>
                <a:pathLst>
                  <a:path w="110" h="166" extrusionOk="0">
                    <a:moveTo>
                      <a:pt x="7" y="166"/>
                    </a:moveTo>
                    <a:lnTo>
                      <a:pt x="0" y="161"/>
                    </a:lnTo>
                    <a:lnTo>
                      <a:pt x="103" y="0"/>
                    </a:lnTo>
                    <a:lnTo>
                      <a:pt x="110" y="4"/>
                    </a:lnTo>
                    <a:lnTo>
                      <a:pt x="7" y="16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6" name="Shape 916"/>
              <p:cNvSpPr/>
              <p:nvPr/>
            </p:nvSpPr>
            <p:spPr>
              <a:xfrm>
                <a:off x="7341" y="2593"/>
                <a:ext cx="342" cy="275"/>
              </a:xfrm>
              <a:custGeom>
                <a:avLst/>
                <a:gdLst/>
                <a:ahLst/>
                <a:cxnLst/>
                <a:rect l="0" t="0" r="0" b="0"/>
                <a:pathLst>
                  <a:path w="343" h="276" extrusionOk="0">
                    <a:moveTo>
                      <a:pt x="338" y="276"/>
                    </a:moveTo>
                    <a:lnTo>
                      <a:pt x="0" y="7"/>
                    </a:lnTo>
                    <a:lnTo>
                      <a:pt x="5" y="0"/>
                    </a:lnTo>
                    <a:lnTo>
                      <a:pt x="343" y="269"/>
                    </a:lnTo>
                    <a:lnTo>
                      <a:pt x="338" y="27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7" name="Shape 917"/>
              <p:cNvSpPr/>
              <p:nvPr/>
            </p:nvSpPr>
            <p:spPr>
              <a:xfrm>
                <a:off x="5152" y="2347"/>
                <a:ext cx="848" cy="648"/>
              </a:xfrm>
              <a:custGeom>
                <a:avLst/>
                <a:gdLst/>
                <a:ahLst/>
                <a:cxnLst/>
                <a:rect l="0" t="0" r="0" b="0"/>
                <a:pathLst>
                  <a:path w="849" h="649" extrusionOk="0">
                    <a:moveTo>
                      <a:pt x="844" y="649"/>
                    </a:moveTo>
                    <a:lnTo>
                      <a:pt x="0" y="5"/>
                    </a:lnTo>
                    <a:lnTo>
                      <a:pt x="5" y="0"/>
                    </a:lnTo>
                    <a:lnTo>
                      <a:pt x="849" y="642"/>
                    </a:lnTo>
                    <a:lnTo>
                      <a:pt x="844" y="64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8" name="Shape 918"/>
              <p:cNvSpPr/>
              <p:nvPr/>
            </p:nvSpPr>
            <p:spPr>
              <a:xfrm>
                <a:off x="5086" y="2284"/>
                <a:ext cx="61" cy="138"/>
              </a:xfrm>
              <a:custGeom>
                <a:avLst/>
                <a:gdLst/>
                <a:ahLst/>
                <a:cxnLst/>
                <a:rect l="0" t="0" r="0" b="0"/>
                <a:pathLst>
                  <a:path w="37" h="82" extrusionOk="0">
                    <a:moveTo>
                      <a:pt x="37" y="82"/>
                    </a:moveTo>
                    <a:cubicBezTo>
                      <a:pt x="27" y="80"/>
                      <a:pt x="18" y="76"/>
                      <a:pt x="12" y="69"/>
                    </a:cubicBezTo>
                    <a:cubicBezTo>
                      <a:pt x="4" y="61"/>
                      <a:pt x="0" y="50"/>
                      <a:pt x="1" y="39"/>
                    </a:cubicBezTo>
                    <a:cubicBezTo>
                      <a:pt x="1" y="28"/>
                      <a:pt x="6" y="18"/>
                      <a:pt x="14" y="11"/>
                    </a:cubicBezTo>
                    <a:cubicBezTo>
                      <a:pt x="20" y="5"/>
                      <a:pt x="27" y="2"/>
                      <a:pt x="34" y="0"/>
                    </a:cubicBezTo>
                    <a:cubicBezTo>
                      <a:pt x="35" y="3"/>
                      <a:pt x="35" y="3"/>
                      <a:pt x="35" y="3"/>
                    </a:cubicBezTo>
                    <a:cubicBezTo>
                      <a:pt x="28" y="4"/>
                      <a:pt x="21" y="8"/>
                      <a:pt x="16" y="13"/>
                    </a:cubicBezTo>
                    <a:cubicBezTo>
                      <a:pt x="8" y="20"/>
                      <a:pt x="4" y="29"/>
                      <a:pt x="4" y="39"/>
                    </a:cubicBezTo>
                    <a:cubicBezTo>
                      <a:pt x="3" y="50"/>
                      <a:pt x="7" y="59"/>
                      <a:pt x="14" y="67"/>
                    </a:cubicBezTo>
                    <a:cubicBezTo>
                      <a:pt x="20" y="73"/>
                      <a:pt x="28" y="78"/>
                      <a:pt x="37" y="79"/>
                    </a:cubicBezTo>
                    <a:lnTo>
                      <a:pt x="37" y="8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9" name="Shape 919"/>
              <p:cNvSpPr/>
              <p:nvPr/>
            </p:nvSpPr>
            <p:spPr>
              <a:xfrm>
                <a:off x="5172" y="2284"/>
                <a:ext cx="59" cy="85"/>
              </a:xfrm>
              <a:custGeom>
                <a:avLst/>
                <a:gdLst/>
                <a:ahLst/>
                <a:cxnLst/>
                <a:rect l="0" t="0" r="0" b="0"/>
                <a:pathLst>
                  <a:path w="35" h="51" extrusionOk="0">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0" name="Shape 920"/>
              <p:cNvSpPr/>
              <p:nvPr/>
            </p:nvSpPr>
            <p:spPr>
              <a:xfrm>
                <a:off x="5115" y="2250"/>
                <a:ext cx="120" cy="54"/>
              </a:xfrm>
              <a:custGeom>
                <a:avLst/>
                <a:gdLst/>
                <a:ahLst/>
                <a:cxnLst/>
                <a:rect l="0" t="0" r="0" b="0"/>
                <a:pathLst>
                  <a:path w="71" h="32" extrusionOk="0">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1" name="Shape 921"/>
              <p:cNvSpPr/>
              <p:nvPr/>
            </p:nvSpPr>
            <p:spPr>
              <a:xfrm>
                <a:off x="5068" y="2336"/>
                <a:ext cx="188" cy="113"/>
              </a:xfrm>
              <a:custGeom>
                <a:avLst/>
                <a:gdLst/>
                <a:ahLst/>
                <a:cxnLst/>
                <a:rect l="0" t="0" r="0" b="0"/>
                <a:pathLst>
                  <a:path w="111" h="67" extrusionOk="0">
                    <a:moveTo>
                      <a:pt x="52" y="66"/>
                    </a:moveTo>
                    <a:cubicBezTo>
                      <a:pt x="37" y="66"/>
                      <a:pt x="22" y="60"/>
                      <a:pt x="11" y="48"/>
                    </a:cubicBezTo>
                    <a:cubicBezTo>
                      <a:pt x="6" y="43"/>
                      <a:pt x="2" y="36"/>
                      <a:pt x="0" y="29"/>
                    </a:cubicBezTo>
                    <a:cubicBezTo>
                      <a:pt x="4" y="28"/>
                      <a:pt x="4" y="28"/>
                      <a:pt x="4" y="28"/>
                    </a:cubicBezTo>
                    <a:cubicBezTo>
                      <a:pt x="7" y="34"/>
                      <a:pt x="10" y="40"/>
                      <a:pt x="15" y="45"/>
                    </a:cubicBezTo>
                    <a:cubicBezTo>
                      <a:pt x="34" y="65"/>
                      <a:pt x="67" y="67"/>
                      <a:pt x="87" y="47"/>
                    </a:cubicBezTo>
                    <a:cubicBezTo>
                      <a:pt x="100" y="36"/>
                      <a:pt x="106" y="18"/>
                      <a:pt x="103" y="1"/>
                    </a:cubicBezTo>
                    <a:cubicBezTo>
                      <a:pt x="107" y="0"/>
                      <a:pt x="107" y="0"/>
                      <a:pt x="107" y="0"/>
                    </a:cubicBezTo>
                    <a:cubicBezTo>
                      <a:pt x="111" y="19"/>
                      <a:pt x="104" y="38"/>
                      <a:pt x="90" y="51"/>
                    </a:cubicBezTo>
                    <a:cubicBezTo>
                      <a:pt x="80" y="61"/>
                      <a:pt x="66" y="66"/>
                      <a:pt x="52" y="6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2" name="Shape 922"/>
              <p:cNvSpPr/>
              <p:nvPr/>
            </p:nvSpPr>
            <p:spPr>
              <a:xfrm>
                <a:off x="5995" y="2712"/>
                <a:ext cx="423" cy="283"/>
              </a:xfrm>
              <a:custGeom>
                <a:avLst/>
                <a:gdLst/>
                <a:ahLst/>
                <a:cxnLst/>
                <a:rect l="0" t="0" r="0" b="0"/>
                <a:pathLst>
                  <a:path w="424" h="284" extrusionOk="0">
                    <a:moveTo>
                      <a:pt x="4" y="284"/>
                    </a:moveTo>
                    <a:lnTo>
                      <a:pt x="0" y="277"/>
                    </a:lnTo>
                    <a:lnTo>
                      <a:pt x="421" y="0"/>
                    </a:lnTo>
                    <a:lnTo>
                      <a:pt x="424" y="7"/>
                    </a:lnTo>
                    <a:lnTo>
                      <a:pt x="4" y="28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3" name="Shape 923"/>
              <p:cNvSpPr/>
              <p:nvPr/>
            </p:nvSpPr>
            <p:spPr>
              <a:xfrm>
                <a:off x="7351" y="2173"/>
                <a:ext cx="738" cy="416"/>
              </a:xfrm>
              <a:custGeom>
                <a:avLst/>
                <a:gdLst/>
                <a:ahLst/>
                <a:cxnLst/>
                <a:rect l="0" t="0" r="0" b="0"/>
                <a:pathLst>
                  <a:path w="739" h="417" extrusionOk="0">
                    <a:moveTo>
                      <a:pt x="3" y="417"/>
                    </a:moveTo>
                    <a:lnTo>
                      <a:pt x="0" y="411"/>
                    </a:lnTo>
                    <a:lnTo>
                      <a:pt x="736" y="0"/>
                    </a:lnTo>
                    <a:lnTo>
                      <a:pt x="739" y="7"/>
                    </a:lnTo>
                    <a:lnTo>
                      <a:pt x="3" y="4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4" name="Shape 924"/>
              <p:cNvSpPr/>
              <p:nvPr/>
            </p:nvSpPr>
            <p:spPr>
              <a:xfrm>
                <a:off x="7294" y="2565"/>
                <a:ext cx="124" cy="100"/>
              </a:xfrm>
              <a:custGeom>
                <a:avLst/>
                <a:gdLst/>
                <a:ahLst/>
                <a:cxnLst/>
                <a:rect l="0" t="0" r="0" b="0"/>
                <a:pathLst>
                  <a:path w="74" h="59" extrusionOk="0">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5" name="Shape 925"/>
              <p:cNvSpPr/>
              <p:nvPr/>
            </p:nvSpPr>
            <p:spPr>
              <a:xfrm>
                <a:off x="7277" y="2526"/>
                <a:ext cx="54" cy="86"/>
              </a:xfrm>
              <a:custGeom>
                <a:avLst/>
                <a:gdLst/>
                <a:ahLst/>
                <a:cxnLst/>
                <a:rect l="0" t="0" r="0" b="0"/>
                <a:pathLst>
                  <a:path w="32" h="52" extrusionOk="0">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6" name="Shape 926"/>
              <p:cNvSpPr/>
              <p:nvPr/>
            </p:nvSpPr>
            <p:spPr>
              <a:xfrm>
                <a:off x="7245" y="2551"/>
                <a:ext cx="54" cy="120"/>
              </a:xfrm>
              <a:custGeom>
                <a:avLst/>
                <a:gdLst/>
                <a:ahLst/>
                <a:cxnLst/>
                <a:rect l="0" t="0" r="0" b="0"/>
                <a:pathLst>
                  <a:path w="32" h="71" extrusionOk="0">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7" name="Shape 927"/>
              <p:cNvSpPr/>
              <p:nvPr/>
            </p:nvSpPr>
            <p:spPr>
              <a:xfrm>
                <a:off x="7287" y="2493"/>
                <a:ext cx="158" cy="160"/>
              </a:xfrm>
              <a:custGeom>
                <a:avLst/>
                <a:gdLst/>
                <a:ahLst/>
                <a:cxnLst/>
                <a:rect l="0" t="0" r="0" b="0"/>
                <a:pathLst>
                  <a:path w="94" h="95" extrusionOk="0">
                    <a:moveTo>
                      <a:pt x="79" y="95"/>
                    </a:moveTo>
                    <a:cubicBezTo>
                      <a:pt x="75" y="92"/>
                      <a:pt x="75" y="92"/>
                      <a:pt x="75" y="92"/>
                    </a:cubicBezTo>
                    <a:cubicBezTo>
                      <a:pt x="79" y="87"/>
                      <a:pt x="83" y="81"/>
                      <a:pt x="85" y="74"/>
                    </a:cubicBezTo>
                    <a:cubicBezTo>
                      <a:pt x="89" y="61"/>
                      <a:pt x="88" y="47"/>
                      <a:pt x="81" y="35"/>
                    </a:cubicBezTo>
                    <a:cubicBezTo>
                      <a:pt x="75" y="23"/>
                      <a:pt x="64" y="14"/>
                      <a:pt x="51" y="10"/>
                    </a:cubicBezTo>
                    <a:cubicBezTo>
                      <a:pt x="35" y="5"/>
                      <a:pt x="17" y="8"/>
                      <a:pt x="3" y="20"/>
                    </a:cubicBezTo>
                    <a:cubicBezTo>
                      <a:pt x="0" y="16"/>
                      <a:pt x="0" y="16"/>
                      <a:pt x="0" y="16"/>
                    </a:cubicBezTo>
                    <a:cubicBezTo>
                      <a:pt x="15" y="4"/>
                      <a:pt x="34" y="0"/>
                      <a:pt x="53" y="5"/>
                    </a:cubicBezTo>
                    <a:cubicBezTo>
                      <a:pt x="67" y="10"/>
                      <a:pt x="79" y="20"/>
                      <a:pt x="86" y="33"/>
                    </a:cubicBezTo>
                    <a:cubicBezTo>
                      <a:pt x="92" y="46"/>
                      <a:pt x="94" y="61"/>
                      <a:pt x="89" y="75"/>
                    </a:cubicBezTo>
                    <a:cubicBezTo>
                      <a:pt x="87" y="83"/>
                      <a:pt x="84" y="89"/>
                      <a:pt x="79" y="9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8" name="Shape 928"/>
              <p:cNvSpPr/>
              <p:nvPr/>
            </p:nvSpPr>
            <p:spPr>
              <a:xfrm>
                <a:off x="7455" y="1177"/>
                <a:ext cx="133" cy="81"/>
              </a:xfrm>
              <a:custGeom>
                <a:avLst/>
                <a:gdLst/>
                <a:ahLst/>
                <a:cxnLst/>
                <a:rect l="0" t="0" r="0" b="0"/>
                <a:pathLst>
                  <a:path w="79" h="49" extrusionOk="0">
                    <a:moveTo>
                      <a:pt x="36" y="49"/>
                    </a:moveTo>
                    <a:cubicBezTo>
                      <a:pt x="29" y="49"/>
                      <a:pt x="22" y="47"/>
                      <a:pt x="16" y="43"/>
                    </a:cubicBezTo>
                    <a:cubicBezTo>
                      <a:pt x="9" y="40"/>
                      <a:pt x="4" y="34"/>
                      <a:pt x="0" y="27"/>
                    </a:cubicBezTo>
                    <a:cubicBezTo>
                      <a:pt x="3" y="26"/>
                      <a:pt x="3" y="26"/>
                      <a:pt x="3" y="26"/>
                    </a:cubicBezTo>
                    <a:cubicBezTo>
                      <a:pt x="6" y="32"/>
                      <a:pt x="11" y="37"/>
                      <a:pt x="18" y="41"/>
                    </a:cubicBezTo>
                    <a:cubicBezTo>
                      <a:pt x="27" y="46"/>
                      <a:pt x="37" y="47"/>
                      <a:pt x="47" y="44"/>
                    </a:cubicBezTo>
                    <a:cubicBezTo>
                      <a:pt x="57" y="41"/>
                      <a:pt x="65" y="35"/>
                      <a:pt x="70" y="26"/>
                    </a:cubicBezTo>
                    <a:cubicBezTo>
                      <a:pt x="74" y="18"/>
                      <a:pt x="76" y="9"/>
                      <a:pt x="74" y="0"/>
                    </a:cubicBezTo>
                    <a:cubicBezTo>
                      <a:pt x="77" y="0"/>
                      <a:pt x="77" y="0"/>
                      <a:pt x="77" y="0"/>
                    </a:cubicBezTo>
                    <a:cubicBezTo>
                      <a:pt x="79" y="9"/>
                      <a:pt x="77" y="19"/>
                      <a:pt x="72" y="27"/>
                    </a:cubicBezTo>
                    <a:cubicBezTo>
                      <a:pt x="67" y="37"/>
                      <a:pt x="58" y="44"/>
                      <a:pt x="48" y="47"/>
                    </a:cubicBezTo>
                    <a:cubicBezTo>
                      <a:pt x="44" y="48"/>
                      <a:pt x="40" y="49"/>
                      <a:pt x="36" y="4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9" name="Shape 929"/>
              <p:cNvSpPr/>
              <p:nvPr/>
            </p:nvSpPr>
            <p:spPr>
              <a:xfrm>
                <a:off x="7444" y="1118"/>
                <a:ext cx="68" cy="75"/>
              </a:xfrm>
              <a:custGeom>
                <a:avLst/>
                <a:gdLst/>
                <a:ahLst/>
                <a:cxnLst/>
                <a:rect l="0" t="0" r="0" b="0"/>
                <a:pathLst>
                  <a:path w="40" h="45" extrusionOk="0">
                    <a:moveTo>
                      <a:pt x="1" y="45"/>
                    </a:moveTo>
                    <a:cubicBezTo>
                      <a:pt x="0" y="37"/>
                      <a:pt x="2" y="29"/>
                      <a:pt x="6" y="21"/>
                    </a:cubicBezTo>
                    <a:cubicBezTo>
                      <a:pt x="13" y="9"/>
                      <a:pt x="26" y="1"/>
                      <a:pt x="40" y="0"/>
                    </a:cubicBezTo>
                    <a:cubicBezTo>
                      <a:pt x="40" y="3"/>
                      <a:pt x="40" y="3"/>
                      <a:pt x="40" y="3"/>
                    </a:cubicBezTo>
                    <a:cubicBezTo>
                      <a:pt x="27" y="4"/>
                      <a:pt x="15" y="11"/>
                      <a:pt x="9" y="23"/>
                    </a:cubicBezTo>
                    <a:cubicBezTo>
                      <a:pt x="5" y="29"/>
                      <a:pt x="3" y="37"/>
                      <a:pt x="4" y="45"/>
                    </a:cubicBezTo>
                    <a:lnTo>
                      <a:pt x="1" y="4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0" name="Shape 930"/>
              <p:cNvSpPr/>
              <p:nvPr/>
            </p:nvSpPr>
            <p:spPr>
              <a:xfrm>
                <a:off x="7415" y="1131"/>
                <a:ext cx="40" cy="122"/>
              </a:xfrm>
              <a:custGeom>
                <a:avLst/>
                <a:gdLst/>
                <a:ahLst/>
                <a:cxnLst/>
                <a:rect l="0" t="0" r="0" b="0"/>
                <a:pathLst>
                  <a:path w="24" h="73" extrusionOk="0">
                    <a:moveTo>
                      <a:pt x="20" y="73"/>
                    </a:moveTo>
                    <a:cubicBezTo>
                      <a:pt x="3" y="56"/>
                      <a:pt x="0" y="28"/>
                      <a:pt x="11" y="7"/>
                    </a:cubicBezTo>
                    <a:cubicBezTo>
                      <a:pt x="13" y="5"/>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1" name="Shape 931"/>
              <p:cNvSpPr/>
              <p:nvPr/>
            </p:nvSpPr>
            <p:spPr>
              <a:xfrm>
                <a:off x="7472" y="1089"/>
                <a:ext cx="151" cy="173"/>
              </a:xfrm>
              <a:custGeom>
                <a:avLst/>
                <a:gdLst/>
                <a:ahLst/>
                <a:cxnLst/>
                <a:rect l="0" t="0" r="0" b="0"/>
                <a:pathLst>
                  <a:path w="90" h="102" extrusionOk="0">
                    <a:moveTo>
                      <a:pt x="61" y="102"/>
                    </a:moveTo>
                    <a:cubicBezTo>
                      <a:pt x="58" y="98"/>
                      <a:pt x="58" y="98"/>
                      <a:pt x="58" y="98"/>
                    </a:cubicBezTo>
                    <a:cubicBezTo>
                      <a:pt x="63" y="94"/>
                      <a:pt x="68" y="89"/>
                      <a:pt x="71" y="83"/>
                    </a:cubicBezTo>
                    <a:cubicBezTo>
                      <a:pt x="85" y="58"/>
                      <a:pt x="76" y="27"/>
                      <a:pt x="51" y="13"/>
                    </a:cubicBezTo>
                    <a:cubicBezTo>
                      <a:pt x="36" y="5"/>
                      <a:pt x="18" y="5"/>
                      <a:pt x="2" y="13"/>
                    </a:cubicBezTo>
                    <a:cubicBezTo>
                      <a:pt x="0" y="9"/>
                      <a:pt x="0" y="9"/>
                      <a:pt x="0" y="9"/>
                    </a:cubicBezTo>
                    <a:cubicBezTo>
                      <a:pt x="17" y="0"/>
                      <a:pt x="37" y="0"/>
                      <a:pt x="53" y="9"/>
                    </a:cubicBezTo>
                    <a:cubicBezTo>
                      <a:pt x="80" y="24"/>
                      <a:pt x="90" y="58"/>
                      <a:pt x="75" y="85"/>
                    </a:cubicBezTo>
                    <a:cubicBezTo>
                      <a:pt x="72" y="92"/>
                      <a:pt x="67" y="97"/>
                      <a:pt x="61" y="10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2" name="Shape 932"/>
              <p:cNvSpPr/>
              <p:nvPr/>
            </p:nvSpPr>
            <p:spPr>
              <a:xfrm>
                <a:off x="3044" y="871"/>
                <a:ext cx="548" cy="589"/>
              </a:xfrm>
              <a:custGeom>
                <a:avLst/>
                <a:gdLst/>
                <a:ahLst/>
                <a:cxnLst/>
                <a:rect l="0" t="0" r="0" b="0"/>
                <a:pathLst>
                  <a:path w="549" h="590" extrusionOk="0">
                    <a:moveTo>
                      <a:pt x="542" y="590"/>
                    </a:moveTo>
                    <a:lnTo>
                      <a:pt x="0" y="5"/>
                    </a:lnTo>
                    <a:lnTo>
                      <a:pt x="7" y="0"/>
                    </a:lnTo>
                    <a:lnTo>
                      <a:pt x="549" y="585"/>
                    </a:lnTo>
                    <a:lnTo>
                      <a:pt x="542" y="59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3" name="Shape 933"/>
              <p:cNvSpPr/>
              <p:nvPr/>
            </p:nvSpPr>
            <p:spPr>
              <a:xfrm>
                <a:off x="2544" y="1052"/>
                <a:ext cx="911" cy="506"/>
              </a:xfrm>
              <a:custGeom>
                <a:avLst/>
                <a:gdLst/>
                <a:ahLst/>
                <a:cxnLst/>
                <a:rect l="0" t="0" r="0" b="0"/>
                <a:pathLst>
                  <a:path w="912" h="507" extrusionOk="0">
                    <a:moveTo>
                      <a:pt x="907" y="507"/>
                    </a:moveTo>
                    <a:lnTo>
                      <a:pt x="0" y="9"/>
                    </a:lnTo>
                    <a:lnTo>
                      <a:pt x="4" y="0"/>
                    </a:lnTo>
                    <a:lnTo>
                      <a:pt x="912" y="501"/>
                    </a:lnTo>
                    <a:lnTo>
                      <a:pt x="907" y="50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4" name="Shape 934"/>
              <p:cNvSpPr/>
              <p:nvPr/>
            </p:nvSpPr>
            <p:spPr>
              <a:xfrm>
                <a:off x="2087" y="1015"/>
                <a:ext cx="458" cy="41"/>
              </a:xfrm>
              <a:custGeom>
                <a:avLst/>
                <a:gdLst/>
                <a:ahLst/>
                <a:cxnLst/>
                <a:rect l="0" t="0" r="0" b="0"/>
                <a:pathLst>
                  <a:path w="459" h="42" extrusionOk="0">
                    <a:moveTo>
                      <a:pt x="459" y="42"/>
                    </a:moveTo>
                    <a:lnTo>
                      <a:pt x="0" y="8"/>
                    </a:lnTo>
                    <a:lnTo>
                      <a:pt x="1" y="0"/>
                    </a:lnTo>
                    <a:lnTo>
                      <a:pt x="459" y="34"/>
                    </a:lnTo>
                    <a:lnTo>
                      <a:pt x="459" y="4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5" name="Shape 935"/>
              <p:cNvSpPr/>
              <p:nvPr/>
            </p:nvSpPr>
            <p:spPr>
              <a:xfrm>
                <a:off x="567" y="2635"/>
                <a:ext cx="1921" cy="285"/>
              </a:xfrm>
              <a:custGeom>
                <a:avLst/>
                <a:gdLst/>
                <a:ahLst/>
                <a:cxnLst/>
                <a:rect l="0" t="0" r="0" b="0"/>
                <a:pathLst>
                  <a:path w="1922" h="286" extrusionOk="0">
                    <a:moveTo>
                      <a:pt x="0" y="286"/>
                    </a:moveTo>
                    <a:lnTo>
                      <a:pt x="0" y="278"/>
                    </a:lnTo>
                    <a:lnTo>
                      <a:pt x="1920" y="0"/>
                    </a:lnTo>
                    <a:lnTo>
                      <a:pt x="1922" y="9"/>
                    </a:lnTo>
                    <a:lnTo>
                      <a:pt x="0" y="28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6" name="Shape 936"/>
              <p:cNvSpPr/>
              <p:nvPr/>
            </p:nvSpPr>
            <p:spPr>
              <a:xfrm>
                <a:off x="2488" y="2453"/>
                <a:ext cx="12" cy="181"/>
              </a:xfrm>
              <a:custGeom>
                <a:avLst/>
                <a:gdLst/>
                <a:ahLst/>
                <a:cxnLst/>
                <a:rect l="0" t="0" r="0" b="0"/>
                <a:pathLst>
                  <a:path w="13" h="182" extrusionOk="0">
                    <a:moveTo>
                      <a:pt x="6" y="182"/>
                    </a:moveTo>
                    <a:lnTo>
                      <a:pt x="0" y="182"/>
                    </a:lnTo>
                    <a:lnTo>
                      <a:pt x="5" y="0"/>
                    </a:lnTo>
                    <a:lnTo>
                      <a:pt x="13" y="0"/>
                    </a:lnTo>
                    <a:lnTo>
                      <a:pt x="6" y="18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7" name="Shape 937"/>
              <p:cNvSpPr/>
              <p:nvPr/>
            </p:nvSpPr>
            <p:spPr>
              <a:xfrm>
                <a:off x="2284" y="2457"/>
                <a:ext cx="214" cy="183"/>
              </a:xfrm>
              <a:custGeom>
                <a:avLst/>
                <a:gdLst/>
                <a:ahLst/>
                <a:cxnLst/>
                <a:rect l="0" t="0" r="0" b="0"/>
                <a:pathLst>
                  <a:path w="215" h="184" extrusionOk="0">
                    <a:moveTo>
                      <a:pt x="210" y="184"/>
                    </a:moveTo>
                    <a:lnTo>
                      <a:pt x="0" y="7"/>
                    </a:lnTo>
                    <a:lnTo>
                      <a:pt x="7" y="0"/>
                    </a:lnTo>
                    <a:lnTo>
                      <a:pt x="215" y="179"/>
                    </a:lnTo>
                    <a:lnTo>
                      <a:pt x="210" y="18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8" name="Shape 938"/>
              <p:cNvSpPr/>
              <p:nvPr/>
            </p:nvSpPr>
            <p:spPr>
              <a:xfrm>
                <a:off x="2420" y="2644"/>
                <a:ext cx="136" cy="71"/>
              </a:xfrm>
              <a:custGeom>
                <a:avLst/>
                <a:gdLst/>
                <a:ahLst/>
                <a:cxnLst/>
                <a:rect l="0" t="0" r="0" b="0"/>
                <a:pathLst>
                  <a:path w="81" h="42" extrusionOk="0">
                    <a:moveTo>
                      <a:pt x="42" y="40"/>
                    </a:moveTo>
                    <a:cubicBezTo>
                      <a:pt x="28" y="40"/>
                      <a:pt x="15" y="33"/>
                      <a:pt x="7" y="22"/>
                    </a:cubicBezTo>
                    <a:cubicBezTo>
                      <a:pt x="3" y="15"/>
                      <a:pt x="0" y="8"/>
                      <a:pt x="0" y="0"/>
                    </a:cubicBezTo>
                    <a:cubicBezTo>
                      <a:pt x="3" y="0"/>
                      <a:pt x="3" y="0"/>
                      <a:pt x="3" y="0"/>
                    </a:cubicBezTo>
                    <a:cubicBezTo>
                      <a:pt x="3" y="7"/>
                      <a:pt x="6" y="14"/>
                      <a:pt x="10" y="20"/>
                    </a:cubicBezTo>
                    <a:cubicBezTo>
                      <a:pt x="22" y="38"/>
                      <a:pt x="45" y="42"/>
                      <a:pt x="63" y="30"/>
                    </a:cubicBezTo>
                    <a:cubicBezTo>
                      <a:pt x="70" y="25"/>
                      <a:pt x="76" y="18"/>
                      <a:pt x="78" y="9"/>
                    </a:cubicBezTo>
                    <a:cubicBezTo>
                      <a:pt x="81" y="10"/>
                      <a:pt x="81" y="10"/>
                      <a:pt x="81" y="10"/>
                    </a:cubicBezTo>
                    <a:cubicBezTo>
                      <a:pt x="78" y="19"/>
                      <a:pt x="73" y="27"/>
                      <a:pt x="65" y="33"/>
                    </a:cubicBezTo>
                    <a:cubicBezTo>
                      <a:pt x="58" y="38"/>
                      <a:pt x="50" y="40"/>
                      <a:pt x="42" y="4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9" name="Shape 939"/>
              <p:cNvSpPr/>
              <p:nvPr/>
            </p:nvSpPr>
            <p:spPr>
              <a:xfrm>
                <a:off x="2426" y="2568"/>
                <a:ext cx="92" cy="48"/>
              </a:xfrm>
              <a:custGeom>
                <a:avLst/>
                <a:gdLst/>
                <a:ahLst/>
                <a:cxnLst/>
                <a:rect l="0" t="0" r="0" b="0"/>
                <a:pathLst>
                  <a:path w="55" h="29" extrusionOk="0">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0" name="Shape 940"/>
              <p:cNvSpPr/>
              <p:nvPr/>
            </p:nvSpPr>
            <p:spPr>
              <a:xfrm>
                <a:off x="2388" y="2555"/>
                <a:ext cx="66" cy="113"/>
              </a:xfrm>
              <a:custGeom>
                <a:avLst/>
                <a:gdLst/>
                <a:ahLst/>
                <a:cxnLst/>
                <a:rect l="0" t="0" r="0" b="0"/>
                <a:pathLst>
                  <a:path w="39" h="67" extrusionOk="0">
                    <a:moveTo>
                      <a:pt x="7" y="67"/>
                    </a:moveTo>
                    <a:cubicBezTo>
                      <a:pt x="0" y="44"/>
                      <a:pt x="9" y="18"/>
                      <a:pt x="29" y="4"/>
                    </a:cubicBezTo>
                    <a:cubicBezTo>
                      <a:pt x="32" y="2"/>
                      <a:pt x="34" y="1"/>
                      <a:pt x="37" y="0"/>
                    </a:cubicBezTo>
                    <a:cubicBezTo>
                      <a:pt x="39" y="4"/>
                      <a:pt x="39" y="4"/>
                      <a:pt x="39" y="4"/>
                    </a:cubicBezTo>
                    <a:cubicBezTo>
                      <a:pt x="36" y="5"/>
                      <a:pt x="34" y="7"/>
                      <a:pt x="32" y="8"/>
                    </a:cubicBezTo>
                    <a:cubicBezTo>
                      <a:pt x="14" y="21"/>
                      <a:pt x="5" y="44"/>
                      <a:pt x="12" y="66"/>
                    </a:cubicBezTo>
                    <a:lnTo>
                      <a:pt x="7" y="6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1" name="Shape 941"/>
              <p:cNvSpPr/>
              <p:nvPr/>
            </p:nvSpPr>
            <p:spPr>
              <a:xfrm>
                <a:off x="2489" y="2545"/>
                <a:ext cx="108" cy="186"/>
              </a:xfrm>
              <a:custGeom>
                <a:avLst/>
                <a:gdLst/>
                <a:ahLst/>
                <a:cxnLst/>
                <a:rect l="0" t="0" r="0" b="0"/>
                <a:pathLst>
                  <a:path w="64" h="111" extrusionOk="0">
                    <a:moveTo>
                      <a:pt x="12" y="111"/>
                    </a:moveTo>
                    <a:cubicBezTo>
                      <a:pt x="11" y="107"/>
                      <a:pt x="11" y="107"/>
                      <a:pt x="11" y="107"/>
                    </a:cubicBezTo>
                    <a:cubicBezTo>
                      <a:pt x="17" y="105"/>
                      <a:pt x="24" y="103"/>
                      <a:pt x="29" y="99"/>
                    </a:cubicBezTo>
                    <a:cubicBezTo>
                      <a:pt x="53" y="83"/>
                      <a:pt x="59" y="51"/>
                      <a:pt x="43" y="28"/>
                    </a:cubicBezTo>
                    <a:cubicBezTo>
                      <a:pt x="33" y="13"/>
                      <a:pt x="17" y="5"/>
                      <a:pt x="0" y="5"/>
                    </a:cubicBezTo>
                    <a:cubicBezTo>
                      <a:pt x="0" y="0"/>
                      <a:pt x="0" y="0"/>
                      <a:pt x="0" y="0"/>
                    </a:cubicBezTo>
                    <a:cubicBezTo>
                      <a:pt x="19" y="0"/>
                      <a:pt x="36" y="9"/>
                      <a:pt x="47" y="25"/>
                    </a:cubicBezTo>
                    <a:cubicBezTo>
                      <a:pt x="64" y="51"/>
                      <a:pt x="58" y="85"/>
                      <a:pt x="32" y="103"/>
                    </a:cubicBezTo>
                    <a:cubicBezTo>
                      <a:pt x="26" y="107"/>
                      <a:pt x="19" y="110"/>
                      <a:pt x="12" y="11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2" name="Shape 942"/>
              <p:cNvSpPr/>
              <p:nvPr/>
            </p:nvSpPr>
            <p:spPr>
              <a:xfrm>
                <a:off x="2298" y="1055"/>
                <a:ext cx="244" cy="212"/>
              </a:xfrm>
              <a:custGeom>
                <a:avLst/>
                <a:gdLst/>
                <a:ahLst/>
                <a:cxnLst/>
                <a:rect l="0" t="0" r="0" b="0"/>
                <a:pathLst>
                  <a:path w="245" h="213" extrusionOk="0">
                    <a:moveTo>
                      <a:pt x="5" y="213"/>
                    </a:moveTo>
                    <a:lnTo>
                      <a:pt x="0" y="206"/>
                    </a:lnTo>
                    <a:lnTo>
                      <a:pt x="240" y="0"/>
                    </a:lnTo>
                    <a:lnTo>
                      <a:pt x="245" y="5"/>
                    </a:lnTo>
                    <a:lnTo>
                      <a:pt x="5" y="21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3" name="Shape 943"/>
              <p:cNvSpPr/>
              <p:nvPr/>
            </p:nvSpPr>
            <p:spPr>
              <a:xfrm>
                <a:off x="2460" y="893"/>
                <a:ext cx="87" cy="162"/>
              </a:xfrm>
              <a:custGeom>
                <a:avLst/>
                <a:gdLst/>
                <a:ahLst/>
                <a:cxnLst/>
                <a:rect l="0" t="0" r="0" b="0"/>
                <a:pathLst>
                  <a:path w="88" h="163" extrusionOk="0">
                    <a:moveTo>
                      <a:pt x="81" y="163"/>
                    </a:moveTo>
                    <a:lnTo>
                      <a:pt x="0" y="5"/>
                    </a:lnTo>
                    <a:lnTo>
                      <a:pt x="7" y="0"/>
                    </a:lnTo>
                    <a:lnTo>
                      <a:pt x="88" y="159"/>
                    </a:lnTo>
                    <a:lnTo>
                      <a:pt x="81" y="16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4" name="Shape 944"/>
              <p:cNvSpPr/>
              <p:nvPr/>
            </p:nvSpPr>
            <p:spPr>
              <a:xfrm>
                <a:off x="2502" y="1026"/>
                <a:ext cx="115" cy="107"/>
              </a:xfrm>
              <a:custGeom>
                <a:avLst/>
                <a:gdLst/>
                <a:ahLst/>
                <a:cxnLst/>
                <a:rect l="0" t="0" r="0" b="0"/>
                <a:pathLst>
                  <a:path w="68" h="63" extrusionOk="0">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5" name="Shape 945"/>
              <p:cNvSpPr/>
              <p:nvPr/>
            </p:nvSpPr>
            <p:spPr>
              <a:xfrm>
                <a:off x="2475" y="1001"/>
                <a:ext cx="44" cy="94"/>
              </a:xfrm>
              <a:custGeom>
                <a:avLst/>
                <a:gdLst/>
                <a:ahLst/>
                <a:cxnLst/>
                <a:rect l="0" t="0" r="0" b="0"/>
                <a:pathLst>
                  <a:path w="26" h="56" extrusionOk="0">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7"/>
                      <a:pt x="8" y="54"/>
                    </a:cubicBezTo>
                    <a:lnTo>
                      <a:pt x="5" y="5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6" name="Shape 946"/>
              <p:cNvSpPr/>
              <p:nvPr/>
            </p:nvSpPr>
            <p:spPr>
              <a:xfrm>
                <a:off x="2447" y="1035"/>
                <a:ext cx="63" cy="114"/>
              </a:xfrm>
              <a:custGeom>
                <a:avLst/>
                <a:gdLst/>
                <a:ahLst/>
                <a:cxnLst/>
                <a:rect l="0" t="0" r="0" b="0"/>
                <a:pathLst>
                  <a:path w="38" h="67" extrusionOk="0">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7" name="Shape 947"/>
              <p:cNvSpPr/>
              <p:nvPr/>
            </p:nvSpPr>
            <p:spPr>
              <a:xfrm>
                <a:off x="2475" y="964"/>
                <a:ext cx="171" cy="145"/>
              </a:xfrm>
              <a:custGeom>
                <a:avLst/>
                <a:gdLst/>
                <a:ahLst/>
                <a:cxnLst/>
                <a:rect l="0" t="0" r="0" b="0"/>
                <a:pathLst>
                  <a:path w="102" h="86" extrusionOk="0">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8" name="Shape 948"/>
              <p:cNvSpPr/>
              <p:nvPr/>
            </p:nvSpPr>
            <p:spPr>
              <a:xfrm>
                <a:off x="2648" y="1695"/>
                <a:ext cx="786" cy="59"/>
              </a:xfrm>
              <a:custGeom>
                <a:avLst/>
                <a:gdLst/>
                <a:ahLst/>
                <a:cxnLst/>
                <a:rect l="0" t="0" r="0" b="0"/>
                <a:pathLst>
                  <a:path w="787" h="60" extrusionOk="0">
                    <a:moveTo>
                      <a:pt x="787" y="60"/>
                    </a:moveTo>
                    <a:lnTo>
                      <a:pt x="0" y="8"/>
                    </a:lnTo>
                    <a:lnTo>
                      <a:pt x="2" y="0"/>
                    </a:lnTo>
                    <a:lnTo>
                      <a:pt x="787" y="52"/>
                    </a:lnTo>
                    <a:lnTo>
                      <a:pt x="787" y="6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9" name="Shape 949"/>
              <p:cNvSpPr/>
              <p:nvPr/>
            </p:nvSpPr>
            <p:spPr>
              <a:xfrm>
                <a:off x="-97" y="1961"/>
                <a:ext cx="136" cy="41"/>
              </a:xfrm>
              <a:custGeom>
                <a:avLst/>
                <a:gdLst/>
                <a:ahLst/>
                <a:cxnLst/>
                <a:rect l="0" t="0" r="0" b="0"/>
                <a:pathLst>
                  <a:path w="81" h="25" extrusionOk="0">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0" name="Shape 950"/>
              <p:cNvSpPr/>
              <p:nvPr/>
            </p:nvSpPr>
            <p:spPr>
              <a:xfrm>
                <a:off x="-97" y="2014"/>
                <a:ext cx="137" cy="29"/>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1" name="Shape 951"/>
              <p:cNvSpPr/>
              <p:nvPr/>
            </p:nvSpPr>
            <p:spPr>
              <a:xfrm>
                <a:off x="-97" y="2056"/>
                <a:ext cx="136" cy="43"/>
              </a:xfrm>
              <a:custGeom>
                <a:avLst/>
                <a:gdLst/>
                <a:ahLst/>
                <a:cxnLst/>
                <a:rect l="0" t="0" r="0" b="0"/>
                <a:pathLst>
                  <a:path w="81" h="25" extrusionOk="0">
                    <a:moveTo>
                      <a:pt x="81" y="17"/>
                    </a:moveTo>
                    <a:cubicBezTo>
                      <a:pt x="51" y="25"/>
                      <a:pt x="27" y="25"/>
                      <a:pt x="0" y="17"/>
                    </a:cubicBezTo>
                    <a:cubicBezTo>
                      <a:pt x="0" y="0"/>
                      <a:pt x="0" y="0"/>
                      <a:pt x="0" y="0"/>
                    </a:cubicBezTo>
                    <a:cubicBezTo>
                      <a:pt x="81" y="0"/>
                      <a:pt x="81" y="0"/>
                      <a:pt x="81" y="0"/>
                    </a:cubicBezTo>
                    <a:lnTo>
                      <a:pt x="81"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2" name="Shape 952"/>
              <p:cNvSpPr/>
              <p:nvPr/>
            </p:nvSpPr>
            <p:spPr>
              <a:xfrm>
                <a:off x="-432" y="2029"/>
                <a:ext cx="352" cy="65"/>
              </a:xfrm>
              <a:custGeom>
                <a:avLst/>
                <a:gdLst/>
                <a:ahLst/>
                <a:cxnLst/>
                <a:rect l="0" t="0" r="0" b="0"/>
                <a:pathLst>
                  <a:path w="353" h="66" extrusionOk="0">
                    <a:moveTo>
                      <a:pt x="0" y="66"/>
                    </a:moveTo>
                    <a:lnTo>
                      <a:pt x="0" y="57"/>
                    </a:lnTo>
                    <a:lnTo>
                      <a:pt x="351" y="0"/>
                    </a:lnTo>
                    <a:lnTo>
                      <a:pt x="353" y="6"/>
                    </a:lnTo>
                    <a:lnTo>
                      <a:pt x="0" y="6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3" name="Shape 953"/>
              <p:cNvSpPr/>
              <p:nvPr/>
            </p:nvSpPr>
            <p:spPr>
              <a:xfrm>
                <a:off x="-200" y="1775"/>
                <a:ext cx="151" cy="215"/>
              </a:xfrm>
              <a:custGeom>
                <a:avLst/>
                <a:gdLst/>
                <a:ahLst/>
                <a:cxnLst/>
                <a:rect l="0" t="0" r="0" b="0"/>
                <a:pathLst>
                  <a:path w="152" h="216" extrusionOk="0">
                    <a:moveTo>
                      <a:pt x="145" y="216"/>
                    </a:moveTo>
                    <a:lnTo>
                      <a:pt x="0" y="5"/>
                    </a:lnTo>
                    <a:lnTo>
                      <a:pt x="7" y="0"/>
                    </a:lnTo>
                    <a:lnTo>
                      <a:pt x="152" y="211"/>
                    </a:lnTo>
                    <a:lnTo>
                      <a:pt x="145" y="21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4" name="Shape 954"/>
              <p:cNvSpPr/>
              <p:nvPr/>
            </p:nvSpPr>
            <p:spPr>
              <a:xfrm>
                <a:off x="0" y="1838"/>
                <a:ext cx="192" cy="151"/>
              </a:xfrm>
              <a:custGeom>
                <a:avLst/>
                <a:gdLst/>
                <a:ahLst/>
                <a:cxnLst/>
                <a:rect l="0" t="0" r="0" b="0"/>
                <a:pathLst>
                  <a:path w="193" h="152" extrusionOk="0">
                    <a:moveTo>
                      <a:pt x="5" y="152"/>
                    </a:moveTo>
                    <a:lnTo>
                      <a:pt x="0" y="147"/>
                    </a:lnTo>
                    <a:lnTo>
                      <a:pt x="188" y="0"/>
                    </a:lnTo>
                    <a:lnTo>
                      <a:pt x="193" y="5"/>
                    </a:lnTo>
                    <a:lnTo>
                      <a:pt x="5" y="1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5" name="Shape 955"/>
              <p:cNvSpPr/>
              <p:nvPr/>
            </p:nvSpPr>
            <p:spPr>
              <a:xfrm>
                <a:off x="-28" y="1728"/>
                <a:ext cx="7" cy="25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6" name="Shape 956"/>
              <p:cNvSpPr/>
              <p:nvPr/>
            </p:nvSpPr>
            <p:spPr>
              <a:xfrm>
                <a:off x="-23" y="80"/>
                <a:ext cx="527" cy="183"/>
              </a:xfrm>
              <a:custGeom>
                <a:avLst/>
                <a:gdLst/>
                <a:ahLst/>
                <a:cxnLst/>
                <a:rect l="0" t="0" r="0" b="0"/>
                <a:pathLst>
                  <a:path w="528" h="184" extrusionOk="0">
                    <a:moveTo>
                      <a:pt x="3" y="184"/>
                    </a:moveTo>
                    <a:lnTo>
                      <a:pt x="0" y="177"/>
                    </a:lnTo>
                    <a:lnTo>
                      <a:pt x="525" y="0"/>
                    </a:lnTo>
                    <a:lnTo>
                      <a:pt x="528" y="6"/>
                    </a:lnTo>
                    <a:lnTo>
                      <a:pt x="3" y="18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7" name="Shape 957"/>
              <p:cNvSpPr/>
              <p:nvPr/>
            </p:nvSpPr>
            <p:spPr>
              <a:xfrm>
                <a:off x="-719" y="623"/>
                <a:ext cx="364" cy="181"/>
              </a:xfrm>
              <a:custGeom>
                <a:avLst/>
                <a:gdLst/>
                <a:ahLst/>
                <a:cxnLst/>
                <a:rect l="0" t="0" r="0" b="0"/>
                <a:pathLst>
                  <a:path w="365" h="182" extrusionOk="0">
                    <a:moveTo>
                      <a:pt x="361" y="182"/>
                    </a:moveTo>
                    <a:lnTo>
                      <a:pt x="0" y="7"/>
                    </a:lnTo>
                    <a:lnTo>
                      <a:pt x="3" y="0"/>
                    </a:lnTo>
                    <a:lnTo>
                      <a:pt x="365" y="176"/>
                    </a:lnTo>
                    <a:lnTo>
                      <a:pt x="361" y="18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8" name="Shape 958"/>
              <p:cNvSpPr/>
              <p:nvPr/>
            </p:nvSpPr>
            <p:spPr>
              <a:xfrm>
                <a:off x="273" y="87"/>
                <a:ext cx="237" cy="359"/>
              </a:xfrm>
              <a:custGeom>
                <a:avLst/>
                <a:gdLst/>
                <a:ahLst/>
                <a:cxnLst/>
                <a:rect l="0" t="0" r="0" b="0"/>
                <a:pathLst>
                  <a:path w="238" h="360" extrusionOk="0">
                    <a:moveTo>
                      <a:pt x="7" y="360"/>
                    </a:moveTo>
                    <a:lnTo>
                      <a:pt x="0" y="355"/>
                    </a:lnTo>
                    <a:lnTo>
                      <a:pt x="229" y="0"/>
                    </a:lnTo>
                    <a:lnTo>
                      <a:pt x="238" y="3"/>
                    </a:lnTo>
                    <a:lnTo>
                      <a:pt x="7" y="36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9" name="Shape 959"/>
              <p:cNvSpPr/>
              <p:nvPr/>
            </p:nvSpPr>
            <p:spPr>
              <a:xfrm>
                <a:off x="492" y="86"/>
                <a:ext cx="861" cy="767"/>
              </a:xfrm>
              <a:custGeom>
                <a:avLst/>
                <a:gdLst/>
                <a:ahLst/>
                <a:cxnLst/>
                <a:rect l="0" t="0" r="0" b="0"/>
                <a:pathLst>
                  <a:path w="862" h="768" extrusionOk="0">
                    <a:moveTo>
                      <a:pt x="857" y="768"/>
                    </a:moveTo>
                    <a:lnTo>
                      <a:pt x="0" y="7"/>
                    </a:lnTo>
                    <a:lnTo>
                      <a:pt x="5" y="0"/>
                    </a:lnTo>
                    <a:lnTo>
                      <a:pt x="862" y="763"/>
                    </a:lnTo>
                    <a:lnTo>
                      <a:pt x="857" y="76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0" name="Shape 960"/>
              <p:cNvSpPr/>
              <p:nvPr/>
            </p:nvSpPr>
            <p:spPr>
              <a:xfrm>
                <a:off x="432" y="46"/>
                <a:ext cx="114" cy="107"/>
              </a:xfrm>
              <a:custGeom>
                <a:avLst/>
                <a:gdLst/>
                <a:ahLst/>
                <a:cxnLst/>
                <a:rect l="0" t="0" r="0" b="0"/>
                <a:pathLst>
                  <a:path w="68"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1" name="Shape 961"/>
              <p:cNvSpPr/>
              <p:nvPr/>
            </p:nvSpPr>
            <p:spPr>
              <a:xfrm>
                <a:off x="459" y="14"/>
                <a:ext cx="100" cy="32"/>
              </a:xfrm>
              <a:custGeom>
                <a:avLst/>
                <a:gdLst/>
                <a:ahLst/>
                <a:cxnLst/>
                <a:rect l="0" t="0" r="0" b="0"/>
                <a:pathLst>
                  <a:path w="59" h="20" extrusionOk="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2" name="Shape 962"/>
              <p:cNvSpPr/>
              <p:nvPr/>
            </p:nvSpPr>
            <p:spPr>
              <a:xfrm>
                <a:off x="409" y="-11"/>
                <a:ext cx="102" cy="72"/>
              </a:xfrm>
              <a:custGeom>
                <a:avLst/>
                <a:gdLst/>
                <a:ahLst/>
                <a:cxnLst/>
                <a:rect l="0" t="0" r="0" b="0"/>
                <a:pathLst>
                  <a:path w="61" h="43" extrusionOk="0">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3" name="Shape 963"/>
              <p:cNvSpPr/>
              <p:nvPr/>
            </p:nvSpPr>
            <p:spPr>
              <a:xfrm>
                <a:off x="467" y="2"/>
                <a:ext cx="129" cy="174"/>
              </a:xfrm>
              <a:custGeom>
                <a:avLst/>
                <a:gdLst/>
                <a:ahLst/>
                <a:cxnLst/>
                <a:rect l="0" t="0" r="0" b="0"/>
                <a:pathLst>
                  <a:path w="77" h="103" extrusionOk="0">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4" name="Shape 964"/>
              <p:cNvSpPr/>
              <p:nvPr/>
            </p:nvSpPr>
            <p:spPr>
              <a:xfrm>
                <a:off x="938" y="852"/>
                <a:ext cx="403" cy="239"/>
              </a:xfrm>
              <a:custGeom>
                <a:avLst/>
                <a:gdLst/>
                <a:ahLst/>
                <a:cxnLst/>
                <a:rect l="0" t="0" r="0" b="0"/>
                <a:pathLst>
                  <a:path w="404" h="240" extrusionOk="0">
                    <a:moveTo>
                      <a:pt x="5" y="240"/>
                    </a:moveTo>
                    <a:lnTo>
                      <a:pt x="0" y="233"/>
                    </a:lnTo>
                    <a:lnTo>
                      <a:pt x="399" y="0"/>
                    </a:lnTo>
                    <a:lnTo>
                      <a:pt x="404" y="7"/>
                    </a:lnTo>
                    <a:lnTo>
                      <a:pt x="5" y="24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5" name="Shape 965"/>
              <p:cNvSpPr/>
              <p:nvPr/>
            </p:nvSpPr>
            <p:spPr>
              <a:xfrm>
                <a:off x="926" y="850"/>
                <a:ext cx="417" cy="1012"/>
              </a:xfrm>
              <a:custGeom>
                <a:avLst/>
                <a:gdLst/>
                <a:ahLst/>
                <a:cxnLst/>
                <a:rect l="0" t="0" r="0" b="0"/>
                <a:pathLst>
                  <a:path w="418" h="1013" extrusionOk="0">
                    <a:moveTo>
                      <a:pt x="7" y="1013"/>
                    </a:moveTo>
                    <a:lnTo>
                      <a:pt x="0" y="1010"/>
                    </a:lnTo>
                    <a:lnTo>
                      <a:pt x="411" y="0"/>
                    </a:lnTo>
                    <a:lnTo>
                      <a:pt x="418" y="4"/>
                    </a:lnTo>
                    <a:lnTo>
                      <a:pt x="7" y="101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6" name="Shape 966"/>
              <p:cNvSpPr/>
              <p:nvPr/>
            </p:nvSpPr>
            <p:spPr>
              <a:xfrm>
                <a:off x="1310" y="603"/>
                <a:ext cx="33" cy="247"/>
              </a:xfrm>
              <a:custGeom>
                <a:avLst/>
                <a:gdLst/>
                <a:ahLst/>
                <a:cxnLst/>
                <a:rect l="0" t="0" r="0" b="0"/>
                <a:pathLst>
                  <a:path w="34" h="248" extrusionOk="0">
                    <a:moveTo>
                      <a:pt x="25" y="248"/>
                    </a:moveTo>
                    <a:lnTo>
                      <a:pt x="0" y="0"/>
                    </a:lnTo>
                    <a:lnTo>
                      <a:pt x="8" y="0"/>
                    </a:lnTo>
                    <a:lnTo>
                      <a:pt x="34" y="246"/>
                    </a:lnTo>
                    <a:lnTo>
                      <a:pt x="25" y="24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7" name="Shape 967"/>
              <p:cNvSpPr/>
              <p:nvPr/>
            </p:nvSpPr>
            <p:spPr>
              <a:xfrm>
                <a:off x="569" y="1427"/>
                <a:ext cx="364" cy="426"/>
              </a:xfrm>
              <a:custGeom>
                <a:avLst/>
                <a:gdLst/>
                <a:ahLst/>
                <a:cxnLst/>
                <a:rect l="0" t="0" r="0" b="0"/>
                <a:pathLst>
                  <a:path w="365" h="427" extrusionOk="0">
                    <a:moveTo>
                      <a:pt x="358" y="427"/>
                    </a:moveTo>
                    <a:lnTo>
                      <a:pt x="0" y="7"/>
                    </a:lnTo>
                    <a:lnTo>
                      <a:pt x="5" y="0"/>
                    </a:lnTo>
                    <a:lnTo>
                      <a:pt x="365" y="422"/>
                    </a:lnTo>
                    <a:lnTo>
                      <a:pt x="358" y="42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8" name="Shape 968"/>
              <p:cNvSpPr/>
              <p:nvPr/>
            </p:nvSpPr>
            <p:spPr>
              <a:xfrm>
                <a:off x="688" y="1855"/>
                <a:ext cx="242" cy="9"/>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9" name="Shape 969"/>
              <p:cNvSpPr/>
              <p:nvPr/>
            </p:nvSpPr>
            <p:spPr>
              <a:xfrm>
                <a:off x="925" y="1861"/>
                <a:ext cx="343" cy="273"/>
              </a:xfrm>
              <a:custGeom>
                <a:avLst/>
                <a:gdLst/>
                <a:ahLst/>
                <a:cxnLst/>
                <a:rect l="0" t="0" r="0" b="0"/>
                <a:pathLst>
                  <a:path w="344" h="274" extrusionOk="0">
                    <a:moveTo>
                      <a:pt x="339" y="274"/>
                    </a:moveTo>
                    <a:lnTo>
                      <a:pt x="0" y="7"/>
                    </a:lnTo>
                    <a:lnTo>
                      <a:pt x="5" y="0"/>
                    </a:lnTo>
                    <a:lnTo>
                      <a:pt x="344" y="269"/>
                    </a:lnTo>
                    <a:lnTo>
                      <a:pt x="339" y="27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0" name="Shape 970"/>
              <p:cNvSpPr/>
              <p:nvPr/>
            </p:nvSpPr>
            <p:spPr>
              <a:xfrm>
                <a:off x="935" y="1711"/>
                <a:ext cx="489" cy="148"/>
              </a:xfrm>
              <a:custGeom>
                <a:avLst/>
                <a:gdLst/>
                <a:ahLst/>
                <a:cxnLst/>
                <a:rect l="0" t="0" r="0" b="0"/>
                <a:pathLst>
                  <a:path w="490" h="149" extrusionOk="0">
                    <a:moveTo>
                      <a:pt x="2" y="149"/>
                    </a:moveTo>
                    <a:lnTo>
                      <a:pt x="0" y="140"/>
                    </a:lnTo>
                    <a:lnTo>
                      <a:pt x="486" y="0"/>
                    </a:lnTo>
                    <a:lnTo>
                      <a:pt x="490" y="8"/>
                    </a:lnTo>
                    <a:lnTo>
                      <a:pt x="2" y="14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1" name="Shape 971"/>
              <p:cNvSpPr/>
              <p:nvPr/>
            </p:nvSpPr>
            <p:spPr>
              <a:xfrm>
                <a:off x="5945" y="2968"/>
                <a:ext cx="124" cy="100"/>
              </a:xfrm>
              <a:custGeom>
                <a:avLst/>
                <a:gdLst/>
                <a:ahLst/>
                <a:cxnLst/>
                <a:rect l="0" t="0" r="0" b="0"/>
                <a:pathLst>
                  <a:path w="74" h="59" extrusionOk="0">
                    <a:moveTo>
                      <a:pt x="31" y="57"/>
                    </a:moveTo>
                    <a:cubicBezTo>
                      <a:pt x="27" y="57"/>
                      <a:pt x="23" y="57"/>
                      <a:pt x="19" y="55"/>
                    </a:cubicBezTo>
                    <a:cubicBezTo>
                      <a:pt x="12" y="53"/>
                      <a:pt x="5" y="49"/>
                      <a:pt x="0" y="43"/>
                    </a:cubicBezTo>
                    <a:cubicBezTo>
                      <a:pt x="2" y="41"/>
                      <a:pt x="2" y="41"/>
                      <a:pt x="2" y="41"/>
                    </a:cubicBezTo>
                    <a:cubicBezTo>
                      <a:pt x="7" y="46"/>
                      <a:pt x="13" y="50"/>
                      <a:pt x="20" y="52"/>
                    </a:cubicBezTo>
                    <a:cubicBezTo>
                      <a:pt x="40" y="59"/>
                      <a:pt x="62" y="47"/>
                      <a:pt x="68" y="27"/>
                    </a:cubicBezTo>
                    <a:cubicBezTo>
                      <a:pt x="71" y="19"/>
                      <a:pt x="70" y="9"/>
                      <a:pt x="67" y="1"/>
                    </a:cubicBezTo>
                    <a:cubicBezTo>
                      <a:pt x="70" y="0"/>
                      <a:pt x="70" y="0"/>
                      <a:pt x="70" y="0"/>
                    </a:cubicBezTo>
                    <a:cubicBezTo>
                      <a:pt x="73" y="9"/>
                      <a:pt x="74" y="19"/>
                      <a:pt x="71" y="28"/>
                    </a:cubicBezTo>
                    <a:cubicBezTo>
                      <a:pt x="65" y="46"/>
                      <a:pt x="49" y="57"/>
                      <a:pt x="31"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2" name="Shape 972"/>
              <p:cNvSpPr/>
              <p:nvPr/>
            </p:nvSpPr>
            <p:spPr>
              <a:xfrm>
                <a:off x="5929" y="2928"/>
                <a:ext cx="54" cy="88"/>
              </a:xfrm>
              <a:custGeom>
                <a:avLst/>
                <a:gdLst/>
                <a:ahLst/>
                <a:cxnLst/>
                <a:rect l="0" t="0" r="0" b="0"/>
                <a:pathLst>
                  <a:path w="32" h="52" extrusionOk="0">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3" name="Shape 973"/>
              <p:cNvSpPr/>
              <p:nvPr/>
            </p:nvSpPr>
            <p:spPr>
              <a:xfrm>
                <a:off x="5897" y="2953"/>
                <a:ext cx="54" cy="120"/>
              </a:xfrm>
              <a:custGeom>
                <a:avLst/>
                <a:gdLst/>
                <a:ahLst/>
                <a:cxnLst/>
                <a:rect l="0" t="0" r="0" b="0"/>
                <a:pathLst>
                  <a:path w="32" h="71" extrusionOk="0">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3" y="54"/>
                      <a:pt x="32" y="67"/>
                    </a:cubicBezTo>
                    <a:lnTo>
                      <a:pt x="29"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4" name="Shape 974"/>
              <p:cNvSpPr/>
              <p:nvPr/>
            </p:nvSpPr>
            <p:spPr>
              <a:xfrm>
                <a:off x="5938" y="2894"/>
                <a:ext cx="164" cy="162"/>
              </a:xfrm>
              <a:custGeom>
                <a:avLst/>
                <a:gdLst/>
                <a:ahLst/>
                <a:cxnLst/>
                <a:rect l="0" t="0" r="0" b="0"/>
                <a:pathLst>
                  <a:path w="98" h="96" extrusionOk="0">
                    <a:moveTo>
                      <a:pt x="78" y="96"/>
                    </a:moveTo>
                    <a:cubicBezTo>
                      <a:pt x="75" y="92"/>
                      <a:pt x="75" y="92"/>
                      <a:pt x="75" y="92"/>
                    </a:cubicBezTo>
                    <a:cubicBezTo>
                      <a:pt x="79" y="87"/>
                      <a:pt x="82" y="81"/>
                      <a:pt x="84" y="75"/>
                    </a:cubicBezTo>
                    <a:cubicBezTo>
                      <a:pt x="93" y="48"/>
                      <a:pt x="78" y="19"/>
                      <a:pt x="51" y="11"/>
                    </a:cubicBezTo>
                    <a:cubicBezTo>
                      <a:pt x="34" y="6"/>
                      <a:pt x="16" y="9"/>
                      <a:pt x="3" y="20"/>
                    </a:cubicBezTo>
                    <a:cubicBezTo>
                      <a:pt x="0" y="16"/>
                      <a:pt x="0" y="16"/>
                      <a:pt x="0" y="16"/>
                    </a:cubicBezTo>
                    <a:cubicBezTo>
                      <a:pt x="15" y="4"/>
                      <a:pt x="34" y="0"/>
                      <a:pt x="52" y="6"/>
                    </a:cubicBezTo>
                    <a:cubicBezTo>
                      <a:pt x="82" y="15"/>
                      <a:pt x="98" y="47"/>
                      <a:pt x="89" y="76"/>
                    </a:cubicBezTo>
                    <a:cubicBezTo>
                      <a:pt x="87" y="83"/>
                      <a:pt x="83" y="90"/>
                      <a:pt x="78" y="9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5" name="Shape 975"/>
              <p:cNvSpPr/>
              <p:nvPr/>
            </p:nvSpPr>
            <p:spPr>
              <a:xfrm>
                <a:off x="2502" y="1618"/>
                <a:ext cx="164" cy="164"/>
              </a:xfrm>
              <a:custGeom>
                <a:avLst/>
                <a:gdLst/>
                <a:ahLst/>
                <a:cxnLst/>
                <a:rect l="0" t="0" r="0" b="0"/>
                <a:pathLst>
                  <a:path w="97" h="97" extrusionOk="0">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6" name="Shape 976"/>
              <p:cNvSpPr/>
              <p:nvPr/>
            </p:nvSpPr>
            <p:spPr>
              <a:xfrm>
                <a:off x="1989" y="2084"/>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7" name="Shape 977"/>
              <p:cNvSpPr/>
              <p:nvPr/>
            </p:nvSpPr>
            <p:spPr>
              <a:xfrm>
                <a:off x="1964" y="2056"/>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8" name="Shape 978"/>
              <p:cNvSpPr/>
              <p:nvPr/>
            </p:nvSpPr>
            <p:spPr>
              <a:xfrm>
                <a:off x="1964" y="2029"/>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9" name="Shape 979"/>
              <p:cNvSpPr/>
              <p:nvPr/>
            </p:nvSpPr>
            <p:spPr>
              <a:xfrm>
                <a:off x="1989" y="2056"/>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0" name="Shape 980"/>
              <p:cNvSpPr/>
              <p:nvPr/>
            </p:nvSpPr>
            <p:spPr>
              <a:xfrm>
                <a:off x="2015" y="2056"/>
                <a:ext cx="13"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1" name="Shape 981"/>
              <p:cNvSpPr/>
              <p:nvPr/>
            </p:nvSpPr>
            <p:spPr>
              <a:xfrm>
                <a:off x="2015" y="2029"/>
                <a:ext cx="13"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2" name="Shape 982"/>
              <p:cNvSpPr/>
              <p:nvPr/>
            </p:nvSpPr>
            <p:spPr>
              <a:xfrm>
                <a:off x="2015" y="2084"/>
                <a:ext cx="13"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3" name="Shape 983"/>
              <p:cNvSpPr/>
              <p:nvPr/>
            </p:nvSpPr>
            <p:spPr>
              <a:xfrm>
                <a:off x="1989" y="2029"/>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4" name="Shape 984"/>
              <p:cNvSpPr/>
              <p:nvPr/>
            </p:nvSpPr>
            <p:spPr>
              <a:xfrm>
                <a:off x="1964" y="2084"/>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5" name="Shape 985"/>
              <p:cNvSpPr/>
              <p:nvPr/>
            </p:nvSpPr>
            <p:spPr>
              <a:xfrm>
                <a:off x="1912" y="2084"/>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6" name="Shape 986"/>
              <p:cNvSpPr/>
              <p:nvPr/>
            </p:nvSpPr>
            <p:spPr>
              <a:xfrm>
                <a:off x="1912" y="2056"/>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7" name="Shape 987"/>
              <p:cNvSpPr/>
              <p:nvPr/>
            </p:nvSpPr>
            <p:spPr>
              <a:xfrm>
                <a:off x="1937" y="2029"/>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8" name="Shape 988"/>
              <p:cNvSpPr/>
              <p:nvPr/>
            </p:nvSpPr>
            <p:spPr>
              <a:xfrm>
                <a:off x="1937" y="2084"/>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9" name="Shape 989"/>
              <p:cNvSpPr/>
              <p:nvPr/>
            </p:nvSpPr>
            <p:spPr>
              <a:xfrm>
                <a:off x="1912" y="2029"/>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0" name="Shape 990"/>
              <p:cNvSpPr/>
              <p:nvPr/>
            </p:nvSpPr>
            <p:spPr>
              <a:xfrm>
                <a:off x="1937" y="2056"/>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1" name="Shape 991"/>
              <p:cNvSpPr/>
              <p:nvPr/>
            </p:nvSpPr>
            <p:spPr>
              <a:xfrm>
                <a:off x="1928" y="1961"/>
                <a:ext cx="14" cy="2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2" name="Shape 992"/>
              <p:cNvSpPr/>
              <p:nvPr/>
            </p:nvSpPr>
            <p:spPr>
              <a:xfrm>
                <a:off x="2000" y="1961"/>
                <a:ext cx="15" cy="2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3" name="Shape 993"/>
              <p:cNvSpPr/>
              <p:nvPr/>
            </p:nvSpPr>
            <p:spPr>
              <a:xfrm>
                <a:off x="1888" y="1976"/>
                <a:ext cx="165" cy="150"/>
              </a:xfrm>
              <a:custGeom>
                <a:avLst/>
                <a:gdLst/>
                <a:ahLst/>
                <a:cxnLst/>
                <a:rect l="0" t="0" r="0" b="0"/>
                <a:pathLst>
                  <a:path w="166" h="151" extrusionOk="0">
                    <a:moveTo>
                      <a:pt x="137" y="0"/>
                    </a:moveTo>
                    <a:lnTo>
                      <a:pt x="137" y="22"/>
                    </a:lnTo>
                    <a:lnTo>
                      <a:pt x="100" y="22"/>
                    </a:lnTo>
                    <a:lnTo>
                      <a:pt x="100" y="0"/>
                    </a:lnTo>
                    <a:lnTo>
                      <a:pt x="66" y="0"/>
                    </a:lnTo>
                    <a:lnTo>
                      <a:pt x="66" y="22"/>
                    </a:lnTo>
                    <a:lnTo>
                      <a:pt x="27" y="22"/>
                    </a:lnTo>
                    <a:lnTo>
                      <a:pt x="27" y="0"/>
                    </a:lnTo>
                    <a:lnTo>
                      <a:pt x="0" y="0"/>
                    </a:lnTo>
                    <a:lnTo>
                      <a:pt x="0" y="151"/>
                    </a:lnTo>
                    <a:lnTo>
                      <a:pt x="166" y="151"/>
                    </a:lnTo>
                    <a:lnTo>
                      <a:pt x="166" y="0"/>
                    </a:lnTo>
                    <a:lnTo>
                      <a:pt x="137" y="0"/>
                    </a:lnTo>
                    <a:close/>
                    <a:moveTo>
                      <a:pt x="159" y="144"/>
                    </a:moveTo>
                    <a:lnTo>
                      <a:pt x="7" y="144"/>
                    </a:lnTo>
                    <a:lnTo>
                      <a:pt x="7" y="34"/>
                    </a:lnTo>
                    <a:lnTo>
                      <a:pt x="159" y="34"/>
                    </a:lnTo>
                    <a:lnTo>
                      <a:pt x="159" y="14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4" name="Shape 994"/>
              <p:cNvSpPr/>
              <p:nvPr/>
            </p:nvSpPr>
            <p:spPr>
              <a:xfrm>
                <a:off x="2207" y="1260"/>
                <a:ext cx="168" cy="168"/>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5" name="Shape 995"/>
              <p:cNvSpPr/>
              <p:nvPr/>
            </p:nvSpPr>
            <p:spPr>
              <a:xfrm>
                <a:off x="1957" y="952"/>
                <a:ext cx="149" cy="45"/>
              </a:xfrm>
              <a:custGeom>
                <a:avLst/>
                <a:gdLst/>
                <a:ahLst/>
                <a:cxnLst/>
                <a:rect l="0" t="0" r="0" b="0"/>
                <a:pathLst>
                  <a:path w="88" h="27" extrusionOk="0">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6" name="Shape 996"/>
              <p:cNvSpPr/>
              <p:nvPr/>
            </p:nvSpPr>
            <p:spPr>
              <a:xfrm>
                <a:off x="1957" y="1010"/>
                <a:ext cx="148"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7" name="Shape 997"/>
              <p:cNvSpPr/>
              <p:nvPr/>
            </p:nvSpPr>
            <p:spPr>
              <a:xfrm>
                <a:off x="1957" y="1056"/>
                <a:ext cx="149" cy="45"/>
              </a:xfrm>
              <a:custGeom>
                <a:avLst/>
                <a:gdLst/>
                <a:ahLst/>
                <a:cxnLst/>
                <a:rect l="0" t="0" r="0" b="0"/>
                <a:pathLst>
                  <a:path w="88" h="27" extrusionOk="0">
                    <a:moveTo>
                      <a:pt x="0" y="18"/>
                    </a:moveTo>
                    <a:cubicBezTo>
                      <a:pt x="33" y="27"/>
                      <a:pt x="58" y="27"/>
                      <a:pt x="88" y="18"/>
                    </a:cubicBezTo>
                    <a:cubicBezTo>
                      <a:pt x="88" y="0"/>
                      <a:pt x="88" y="0"/>
                      <a:pt x="88" y="0"/>
                    </a:cubicBezTo>
                    <a:cubicBezTo>
                      <a:pt x="0" y="0"/>
                      <a:pt x="0" y="0"/>
                      <a:pt x="0" y="0"/>
                    </a:cubicBezTo>
                    <a:lnTo>
                      <a:pt x="0"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8" name="Shape 998"/>
              <p:cNvSpPr/>
              <p:nvPr/>
            </p:nvSpPr>
            <p:spPr>
              <a:xfrm>
                <a:off x="2370" y="728"/>
                <a:ext cx="168" cy="168"/>
              </a:xfrm>
              <a:custGeom>
                <a:avLst/>
                <a:gdLst/>
                <a:ahLst/>
                <a:cxnLst/>
                <a:rect l="0" t="0" r="0" b="0"/>
                <a:pathLst>
                  <a:path w="169" h="169" extrusionOk="0">
                    <a:moveTo>
                      <a:pt x="117" y="76"/>
                    </a:moveTo>
                    <a:lnTo>
                      <a:pt x="53" y="76"/>
                    </a:lnTo>
                    <a:lnTo>
                      <a:pt x="53" y="69"/>
                    </a:lnTo>
                    <a:lnTo>
                      <a:pt x="117" y="69"/>
                    </a:lnTo>
                    <a:lnTo>
                      <a:pt x="117" y="76"/>
                    </a:lnTo>
                    <a:close/>
                    <a:moveTo>
                      <a:pt x="117" y="96"/>
                    </a:moveTo>
                    <a:lnTo>
                      <a:pt x="53" y="96"/>
                    </a:lnTo>
                    <a:lnTo>
                      <a:pt x="53" y="104"/>
                    </a:lnTo>
                    <a:lnTo>
                      <a:pt x="117" y="104"/>
                    </a:lnTo>
                    <a:lnTo>
                      <a:pt x="117" y="96"/>
                    </a:lnTo>
                    <a:close/>
                    <a:moveTo>
                      <a:pt x="117" y="39"/>
                    </a:moveTo>
                    <a:lnTo>
                      <a:pt x="53" y="39"/>
                    </a:lnTo>
                    <a:lnTo>
                      <a:pt x="53" y="47"/>
                    </a:lnTo>
                    <a:lnTo>
                      <a:pt x="117" y="47"/>
                    </a:lnTo>
                    <a:lnTo>
                      <a:pt x="117" y="39"/>
                    </a:lnTo>
                    <a:close/>
                    <a:moveTo>
                      <a:pt x="117" y="126"/>
                    </a:moveTo>
                    <a:lnTo>
                      <a:pt x="53" y="126"/>
                    </a:lnTo>
                    <a:lnTo>
                      <a:pt x="53" y="133"/>
                    </a:lnTo>
                    <a:lnTo>
                      <a:pt x="117" y="133"/>
                    </a:lnTo>
                    <a:lnTo>
                      <a:pt x="117" y="126"/>
                    </a:lnTo>
                    <a:close/>
                    <a:moveTo>
                      <a:pt x="169" y="169"/>
                    </a:moveTo>
                    <a:lnTo>
                      <a:pt x="0" y="169"/>
                    </a:lnTo>
                    <a:lnTo>
                      <a:pt x="0" y="0"/>
                    </a:lnTo>
                    <a:lnTo>
                      <a:pt x="169" y="0"/>
                    </a:lnTo>
                    <a:lnTo>
                      <a:pt x="169" y="169"/>
                    </a:lnTo>
                    <a:close/>
                    <a:moveTo>
                      <a:pt x="162" y="8"/>
                    </a:moveTo>
                    <a:lnTo>
                      <a:pt x="9" y="8"/>
                    </a:lnTo>
                    <a:lnTo>
                      <a:pt x="9" y="162"/>
                    </a:lnTo>
                    <a:lnTo>
                      <a:pt x="162" y="162"/>
                    </a:lnTo>
                    <a:lnTo>
                      <a:pt x="162" y="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9" name="Shape 999"/>
              <p:cNvSpPr/>
              <p:nvPr/>
            </p:nvSpPr>
            <p:spPr>
              <a:xfrm>
                <a:off x="2989" y="713"/>
                <a:ext cx="113"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0" name="Shape 1000"/>
              <p:cNvSpPr/>
              <p:nvPr/>
            </p:nvSpPr>
            <p:spPr>
              <a:xfrm>
                <a:off x="790" y="3109"/>
                <a:ext cx="113"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1" name="Shape 1001"/>
              <p:cNvSpPr/>
              <p:nvPr/>
            </p:nvSpPr>
            <p:spPr>
              <a:xfrm>
                <a:off x="4299" y="776"/>
                <a:ext cx="149" cy="155"/>
              </a:xfrm>
              <a:custGeom>
                <a:avLst/>
                <a:gdLst/>
                <a:ahLst/>
                <a:cxnLst/>
                <a:rect l="0" t="0" r="0" b="0"/>
                <a:pathLst>
                  <a:path w="89"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2" name="Shape 1002"/>
              <p:cNvSpPr/>
              <p:nvPr/>
            </p:nvSpPr>
            <p:spPr>
              <a:xfrm>
                <a:off x="4350" y="855"/>
                <a:ext cx="14" cy="15"/>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3" name="Shape 1003"/>
              <p:cNvSpPr/>
              <p:nvPr/>
            </p:nvSpPr>
            <p:spPr>
              <a:xfrm>
                <a:off x="4799" y="860"/>
                <a:ext cx="168" cy="72"/>
              </a:xfrm>
              <a:custGeom>
                <a:avLst/>
                <a:gdLst/>
                <a:ahLst/>
                <a:cxnLst/>
                <a:rect l="0" t="0" r="0" b="0"/>
                <a:pathLst>
                  <a:path w="100" h="43" extrusionOk="0">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4" name="Shape 1004"/>
              <p:cNvSpPr/>
              <p:nvPr/>
            </p:nvSpPr>
            <p:spPr>
              <a:xfrm>
                <a:off x="4799" y="952"/>
                <a:ext cx="169"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5" name="Shape 1005"/>
              <p:cNvSpPr/>
              <p:nvPr/>
            </p:nvSpPr>
            <p:spPr>
              <a:xfrm>
                <a:off x="4799" y="985"/>
                <a:ext cx="169"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6" name="Shape 1006"/>
              <p:cNvSpPr/>
              <p:nvPr/>
            </p:nvSpPr>
            <p:spPr>
              <a:xfrm>
                <a:off x="4799" y="1018"/>
                <a:ext cx="169"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7" name="Shape 1007"/>
              <p:cNvSpPr/>
              <p:nvPr/>
            </p:nvSpPr>
            <p:spPr>
              <a:xfrm>
                <a:off x="5172" y="1550"/>
                <a:ext cx="237" cy="136"/>
              </a:xfrm>
              <a:custGeom>
                <a:avLst/>
                <a:gdLst/>
                <a:ahLst/>
                <a:cxnLst/>
                <a:rect l="0" t="0" r="0" b="0"/>
                <a:pathLst>
                  <a:path w="140" h="81" extrusionOk="0">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8" name="Shape 1008"/>
              <p:cNvSpPr/>
              <p:nvPr/>
            </p:nvSpPr>
            <p:spPr>
              <a:xfrm>
                <a:off x="3511" y="867"/>
                <a:ext cx="236" cy="136"/>
              </a:xfrm>
              <a:custGeom>
                <a:avLst/>
                <a:gdLst/>
                <a:ahLst/>
                <a:cxnLst/>
                <a:rect l="0" t="0" r="0" b="0"/>
                <a:pathLst>
                  <a:path w="140" h="81" extrusionOk="0">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9" name="Shape 1009"/>
              <p:cNvSpPr/>
              <p:nvPr/>
            </p:nvSpPr>
            <p:spPr>
              <a:xfrm>
                <a:off x="2780" y="1393"/>
                <a:ext cx="174" cy="165"/>
              </a:xfrm>
              <a:custGeom>
                <a:avLst/>
                <a:gdLst/>
                <a:ahLst/>
                <a:cxnLst/>
                <a:rect l="0" t="0" r="0" b="0"/>
                <a:pathLst>
                  <a:path w="175" h="166" extrusionOk="0">
                    <a:moveTo>
                      <a:pt x="153" y="54"/>
                    </a:moveTo>
                    <a:lnTo>
                      <a:pt x="153" y="30"/>
                    </a:lnTo>
                    <a:lnTo>
                      <a:pt x="123" y="30"/>
                    </a:lnTo>
                    <a:lnTo>
                      <a:pt x="88" y="0"/>
                    </a:lnTo>
                    <a:lnTo>
                      <a:pt x="49" y="30"/>
                    </a:lnTo>
                    <a:lnTo>
                      <a:pt x="20" y="30"/>
                    </a:lnTo>
                    <a:lnTo>
                      <a:pt x="20" y="52"/>
                    </a:lnTo>
                    <a:lnTo>
                      <a:pt x="0" y="69"/>
                    </a:lnTo>
                    <a:lnTo>
                      <a:pt x="0" y="166"/>
                    </a:lnTo>
                    <a:lnTo>
                      <a:pt x="175" y="166"/>
                    </a:lnTo>
                    <a:lnTo>
                      <a:pt x="175" y="69"/>
                    </a:lnTo>
                    <a:lnTo>
                      <a:pt x="153" y="54"/>
                    </a:lnTo>
                    <a:close/>
                    <a:moveTo>
                      <a:pt x="167" y="159"/>
                    </a:moveTo>
                    <a:lnTo>
                      <a:pt x="6" y="159"/>
                    </a:lnTo>
                    <a:lnTo>
                      <a:pt x="6" y="74"/>
                    </a:lnTo>
                    <a:lnTo>
                      <a:pt x="28" y="57"/>
                    </a:lnTo>
                    <a:lnTo>
                      <a:pt x="28" y="37"/>
                    </a:lnTo>
                    <a:lnTo>
                      <a:pt x="52" y="37"/>
                    </a:lnTo>
                    <a:lnTo>
                      <a:pt x="88" y="10"/>
                    </a:lnTo>
                    <a:lnTo>
                      <a:pt x="120" y="37"/>
                    </a:lnTo>
                    <a:lnTo>
                      <a:pt x="147" y="37"/>
                    </a:lnTo>
                    <a:lnTo>
                      <a:pt x="147" y="57"/>
                    </a:lnTo>
                    <a:lnTo>
                      <a:pt x="167" y="74"/>
                    </a:lnTo>
                    <a:lnTo>
                      <a:pt x="167" y="159"/>
                    </a:lnTo>
                    <a:close/>
                    <a:moveTo>
                      <a:pt x="35" y="91"/>
                    </a:moveTo>
                    <a:lnTo>
                      <a:pt x="88" y="127"/>
                    </a:lnTo>
                    <a:lnTo>
                      <a:pt x="140" y="93"/>
                    </a:lnTo>
                    <a:lnTo>
                      <a:pt x="140" y="46"/>
                    </a:lnTo>
                    <a:lnTo>
                      <a:pt x="35" y="46"/>
                    </a:lnTo>
                    <a:lnTo>
                      <a:pt x="35" y="91"/>
                    </a:lnTo>
                    <a:close/>
                    <a:moveTo>
                      <a:pt x="55" y="57"/>
                    </a:moveTo>
                    <a:lnTo>
                      <a:pt x="120" y="57"/>
                    </a:lnTo>
                    <a:lnTo>
                      <a:pt x="120" y="66"/>
                    </a:lnTo>
                    <a:lnTo>
                      <a:pt x="55" y="66"/>
                    </a:lnTo>
                    <a:lnTo>
                      <a:pt x="55" y="57"/>
                    </a:lnTo>
                    <a:close/>
                    <a:moveTo>
                      <a:pt x="55" y="79"/>
                    </a:moveTo>
                    <a:lnTo>
                      <a:pt x="120" y="79"/>
                    </a:lnTo>
                    <a:lnTo>
                      <a:pt x="120" y="88"/>
                    </a:lnTo>
                    <a:lnTo>
                      <a:pt x="55" y="88"/>
                    </a:lnTo>
                    <a:lnTo>
                      <a:pt x="55" y="7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0" name="Shape 1010"/>
              <p:cNvSpPr/>
              <p:nvPr/>
            </p:nvSpPr>
            <p:spPr>
              <a:xfrm>
                <a:off x="7252" y="307"/>
                <a:ext cx="174" cy="163"/>
              </a:xfrm>
              <a:custGeom>
                <a:avLst/>
                <a:gdLst/>
                <a:ahLst/>
                <a:cxnLst/>
                <a:rect l="0" t="0" r="0" b="0"/>
                <a:pathLst>
                  <a:path w="175" h="164" extrusionOk="0">
                    <a:moveTo>
                      <a:pt x="153" y="52"/>
                    </a:moveTo>
                    <a:lnTo>
                      <a:pt x="153" y="28"/>
                    </a:lnTo>
                    <a:lnTo>
                      <a:pt x="123" y="28"/>
                    </a:lnTo>
                    <a:lnTo>
                      <a:pt x="88" y="0"/>
                    </a:lnTo>
                    <a:lnTo>
                      <a:pt x="49" y="28"/>
                    </a:lnTo>
                    <a:lnTo>
                      <a:pt x="20" y="28"/>
                    </a:lnTo>
                    <a:lnTo>
                      <a:pt x="20" y="52"/>
                    </a:lnTo>
                    <a:lnTo>
                      <a:pt x="0" y="69"/>
                    </a:lnTo>
                    <a:lnTo>
                      <a:pt x="0" y="164"/>
                    </a:lnTo>
                    <a:lnTo>
                      <a:pt x="175" y="164"/>
                    </a:lnTo>
                    <a:lnTo>
                      <a:pt x="175" y="69"/>
                    </a:lnTo>
                    <a:lnTo>
                      <a:pt x="153" y="52"/>
                    </a:lnTo>
                    <a:close/>
                    <a:moveTo>
                      <a:pt x="167" y="157"/>
                    </a:moveTo>
                    <a:lnTo>
                      <a:pt x="7" y="157"/>
                    </a:lnTo>
                    <a:lnTo>
                      <a:pt x="7" y="72"/>
                    </a:lnTo>
                    <a:lnTo>
                      <a:pt x="28" y="56"/>
                    </a:lnTo>
                    <a:lnTo>
                      <a:pt x="28" y="37"/>
                    </a:lnTo>
                    <a:lnTo>
                      <a:pt x="52" y="37"/>
                    </a:lnTo>
                    <a:lnTo>
                      <a:pt x="88" y="8"/>
                    </a:lnTo>
                    <a:lnTo>
                      <a:pt x="120" y="37"/>
                    </a:lnTo>
                    <a:lnTo>
                      <a:pt x="147" y="37"/>
                    </a:lnTo>
                    <a:lnTo>
                      <a:pt x="147" y="57"/>
                    </a:lnTo>
                    <a:lnTo>
                      <a:pt x="167" y="72"/>
                    </a:lnTo>
                    <a:lnTo>
                      <a:pt x="167" y="157"/>
                    </a:lnTo>
                    <a:close/>
                    <a:moveTo>
                      <a:pt x="35" y="91"/>
                    </a:moveTo>
                    <a:lnTo>
                      <a:pt x="88" y="125"/>
                    </a:lnTo>
                    <a:lnTo>
                      <a:pt x="140" y="91"/>
                    </a:lnTo>
                    <a:lnTo>
                      <a:pt x="140" y="45"/>
                    </a:lnTo>
                    <a:lnTo>
                      <a:pt x="35" y="45"/>
                    </a:lnTo>
                    <a:lnTo>
                      <a:pt x="35" y="91"/>
                    </a:lnTo>
                    <a:close/>
                    <a:moveTo>
                      <a:pt x="55" y="56"/>
                    </a:moveTo>
                    <a:lnTo>
                      <a:pt x="120" y="56"/>
                    </a:lnTo>
                    <a:lnTo>
                      <a:pt x="120" y="64"/>
                    </a:lnTo>
                    <a:lnTo>
                      <a:pt x="55" y="64"/>
                    </a:lnTo>
                    <a:lnTo>
                      <a:pt x="55" y="56"/>
                    </a:lnTo>
                    <a:close/>
                    <a:moveTo>
                      <a:pt x="55" y="77"/>
                    </a:moveTo>
                    <a:lnTo>
                      <a:pt x="120" y="77"/>
                    </a:lnTo>
                    <a:lnTo>
                      <a:pt x="120" y="86"/>
                    </a:lnTo>
                    <a:lnTo>
                      <a:pt x="55" y="86"/>
                    </a:lnTo>
                    <a:lnTo>
                      <a:pt x="55" y="7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1" name="Shape 1011"/>
              <p:cNvSpPr/>
              <p:nvPr/>
            </p:nvSpPr>
            <p:spPr>
              <a:xfrm>
                <a:off x="140" y="2962"/>
                <a:ext cx="175" cy="164"/>
              </a:xfrm>
              <a:custGeom>
                <a:avLst/>
                <a:gdLst/>
                <a:ahLst/>
                <a:cxnLst/>
                <a:rect l="0" t="0" r="0" b="0"/>
                <a:pathLst>
                  <a:path w="176" h="165" extrusionOk="0">
                    <a:moveTo>
                      <a:pt x="155" y="54"/>
                    </a:moveTo>
                    <a:lnTo>
                      <a:pt x="155" y="30"/>
                    </a:lnTo>
                    <a:lnTo>
                      <a:pt x="123" y="30"/>
                    </a:lnTo>
                    <a:lnTo>
                      <a:pt x="88" y="0"/>
                    </a:lnTo>
                    <a:lnTo>
                      <a:pt x="51" y="30"/>
                    </a:lnTo>
                    <a:lnTo>
                      <a:pt x="22" y="30"/>
                    </a:lnTo>
                    <a:lnTo>
                      <a:pt x="22" y="52"/>
                    </a:lnTo>
                    <a:lnTo>
                      <a:pt x="0" y="69"/>
                    </a:lnTo>
                    <a:lnTo>
                      <a:pt x="0" y="165"/>
                    </a:lnTo>
                    <a:lnTo>
                      <a:pt x="176" y="165"/>
                    </a:lnTo>
                    <a:lnTo>
                      <a:pt x="176" y="69"/>
                    </a:lnTo>
                    <a:lnTo>
                      <a:pt x="155" y="54"/>
                    </a:lnTo>
                    <a:close/>
                    <a:moveTo>
                      <a:pt x="169" y="159"/>
                    </a:moveTo>
                    <a:lnTo>
                      <a:pt x="9" y="159"/>
                    </a:lnTo>
                    <a:lnTo>
                      <a:pt x="9" y="74"/>
                    </a:lnTo>
                    <a:lnTo>
                      <a:pt x="29" y="57"/>
                    </a:lnTo>
                    <a:lnTo>
                      <a:pt x="29" y="37"/>
                    </a:lnTo>
                    <a:lnTo>
                      <a:pt x="52" y="37"/>
                    </a:lnTo>
                    <a:lnTo>
                      <a:pt x="88" y="10"/>
                    </a:lnTo>
                    <a:lnTo>
                      <a:pt x="120" y="37"/>
                    </a:lnTo>
                    <a:lnTo>
                      <a:pt x="147" y="37"/>
                    </a:lnTo>
                    <a:lnTo>
                      <a:pt x="147" y="57"/>
                    </a:lnTo>
                    <a:lnTo>
                      <a:pt x="169" y="74"/>
                    </a:lnTo>
                    <a:lnTo>
                      <a:pt x="169" y="159"/>
                    </a:lnTo>
                    <a:close/>
                    <a:moveTo>
                      <a:pt x="36" y="91"/>
                    </a:moveTo>
                    <a:lnTo>
                      <a:pt x="88" y="126"/>
                    </a:lnTo>
                    <a:lnTo>
                      <a:pt x="140" y="93"/>
                    </a:lnTo>
                    <a:lnTo>
                      <a:pt x="140" y="45"/>
                    </a:lnTo>
                    <a:lnTo>
                      <a:pt x="36" y="45"/>
                    </a:lnTo>
                    <a:lnTo>
                      <a:pt x="36" y="91"/>
                    </a:lnTo>
                    <a:close/>
                    <a:moveTo>
                      <a:pt x="56" y="57"/>
                    </a:moveTo>
                    <a:lnTo>
                      <a:pt x="120" y="57"/>
                    </a:lnTo>
                    <a:lnTo>
                      <a:pt x="120" y="66"/>
                    </a:lnTo>
                    <a:lnTo>
                      <a:pt x="56" y="66"/>
                    </a:lnTo>
                    <a:lnTo>
                      <a:pt x="56" y="57"/>
                    </a:lnTo>
                    <a:close/>
                    <a:moveTo>
                      <a:pt x="56" y="79"/>
                    </a:moveTo>
                    <a:lnTo>
                      <a:pt x="120" y="79"/>
                    </a:lnTo>
                    <a:lnTo>
                      <a:pt x="120" y="88"/>
                    </a:lnTo>
                    <a:lnTo>
                      <a:pt x="56" y="88"/>
                    </a:lnTo>
                    <a:lnTo>
                      <a:pt x="56" y="7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2" name="Shape 1012"/>
              <p:cNvSpPr/>
              <p:nvPr/>
            </p:nvSpPr>
            <p:spPr>
              <a:xfrm>
                <a:off x="5000" y="1990"/>
                <a:ext cx="34"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3" name="Shape 1013"/>
              <p:cNvSpPr/>
              <p:nvPr/>
            </p:nvSpPr>
            <p:spPr>
              <a:xfrm>
                <a:off x="5000" y="1968"/>
                <a:ext cx="51" cy="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4" name="Shape 1014"/>
              <p:cNvSpPr/>
              <p:nvPr/>
            </p:nvSpPr>
            <p:spPr>
              <a:xfrm>
                <a:off x="5000" y="1944"/>
                <a:ext cx="51"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5" name="Shape 1015"/>
              <p:cNvSpPr/>
              <p:nvPr/>
            </p:nvSpPr>
            <p:spPr>
              <a:xfrm>
                <a:off x="5000" y="1921"/>
                <a:ext cx="51" cy="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6" name="Shape 1016"/>
              <p:cNvSpPr/>
              <p:nvPr/>
            </p:nvSpPr>
            <p:spPr>
              <a:xfrm>
                <a:off x="4913" y="1990"/>
                <a:ext cx="33"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7" name="Shape 1017"/>
              <p:cNvSpPr/>
              <p:nvPr/>
            </p:nvSpPr>
            <p:spPr>
              <a:xfrm>
                <a:off x="4913" y="1968"/>
                <a:ext cx="50" cy="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8" name="Shape 1018"/>
              <p:cNvSpPr/>
              <p:nvPr/>
            </p:nvSpPr>
            <p:spPr>
              <a:xfrm>
                <a:off x="4913" y="1944"/>
                <a:ext cx="50"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9" name="Shape 1019"/>
              <p:cNvSpPr/>
              <p:nvPr/>
            </p:nvSpPr>
            <p:spPr>
              <a:xfrm>
                <a:off x="4913" y="1921"/>
                <a:ext cx="50" cy="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0" name="Shape 1020"/>
              <p:cNvSpPr/>
              <p:nvPr/>
            </p:nvSpPr>
            <p:spPr>
              <a:xfrm>
                <a:off x="4891" y="1895"/>
                <a:ext cx="185" cy="140"/>
              </a:xfrm>
              <a:custGeom>
                <a:avLst/>
                <a:gdLst/>
                <a:ahLst/>
                <a:cxnLst/>
                <a:rect l="0" t="0" r="0" b="0"/>
                <a:pathLst>
                  <a:path w="110" h="83" extrusionOk="0">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1" name="Shape 1021"/>
              <p:cNvSpPr/>
              <p:nvPr/>
            </p:nvSpPr>
            <p:spPr>
              <a:xfrm>
                <a:off x="4538" y="2370"/>
                <a:ext cx="56"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2" name="Shape 1022"/>
              <p:cNvSpPr/>
              <p:nvPr/>
            </p:nvSpPr>
            <p:spPr>
              <a:xfrm>
                <a:off x="4529" y="2345"/>
                <a:ext cx="77" cy="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3" name="Shape 1023"/>
              <p:cNvSpPr/>
              <p:nvPr/>
            </p:nvSpPr>
            <p:spPr>
              <a:xfrm>
                <a:off x="4543" y="2319"/>
                <a:ext cx="25"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4" name="Shape 1024"/>
              <p:cNvSpPr/>
              <p:nvPr/>
            </p:nvSpPr>
            <p:spPr>
              <a:xfrm>
                <a:off x="4497" y="2281"/>
                <a:ext cx="174" cy="151"/>
              </a:xfrm>
              <a:custGeom>
                <a:avLst/>
                <a:gdLst/>
                <a:ahLst/>
                <a:cxnLst/>
                <a:rect l="0" t="0" r="0" b="0"/>
                <a:pathLst>
                  <a:path w="103" h="89" extrusionOk="0">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5" name="Shape 1025"/>
              <p:cNvSpPr/>
              <p:nvPr/>
            </p:nvSpPr>
            <p:spPr>
              <a:xfrm>
                <a:off x="4145" y="2587"/>
                <a:ext cx="171" cy="133"/>
              </a:xfrm>
              <a:custGeom>
                <a:avLst/>
                <a:gdLst/>
                <a:ahLst/>
                <a:cxnLst/>
                <a:rect l="0" t="0" r="0" b="0"/>
                <a:pathLst>
                  <a:path w="101" h="79" extrusionOk="0">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6" name="Shape 1026"/>
              <p:cNvSpPr/>
              <p:nvPr/>
            </p:nvSpPr>
            <p:spPr>
              <a:xfrm>
                <a:off x="4286" y="2676"/>
                <a:ext cx="14" cy="7"/>
              </a:xfrm>
              <a:custGeom>
                <a:avLst/>
                <a:gdLst/>
                <a:ahLst/>
                <a:cxnLst/>
                <a:rect l="0" t="0" r="0" b="0"/>
                <a:pathLst>
                  <a:path w="15" h="8" extrusionOk="0">
                    <a:moveTo>
                      <a:pt x="0" y="0"/>
                    </a:moveTo>
                    <a:lnTo>
                      <a:pt x="0" y="8"/>
                    </a:lnTo>
                    <a:lnTo>
                      <a:pt x="0" y="8"/>
                    </a:lnTo>
                    <a:lnTo>
                      <a:pt x="15" y="8"/>
                    </a:lnTo>
                    <a:lnTo>
                      <a:pt x="15" y="0"/>
                    </a:lnTo>
                    <a:lnTo>
                      <a:pt x="0" y="0"/>
                    </a:lnTo>
                    <a:lnTo>
                      <a:pt x="0" y="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sp>
          <p:nvSpPr>
            <p:cNvPr id="1027" name="Shape 1027"/>
            <p:cNvSpPr/>
            <p:nvPr/>
          </p:nvSpPr>
          <p:spPr>
            <a:xfrm>
              <a:off x="4268" y="2676"/>
              <a:ext cx="13"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8" name="Shape 1028"/>
            <p:cNvSpPr/>
            <p:nvPr/>
          </p:nvSpPr>
          <p:spPr>
            <a:xfrm>
              <a:off x="4243" y="2676"/>
              <a:ext cx="20" cy="7"/>
            </a:xfrm>
            <a:custGeom>
              <a:avLst/>
              <a:gdLst/>
              <a:ahLst/>
              <a:cxnLst/>
              <a:rect l="0" t="0" r="0" b="0"/>
              <a:pathLst>
                <a:path w="21" h="8" extrusionOk="0">
                  <a:moveTo>
                    <a:pt x="0" y="8"/>
                  </a:moveTo>
                  <a:lnTo>
                    <a:pt x="0" y="8"/>
                  </a:lnTo>
                  <a:lnTo>
                    <a:pt x="21" y="8"/>
                  </a:lnTo>
                  <a:lnTo>
                    <a:pt x="21" y="0"/>
                  </a:lnTo>
                  <a:lnTo>
                    <a:pt x="0" y="0"/>
                  </a:lnTo>
                  <a:lnTo>
                    <a:pt x="0" y="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9" name="Shape 1029"/>
            <p:cNvSpPr/>
            <p:nvPr/>
          </p:nvSpPr>
          <p:spPr>
            <a:xfrm>
              <a:off x="4175" y="2676"/>
              <a:ext cx="54" cy="7"/>
            </a:xfrm>
            <a:custGeom>
              <a:avLst/>
              <a:gdLst/>
              <a:ahLst/>
              <a:cxnLst/>
              <a:rect l="0" t="0" r="0" b="0"/>
              <a:pathLst>
                <a:path w="55" h="8" extrusionOk="0">
                  <a:moveTo>
                    <a:pt x="0" y="8"/>
                  </a:moveTo>
                  <a:lnTo>
                    <a:pt x="0" y="8"/>
                  </a:lnTo>
                  <a:lnTo>
                    <a:pt x="55" y="8"/>
                  </a:lnTo>
                  <a:lnTo>
                    <a:pt x="55" y="0"/>
                  </a:lnTo>
                  <a:lnTo>
                    <a:pt x="0" y="0"/>
                  </a:lnTo>
                  <a:lnTo>
                    <a:pt x="0" y="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0" name="Shape 1030"/>
            <p:cNvSpPr/>
            <p:nvPr/>
          </p:nvSpPr>
          <p:spPr>
            <a:xfrm>
              <a:off x="4175" y="2690"/>
              <a:ext cx="54" cy="8"/>
            </a:xfrm>
            <a:custGeom>
              <a:avLst/>
              <a:gdLst/>
              <a:ahLst/>
              <a:cxnLst/>
              <a:rect l="0" t="0" r="0" b="0"/>
              <a:pathLst>
                <a:path w="55" h="9" extrusionOk="0">
                  <a:moveTo>
                    <a:pt x="0" y="9"/>
                  </a:moveTo>
                  <a:lnTo>
                    <a:pt x="0" y="9"/>
                  </a:lnTo>
                  <a:lnTo>
                    <a:pt x="55" y="9"/>
                  </a:lnTo>
                  <a:lnTo>
                    <a:pt x="55" y="0"/>
                  </a:lnTo>
                  <a:lnTo>
                    <a:pt x="0" y="0"/>
                  </a:lnTo>
                  <a:lnTo>
                    <a:pt x="0" y="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1" name="Shape 1031"/>
            <p:cNvSpPr/>
            <p:nvPr/>
          </p:nvSpPr>
          <p:spPr>
            <a:xfrm>
              <a:off x="3182" y="2597"/>
              <a:ext cx="179" cy="175"/>
            </a:xfrm>
            <a:custGeom>
              <a:avLst/>
              <a:gdLst/>
              <a:ahLst/>
              <a:cxnLst/>
              <a:rect l="0" t="0" r="0" b="0"/>
              <a:pathLst>
                <a:path w="180" h="176" extrusionOk="0">
                  <a:moveTo>
                    <a:pt x="116" y="120"/>
                  </a:moveTo>
                  <a:lnTo>
                    <a:pt x="118" y="120"/>
                  </a:lnTo>
                  <a:lnTo>
                    <a:pt x="118" y="146"/>
                  </a:lnTo>
                  <a:lnTo>
                    <a:pt x="118" y="146"/>
                  </a:lnTo>
                  <a:lnTo>
                    <a:pt x="50" y="146"/>
                  </a:lnTo>
                  <a:lnTo>
                    <a:pt x="20" y="176"/>
                  </a:lnTo>
                  <a:lnTo>
                    <a:pt x="20" y="146"/>
                  </a:lnTo>
                  <a:lnTo>
                    <a:pt x="0" y="146"/>
                  </a:lnTo>
                  <a:lnTo>
                    <a:pt x="0" y="51"/>
                  </a:lnTo>
                  <a:lnTo>
                    <a:pt x="0" y="51"/>
                  </a:lnTo>
                  <a:lnTo>
                    <a:pt x="37" y="51"/>
                  </a:lnTo>
                  <a:lnTo>
                    <a:pt x="37" y="100"/>
                  </a:lnTo>
                  <a:lnTo>
                    <a:pt x="37" y="114"/>
                  </a:lnTo>
                  <a:lnTo>
                    <a:pt x="37" y="120"/>
                  </a:lnTo>
                  <a:lnTo>
                    <a:pt x="44" y="120"/>
                  </a:lnTo>
                  <a:lnTo>
                    <a:pt x="55" y="120"/>
                  </a:lnTo>
                  <a:lnTo>
                    <a:pt x="116" y="120"/>
                  </a:lnTo>
                  <a:close/>
                  <a:moveTo>
                    <a:pt x="180" y="0"/>
                  </a:moveTo>
                  <a:lnTo>
                    <a:pt x="180" y="110"/>
                  </a:lnTo>
                  <a:lnTo>
                    <a:pt x="165" y="110"/>
                  </a:lnTo>
                  <a:lnTo>
                    <a:pt x="165" y="149"/>
                  </a:lnTo>
                  <a:lnTo>
                    <a:pt x="126" y="110"/>
                  </a:lnTo>
                  <a:lnTo>
                    <a:pt x="45" y="110"/>
                  </a:lnTo>
                  <a:lnTo>
                    <a:pt x="45" y="0"/>
                  </a:lnTo>
                  <a:lnTo>
                    <a:pt x="180" y="0"/>
                  </a:lnTo>
                  <a:close/>
                  <a:moveTo>
                    <a:pt x="172" y="7"/>
                  </a:moveTo>
                  <a:lnTo>
                    <a:pt x="54" y="7"/>
                  </a:lnTo>
                  <a:lnTo>
                    <a:pt x="54" y="103"/>
                  </a:lnTo>
                  <a:lnTo>
                    <a:pt x="130" y="103"/>
                  </a:lnTo>
                  <a:lnTo>
                    <a:pt x="157" y="130"/>
                  </a:lnTo>
                  <a:lnTo>
                    <a:pt x="157" y="103"/>
                  </a:lnTo>
                  <a:lnTo>
                    <a:pt x="172" y="103"/>
                  </a:lnTo>
                  <a:lnTo>
                    <a:pt x="172" y="7"/>
                  </a:lnTo>
                  <a:close/>
                  <a:moveTo>
                    <a:pt x="79" y="80"/>
                  </a:moveTo>
                  <a:lnTo>
                    <a:pt x="143" y="80"/>
                  </a:lnTo>
                  <a:lnTo>
                    <a:pt x="143" y="73"/>
                  </a:lnTo>
                  <a:lnTo>
                    <a:pt x="79" y="73"/>
                  </a:lnTo>
                  <a:lnTo>
                    <a:pt x="79" y="80"/>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2" name="Shape 1032"/>
            <p:cNvSpPr/>
            <p:nvPr/>
          </p:nvSpPr>
          <p:spPr>
            <a:xfrm>
              <a:off x="2682" y="2051"/>
              <a:ext cx="155" cy="155"/>
            </a:xfrm>
            <a:custGeom>
              <a:avLst/>
              <a:gdLst/>
              <a:ahLst/>
              <a:cxnLst/>
              <a:rect l="0" t="0" r="0" b="0"/>
              <a:pathLst>
                <a:path w="92" h="92" extrusionOk="0">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3" name="Shape 1033"/>
            <p:cNvSpPr/>
            <p:nvPr/>
          </p:nvSpPr>
          <p:spPr>
            <a:xfrm>
              <a:off x="2117" y="2364"/>
              <a:ext cx="174" cy="171"/>
            </a:xfrm>
            <a:custGeom>
              <a:avLst/>
              <a:gdLst/>
              <a:ahLst/>
              <a:cxnLst/>
              <a:rect l="0" t="0" r="0" b="0"/>
              <a:pathLst>
                <a:path w="103" h="102" extrusionOk="0">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4" name="Shape 1034"/>
            <p:cNvSpPr/>
            <p:nvPr/>
          </p:nvSpPr>
          <p:spPr>
            <a:xfrm>
              <a:off x="7643" y="1848"/>
              <a:ext cx="171" cy="174"/>
            </a:xfrm>
            <a:custGeom>
              <a:avLst/>
              <a:gdLst/>
              <a:ahLst/>
              <a:cxnLst/>
              <a:rect l="0" t="0" r="0" b="0"/>
              <a:pathLst>
                <a:path w="102" h="103" extrusionOk="0">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5" name="Shape 1035"/>
            <p:cNvSpPr/>
            <p:nvPr/>
          </p:nvSpPr>
          <p:spPr>
            <a:xfrm>
              <a:off x="2409" y="2284"/>
              <a:ext cx="168" cy="171"/>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6" name="Shape 1036"/>
            <p:cNvSpPr/>
            <p:nvPr/>
          </p:nvSpPr>
          <p:spPr>
            <a:xfrm>
              <a:off x="6084" y="332"/>
              <a:ext cx="168" cy="168"/>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7" name="Shape 1037"/>
            <p:cNvSpPr/>
            <p:nvPr/>
          </p:nvSpPr>
          <p:spPr>
            <a:xfrm>
              <a:off x="5220" y="2769"/>
              <a:ext cx="18" cy="18"/>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8" name="Shape 1038"/>
            <p:cNvSpPr/>
            <p:nvPr/>
          </p:nvSpPr>
          <p:spPr>
            <a:xfrm>
              <a:off x="5265" y="2769"/>
              <a:ext cx="18" cy="18"/>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9" name="Shape 1039"/>
            <p:cNvSpPr/>
            <p:nvPr/>
          </p:nvSpPr>
          <p:spPr>
            <a:xfrm>
              <a:off x="5159" y="2644"/>
              <a:ext cx="161" cy="116"/>
            </a:xfrm>
            <a:custGeom>
              <a:avLst/>
              <a:gdLst/>
              <a:ahLst/>
              <a:cxnLst/>
              <a:rect l="0" t="0" r="0" b="0"/>
              <a:pathLst>
                <a:path w="162" h="117" extrusionOk="0">
                  <a:moveTo>
                    <a:pt x="162" y="18"/>
                  </a:moveTo>
                  <a:lnTo>
                    <a:pt x="32" y="18"/>
                  </a:lnTo>
                  <a:lnTo>
                    <a:pt x="27" y="0"/>
                  </a:lnTo>
                  <a:lnTo>
                    <a:pt x="0" y="0"/>
                  </a:lnTo>
                  <a:lnTo>
                    <a:pt x="0" y="12"/>
                  </a:lnTo>
                  <a:lnTo>
                    <a:pt x="18" y="12"/>
                  </a:lnTo>
                  <a:lnTo>
                    <a:pt x="47" y="117"/>
                  </a:lnTo>
                  <a:lnTo>
                    <a:pt x="138" y="117"/>
                  </a:lnTo>
                  <a:lnTo>
                    <a:pt x="141" y="105"/>
                  </a:lnTo>
                  <a:lnTo>
                    <a:pt x="55" y="105"/>
                  </a:lnTo>
                  <a:lnTo>
                    <a:pt x="52" y="93"/>
                  </a:lnTo>
                  <a:lnTo>
                    <a:pt x="145" y="93"/>
                  </a:lnTo>
                  <a:lnTo>
                    <a:pt x="162" y="18"/>
                  </a:lnTo>
                  <a:close/>
                  <a:moveTo>
                    <a:pt x="50" y="86"/>
                  </a:moveTo>
                  <a:lnTo>
                    <a:pt x="33" y="27"/>
                  </a:lnTo>
                  <a:lnTo>
                    <a:pt x="152" y="27"/>
                  </a:lnTo>
                  <a:lnTo>
                    <a:pt x="138" y="86"/>
                  </a:lnTo>
                  <a:lnTo>
                    <a:pt x="50" y="8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0" name="Shape 1040"/>
            <p:cNvSpPr/>
            <p:nvPr/>
          </p:nvSpPr>
          <p:spPr>
            <a:xfrm>
              <a:off x="5218" y="2707"/>
              <a:ext cx="65" cy="8"/>
            </a:xfrm>
            <a:custGeom>
              <a:avLst/>
              <a:gdLst/>
              <a:ahLst/>
              <a:cxnLst/>
              <a:rect l="0" t="0" r="0" b="0"/>
              <a:pathLst>
                <a:path w="66" h="9" extrusionOk="0">
                  <a:moveTo>
                    <a:pt x="2" y="9"/>
                  </a:moveTo>
                  <a:lnTo>
                    <a:pt x="65" y="9"/>
                  </a:lnTo>
                  <a:lnTo>
                    <a:pt x="66" y="0"/>
                  </a:lnTo>
                  <a:lnTo>
                    <a:pt x="0" y="0"/>
                  </a:lnTo>
                  <a:lnTo>
                    <a:pt x="2" y="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1" name="Shape 1041"/>
            <p:cNvSpPr/>
            <p:nvPr/>
          </p:nvSpPr>
          <p:spPr>
            <a:xfrm>
              <a:off x="5213" y="2682"/>
              <a:ext cx="78" cy="6"/>
            </a:xfrm>
            <a:custGeom>
              <a:avLst/>
              <a:gdLst/>
              <a:ahLst/>
              <a:cxnLst/>
              <a:rect l="0" t="0" r="0" b="0"/>
              <a:pathLst>
                <a:path w="79" h="7" extrusionOk="0">
                  <a:moveTo>
                    <a:pt x="1" y="7"/>
                  </a:moveTo>
                  <a:lnTo>
                    <a:pt x="77" y="7"/>
                  </a:lnTo>
                  <a:lnTo>
                    <a:pt x="79" y="0"/>
                  </a:lnTo>
                  <a:lnTo>
                    <a:pt x="0" y="0"/>
                  </a:lnTo>
                  <a:lnTo>
                    <a:pt x="1" y="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2" name="Shape 1042"/>
            <p:cNvSpPr/>
            <p:nvPr/>
          </p:nvSpPr>
          <p:spPr>
            <a:xfrm>
              <a:off x="-442" y="776"/>
              <a:ext cx="227" cy="104"/>
            </a:xfrm>
            <a:custGeom>
              <a:avLst/>
              <a:gdLst/>
              <a:ahLst/>
              <a:cxnLst/>
              <a:rect l="0" t="0" r="0" b="0"/>
              <a:pathLst>
                <a:path w="228" h="105" extrusionOk="0">
                  <a:moveTo>
                    <a:pt x="207" y="46"/>
                  </a:moveTo>
                  <a:lnTo>
                    <a:pt x="228" y="37"/>
                  </a:lnTo>
                  <a:lnTo>
                    <a:pt x="115" y="0"/>
                  </a:lnTo>
                  <a:lnTo>
                    <a:pt x="0" y="37"/>
                  </a:lnTo>
                  <a:lnTo>
                    <a:pt x="115" y="76"/>
                  </a:lnTo>
                  <a:lnTo>
                    <a:pt x="200" y="47"/>
                  </a:lnTo>
                  <a:lnTo>
                    <a:pt x="200" y="88"/>
                  </a:lnTo>
                  <a:lnTo>
                    <a:pt x="195" y="88"/>
                  </a:lnTo>
                  <a:lnTo>
                    <a:pt x="195" y="105"/>
                  </a:lnTo>
                  <a:lnTo>
                    <a:pt x="217" y="105"/>
                  </a:lnTo>
                  <a:lnTo>
                    <a:pt x="217" y="88"/>
                  </a:lnTo>
                  <a:lnTo>
                    <a:pt x="207" y="88"/>
                  </a:lnTo>
                  <a:lnTo>
                    <a:pt x="207" y="4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3" name="Shape 1043"/>
            <p:cNvSpPr/>
            <p:nvPr/>
          </p:nvSpPr>
          <p:spPr>
            <a:xfrm>
              <a:off x="-398" y="843"/>
              <a:ext cx="138" cy="75"/>
            </a:xfrm>
            <a:custGeom>
              <a:avLst/>
              <a:gdLst/>
              <a:ahLst/>
              <a:cxnLst/>
              <a:rect l="0" t="0" r="0" b="0"/>
              <a:pathLst>
                <a:path w="139" h="76" extrusionOk="0">
                  <a:moveTo>
                    <a:pt x="0" y="0"/>
                  </a:moveTo>
                  <a:lnTo>
                    <a:pt x="0" y="59"/>
                  </a:lnTo>
                  <a:lnTo>
                    <a:pt x="27" y="59"/>
                  </a:lnTo>
                  <a:lnTo>
                    <a:pt x="27" y="76"/>
                  </a:lnTo>
                  <a:lnTo>
                    <a:pt x="119" y="76"/>
                  </a:lnTo>
                  <a:lnTo>
                    <a:pt x="119" y="59"/>
                  </a:lnTo>
                  <a:lnTo>
                    <a:pt x="139" y="59"/>
                  </a:lnTo>
                  <a:lnTo>
                    <a:pt x="139"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4" name="Shape 1044"/>
            <p:cNvSpPr/>
            <p:nvPr/>
          </p:nvSpPr>
          <p:spPr>
            <a:xfrm>
              <a:off x="6415" y="2607"/>
              <a:ext cx="175" cy="175"/>
            </a:xfrm>
            <a:custGeom>
              <a:avLst/>
              <a:gdLst/>
              <a:ahLst/>
              <a:cxnLst/>
              <a:rect l="0" t="0" r="0" b="0"/>
              <a:pathLst>
                <a:path w="176" h="176" extrusionOk="0">
                  <a:moveTo>
                    <a:pt x="0" y="0"/>
                  </a:moveTo>
                  <a:lnTo>
                    <a:pt x="0" y="176"/>
                  </a:lnTo>
                  <a:lnTo>
                    <a:pt x="176" y="176"/>
                  </a:lnTo>
                  <a:lnTo>
                    <a:pt x="176" y="0"/>
                  </a:lnTo>
                  <a:lnTo>
                    <a:pt x="0" y="0"/>
                  </a:lnTo>
                  <a:close/>
                  <a:moveTo>
                    <a:pt x="169" y="168"/>
                  </a:moveTo>
                  <a:lnTo>
                    <a:pt x="9" y="168"/>
                  </a:lnTo>
                  <a:lnTo>
                    <a:pt x="9" y="9"/>
                  </a:lnTo>
                  <a:lnTo>
                    <a:pt x="169" y="9"/>
                  </a:lnTo>
                  <a:lnTo>
                    <a:pt x="169" y="16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5" name="Shape 1045"/>
            <p:cNvSpPr/>
            <p:nvPr/>
          </p:nvSpPr>
          <p:spPr>
            <a:xfrm>
              <a:off x="6447" y="2656"/>
              <a:ext cx="111" cy="103"/>
            </a:xfrm>
            <a:custGeom>
              <a:avLst/>
              <a:gdLst/>
              <a:ahLst/>
              <a:cxnLst/>
              <a:rect l="0" t="0" r="0" b="0"/>
              <a:pathLst>
                <a:path w="112" h="104" extrusionOk="0">
                  <a:moveTo>
                    <a:pt x="9" y="68"/>
                  </a:moveTo>
                  <a:lnTo>
                    <a:pt x="27" y="68"/>
                  </a:lnTo>
                  <a:lnTo>
                    <a:pt x="27" y="104"/>
                  </a:lnTo>
                  <a:lnTo>
                    <a:pt x="27" y="104"/>
                  </a:lnTo>
                  <a:lnTo>
                    <a:pt x="34" y="104"/>
                  </a:lnTo>
                  <a:lnTo>
                    <a:pt x="34" y="104"/>
                  </a:lnTo>
                  <a:lnTo>
                    <a:pt x="34" y="44"/>
                  </a:lnTo>
                  <a:lnTo>
                    <a:pt x="53" y="44"/>
                  </a:lnTo>
                  <a:lnTo>
                    <a:pt x="53" y="104"/>
                  </a:lnTo>
                  <a:lnTo>
                    <a:pt x="53" y="104"/>
                  </a:lnTo>
                  <a:lnTo>
                    <a:pt x="61" y="104"/>
                  </a:lnTo>
                  <a:lnTo>
                    <a:pt x="61" y="104"/>
                  </a:lnTo>
                  <a:lnTo>
                    <a:pt x="61" y="31"/>
                  </a:lnTo>
                  <a:lnTo>
                    <a:pt x="78" y="31"/>
                  </a:lnTo>
                  <a:lnTo>
                    <a:pt x="78" y="104"/>
                  </a:lnTo>
                  <a:lnTo>
                    <a:pt x="80" y="104"/>
                  </a:lnTo>
                  <a:lnTo>
                    <a:pt x="86" y="104"/>
                  </a:lnTo>
                  <a:lnTo>
                    <a:pt x="86" y="104"/>
                  </a:lnTo>
                  <a:lnTo>
                    <a:pt x="86" y="7"/>
                  </a:lnTo>
                  <a:lnTo>
                    <a:pt x="105" y="7"/>
                  </a:lnTo>
                  <a:lnTo>
                    <a:pt x="105" y="104"/>
                  </a:lnTo>
                  <a:lnTo>
                    <a:pt x="112" y="104"/>
                  </a:lnTo>
                  <a:lnTo>
                    <a:pt x="112" y="0"/>
                  </a:lnTo>
                  <a:lnTo>
                    <a:pt x="80" y="0"/>
                  </a:lnTo>
                  <a:lnTo>
                    <a:pt x="80" y="24"/>
                  </a:lnTo>
                  <a:lnTo>
                    <a:pt x="53" y="24"/>
                  </a:lnTo>
                  <a:lnTo>
                    <a:pt x="53" y="36"/>
                  </a:lnTo>
                  <a:lnTo>
                    <a:pt x="27" y="36"/>
                  </a:lnTo>
                  <a:lnTo>
                    <a:pt x="27" y="60"/>
                  </a:lnTo>
                  <a:lnTo>
                    <a:pt x="0" y="60"/>
                  </a:lnTo>
                  <a:lnTo>
                    <a:pt x="0" y="104"/>
                  </a:lnTo>
                  <a:lnTo>
                    <a:pt x="9" y="104"/>
                  </a:lnTo>
                  <a:lnTo>
                    <a:pt x="9" y="6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6" name="Shape 1046"/>
            <p:cNvSpPr/>
            <p:nvPr/>
          </p:nvSpPr>
          <p:spPr>
            <a:xfrm>
              <a:off x="6125" y="1186"/>
              <a:ext cx="151" cy="174"/>
            </a:xfrm>
            <a:custGeom>
              <a:avLst/>
              <a:gdLst/>
              <a:ahLst/>
              <a:cxnLst/>
              <a:rect l="0" t="0" r="0" b="0"/>
              <a:pathLst>
                <a:path w="90" h="103" extrusionOk="0">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7" name="Shape 1047"/>
            <p:cNvSpPr/>
            <p:nvPr/>
          </p:nvSpPr>
          <p:spPr>
            <a:xfrm>
              <a:off x="5763" y="1506"/>
              <a:ext cx="194" cy="171"/>
            </a:xfrm>
            <a:custGeom>
              <a:avLst/>
              <a:gdLst/>
              <a:ahLst/>
              <a:cxnLst/>
              <a:rect l="0" t="0" r="0" b="0"/>
              <a:pathLst>
                <a:path w="115" h="101"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8" name="Shape 1048"/>
            <p:cNvSpPr/>
            <p:nvPr/>
          </p:nvSpPr>
          <p:spPr>
            <a:xfrm>
              <a:off x="5854" y="1625"/>
              <a:ext cx="11" cy="9"/>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9" name="Shape 1049"/>
            <p:cNvSpPr/>
            <p:nvPr/>
          </p:nvSpPr>
          <p:spPr>
            <a:xfrm>
              <a:off x="3925" y="428"/>
              <a:ext cx="194" cy="168"/>
            </a:xfrm>
            <a:custGeom>
              <a:avLst/>
              <a:gdLst/>
              <a:ahLst/>
              <a:cxnLst/>
              <a:rect l="0" t="0" r="0" b="0"/>
              <a:pathLst>
                <a:path w="115" h="100"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0" name="Shape 1050"/>
            <p:cNvSpPr/>
            <p:nvPr/>
          </p:nvSpPr>
          <p:spPr>
            <a:xfrm>
              <a:off x="4016" y="548"/>
              <a:ext cx="9" cy="9"/>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1" name="Shape 1051"/>
            <p:cNvSpPr/>
            <p:nvPr/>
          </p:nvSpPr>
          <p:spPr>
            <a:xfrm>
              <a:off x="6043" y="2269"/>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2" name="Shape 1052"/>
            <p:cNvSpPr/>
            <p:nvPr/>
          </p:nvSpPr>
          <p:spPr>
            <a:xfrm>
              <a:off x="6043" y="2328"/>
              <a:ext cx="145"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3" name="Shape 1053"/>
            <p:cNvSpPr/>
            <p:nvPr/>
          </p:nvSpPr>
          <p:spPr>
            <a:xfrm>
              <a:off x="6043" y="2372"/>
              <a:ext cx="146" cy="44"/>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4" name="Shape 1054"/>
            <p:cNvSpPr/>
            <p:nvPr/>
          </p:nvSpPr>
          <p:spPr>
            <a:xfrm>
              <a:off x="5368" y="511"/>
              <a:ext cx="157" cy="155"/>
            </a:xfrm>
            <a:custGeom>
              <a:avLst/>
              <a:gdLst/>
              <a:ahLst/>
              <a:cxnLst/>
              <a:rect l="0" t="0" r="0" b="0"/>
              <a:pathLst>
                <a:path w="93" h="92" extrusionOk="0">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5" name="Shape 1055"/>
            <p:cNvSpPr/>
            <p:nvPr/>
          </p:nvSpPr>
          <p:spPr>
            <a:xfrm>
              <a:off x="5859" y="1995"/>
              <a:ext cx="114"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6" name="Shape 1056"/>
            <p:cNvSpPr/>
            <p:nvPr/>
          </p:nvSpPr>
          <p:spPr>
            <a:xfrm>
              <a:off x="6061" y="1882"/>
              <a:ext cx="112" cy="164"/>
            </a:xfrm>
            <a:custGeom>
              <a:avLst/>
              <a:gdLst/>
              <a:ahLst/>
              <a:cxnLst/>
              <a:rect l="0" t="0" r="0" b="0"/>
              <a:pathLst>
                <a:path w="66" h="97" extrusionOk="0">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7" name="Shape 1057"/>
            <p:cNvSpPr/>
            <p:nvPr/>
          </p:nvSpPr>
          <p:spPr>
            <a:xfrm>
              <a:off x="6268" y="1995"/>
              <a:ext cx="112" cy="164"/>
            </a:xfrm>
            <a:custGeom>
              <a:avLst/>
              <a:gdLst/>
              <a:ahLst/>
              <a:cxnLst/>
              <a:rect l="0" t="0" r="0" b="0"/>
              <a:pathLst>
                <a:path w="66" h="97" extrusionOk="0">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8" name="Shape 1058"/>
            <p:cNvSpPr/>
            <p:nvPr/>
          </p:nvSpPr>
          <p:spPr>
            <a:xfrm>
              <a:off x="1206" y="486"/>
              <a:ext cx="156" cy="95"/>
            </a:xfrm>
            <a:custGeom>
              <a:avLst/>
              <a:gdLst/>
              <a:ahLst/>
              <a:cxnLst/>
              <a:rect l="0" t="0" r="0" b="0"/>
              <a:pathLst>
                <a:path w="157" h="96" extrusionOk="0">
                  <a:moveTo>
                    <a:pt x="157" y="96"/>
                  </a:moveTo>
                  <a:lnTo>
                    <a:pt x="0" y="96"/>
                  </a:lnTo>
                  <a:lnTo>
                    <a:pt x="0" y="0"/>
                  </a:lnTo>
                  <a:lnTo>
                    <a:pt x="157" y="0"/>
                  </a:lnTo>
                  <a:lnTo>
                    <a:pt x="157" y="96"/>
                  </a:lnTo>
                  <a:close/>
                  <a:moveTo>
                    <a:pt x="8" y="88"/>
                  </a:moveTo>
                  <a:lnTo>
                    <a:pt x="147" y="88"/>
                  </a:lnTo>
                  <a:lnTo>
                    <a:pt x="147" y="8"/>
                  </a:lnTo>
                  <a:lnTo>
                    <a:pt x="8" y="8"/>
                  </a:lnTo>
                  <a:lnTo>
                    <a:pt x="8" y="8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9" name="Shape 1059"/>
            <p:cNvSpPr/>
            <p:nvPr/>
          </p:nvSpPr>
          <p:spPr>
            <a:xfrm>
              <a:off x="1225" y="505"/>
              <a:ext cx="151" cy="90"/>
            </a:xfrm>
            <a:custGeom>
              <a:avLst/>
              <a:gdLst/>
              <a:ahLst/>
              <a:cxnLst/>
              <a:rect l="0" t="0" r="0" b="0"/>
              <a:pathLst>
                <a:path w="152" h="91" extrusionOk="0">
                  <a:moveTo>
                    <a:pt x="152" y="91"/>
                  </a:moveTo>
                  <a:lnTo>
                    <a:pt x="0" y="91"/>
                  </a:lnTo>
                  <a:lnTo>
                    <a:pt x="0" y="82"/>
                  </a:lnTo>
                  <a:lnTo>
                    <a:pt x="144" y="82"/>
                  </a:lnTo>
                  <a:lnTo>
                    <a:pt x="144" y="0"/>
                  </a:lnTo>
                  <a:lnTo>
                    <a:pt x="152" y="0"/>
                  </a:lnTo>
                  <a:lnTo>
                    <a:pt x="152" y="9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0" name="Shape 1060"/>
            <p:cNvSpPr/>
            <p:nvPr/>
          </p:nvSpPr>
          <p:spPr>
            <a:xfrm>
              <a:off x="1239" y="519"/>
              <a:ext cx="151" cy="92"/>
            </a:xfrm>
            <a:custGeom>
              <a:avLst/>
              <a:gdLst/>
              <a:ahLst/>
              <a:cxnLst/>
              <a:rect l="0" t="0" r="0" b="0"/>
              <a:pathLst>
                <a:path w="152" h="93" extrusionOk="0">
                  <a:moveTo>
                    <a:pt x="152" y="93"/>
                  </a:moveTo>
                  <a:lnTo>
                    <a:pt x="0" y="93"/>
                  </a:lnTo>
                  <a:lnTo>
                    <a:pt x="0" y="85"/>
                  </a:lnTo>
                  <a:lnTo>
                    <a:pt x="143" y="85"/>
                  </a:lnTo>
                  <a:lnTo>
                    <a:pt x="143" y="0"/>
                  </a:lnTo>
                  <a:lnTo>
                    <a:pt x="152" y="0"/>
                  </a:lnTo>
                  <a:lnTo>
                    <a:pt x="152" y="9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1" name="Shape 1061"/>
            <p:cNvSpPr/>
            <p:nvPr/>
          </p:nvSpPr>
          <p:spPr>
            <a:xfrm>
              <a:off x="1272" y="509"/>
              <a:ext cx="28" cy="54"/>
            </a:xfrm>
            <a:custGeom>
              <a:avLst/>
              <a:gdLst/>
              <a:ahLst/>
              <a:cxnLst/>
              <a:rect l="0" t="0" r="0" b="0"/>
              <a:pathLst>
                <a:path w="17" h="32" extrusionOk="0">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2" name="Shape 1062"/>
            <p:cNvSpPr/>
            <p:nvPr/>
          </p:nvSpPr>
          <p:spPr>
            <a:xfrm>
              <a:off x="773" y="1001"/>
              <a:ext cx="168" cy="168"/>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3" name="Shape 1063"/>
            <p:cNvSpPr/>
            <p:nvPr/>
          </p:nvSpPr>
          <p:spPr>
            <a:xfrm>
              <a:off x="1265" y="2063"/>
              <a:ext cx="169" cy="171"/>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4" name="Shape 1064"/>
            <p:cNvSpPr/>
            <p:nvPr/>
          </p:nvSpPr>
          <p:spPr>
            <a:xfrm>
              <a:off x="148" y="2489"/>
              <a:ext cx="169" cy="171"/>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5" name="Shape 1065"/>
            <p:cNvSpPr/>
            <p:nvPr/>
          </p:nvSpPr>
          <p:spPr>
            <a:xfrm>
              <a:off x="217" y="423"/>
              <a:ext cx="146" cy="45"/>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6" name="Shape 1066"/>
            <p:cNvSpPr/>
            <p:nvPr/>
          </p:nvSpPr>
          <p:spPr>
            <a:xfrm>
              <a:off x="217" y="482"/>
              <a:ext cx="146"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7" name="Shape 1067"/>
            <p:cNvSpPr/>
            <p:nvPr/>
          </p:nvSpPr>
          <p:spPr>
            <a:xfrm>
              <a:off x="217" y="526"/>
              <a:ext cx="146" cy="46"/>
            </a:xfrm>
            <a:custGeom>
              <a:avLst/>
              <a:gdLst/>
              <a:ahLst/>
              <a:cxnLst/>
              <a:rect l="0" t="0" r="0" b="0"/>
              <a:pathLst>
                <a:path w="87" h="27" extrusionOk="0">
                  <a:moveTo>
                    <a:pt x="0" y="17"/>
                  </a:moveTo>
                  <a:cubicBezTo>
                    <a:pt x="32" y="27"/>
                    <a:pt x="58" y="26"/>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8" name="Shape 1068"/>
            <p:cNvSpPr/>
            <p:nvPr/>
          </p:nvSpPr>
          <p:spPr>
            <a:xfrm>
              <a:off x="498" y="1311"/>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9" name="Shape 1069"/>
            <p:cNvSpPr/>
            <p:nvPr/>
          </p:nvSpPr>
          <p:spPr>
            <a:xfrm>
              <a:off x="498" y="1368"/>
              <a:ext cx="146" cy="3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0" name="Shape 1070"/>
            <p:cNvSpPr/>
            <p:nvPr/>
          </p:nvSpPr>
          <p:spPr>
            <a:xfrm>
              <a:off x="498" y="1417"/>
              <a:ext cx="146" cy="44"/>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1" name="Shape 1071"/>
            <p:cNvSpPr/>
            <p:nvPr/>
          </p:nvSpPr>
          <p:spPr>
            <a:xfrm>
              <a:off x="542" y="1778"/>
              <a:ext cx="164" cy="164"/>
            </a:xfrm>
            <a:custGeom>
              <a:avLst/>
              <a:gdLst/>
              <a:ahLst/>
              <a:cxnLst/>
              <a:rect l="0" t="0" r="0" b="0"/>
              <a:pathLst>
                <a:path w="97" h="97" extrusionOk="0">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2" name="Shape 1072"/>
            <p:cNvSpPr/>
            <p:nvPr/>
          </p:nvSpPr>
          <p:spPr>
            <a:xfrm>
              <a:off x="-82" y="1569"/>
              <a:ext cx="113" cy="164"/>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3" name="Shape 1073"/>
            <p:cNvSpPr/>
            <p:nvPr/>
          </p:nvSpPr>
          <p:spPr>
            <a:xfrm>
              <a:off x="241" y="2655"/>
              <a:ext cx="318" cy="264"/>
            </a:xfrm>
            <a:custGeom>
              <a:avLst/>
              <a:gdLst/>
              <a:ahLst/>
              <a:cxnLst/>
              <a:rect l="0" t="0" r="0" b="0"/>
              <a:pathLst>
                <a:path w="319" h="265" extrusionOk="0">
                  <a:moveTo>
                    <a:pt x="314" y="265"/>
                  </a:moveTo>
                  <a:lnTo>
                    <a:pt x="0" y="6"/>
                  </a:lnTo>
                  <a:lnTo>
                    <a:pt x="5" y="0"/>
                  </a:lnTo>
                  <a:lnTo>
                    <a:pt x="319" y="258"/>
                  </a:lnTo>
                  <a:lnTo>
                    <a:pt x="314" y="26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4" name="Shape 1074"/>
            <p:cNvSpPr/>
            <p:nvPr/>
          </p:nvSpPr>
          <p:spPr>
            <a:xfrm>
              <a:off x="1414" y="1609"/>
              <a:ext cx="237" cy="136"/>
            </a:xfrm>
            <a:custGeom>
              <a:avLst/>
              <a:gdLst/>
              <a:ahLst/>
              <a:cxnLst/>
              <a:rect l="0" t="0" r="0" b="0"/>
              <a:pathLst>
                <a:path w="140" h="81" extrusionOk="0">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5" name="Shape 1075"/>
            <p:cNvSpPr/>
            <p:nvPr/>
          </p:nvSpPr>
          <p:spPr>
            <a:xfrm>
              <a:off x="1662" y="671"/>
              <a:ext cx="237" cy="136"/>
            </a:xfrm>
            <a:custGeom>
              <a:avLst/>
              <a:gdLst/>
              <a:ahLst/>
              <a:cxnLst/>
              <a:rect l="0" t="0" r="0" b="0"/>
              <a:pathLst>
                <a:path w="141" h="81" extrusionOk="0">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6" name="Shape 1076"/>
            <p:cNvSpPr/>
            <p:nvPr/>
          </p:nvSpPr>
          <p:spPr>
            <a:xfrm>
              <a:off x="107" y="1675"/>
              <a:ext cx="171" cy="168"/>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7" name="Shape 1077"/>
            <p:cNvSpPr/>
            <p:nvPr/>
          </p:nvSpPr>
          <p:spPr>
            <a:xfrm>
              <a:off x="-288" y="1694"/>
              <a:ext cx="113" cy="164"/>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8" name="Shape 1078"/>
            <p:cNvSpPr/>
            <p:nvPr/>
          </p:nvSpPr>
          <p:spPr>
            <a:xfrm>
              <a:off x="557" y="1864"/>
              <a:ext cx="373" cy="1057"/>
            </a:xfrm>
            <a:custGeom>
              <a:avLst/>
              <a:gdLst/>
              <a:ahLst/>
              <a:cxnLst/>
              <a:rect l="0" t="0" r="0" b="0"/>
              <a:pathLst>
                <a:path w="374" h="1058" extrusionOk="0">
                  <a:moveTo>
                    <a:pt x="8" y="1058"/>
                  </a:moveTo>
                  <a:lnTo>
                    <a:pt x="0" y="1054"/>
                  </a:lnTo>
                  <a:lnTo>
                    <a:pt x="366" y="0"/>
                  </a:lnTo>
                  <a:lnTo>
                    <a:pt x="374" y="3"/>
                  </a:lnTo>
                  <a:lnTo>
                    <a:pt x="8" y="105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9" name="Shape 1079"/>
            <p:cNvSpPr/>
            <p:nvPr/>
          </p:nvSpPr>
          <p:spPr>
            <a:xfrm>
              <a:off x="3386" y="1317"/>
              <a:ext cx="916" cy="903"/>
            </a:xfrm>
            <a:custGeom>
              <a:avLst/>
              <a:gdLst/>
              <a:ahLst/>
              <a:cxnLst/>
              <a:rect l="0" t="0" r="0" b="0"/>
              <a:pathLst>
                <a:path w="543" h="535" extrusionOk="0">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0" name="Shape 1080"/>
            <p:cNvSpPr/>
            <p:nvPr/>
          </p:nvSpPr>
          <p:spPr>
            <a:xfrm>
              <a:off x="6915" y="2044"/>
              <a:ext cx="146" cy="45"/>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1" name="Shape 1081"/>
            <p:cNvSpPr/>
            <p:nvPr/>
          </p:nvSpPr>
          <p:spPr>
            <a:xfrm>
              <a:off x="6915" y="2103"/>
              <a:ext cx="146"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2" name="Shape 1082"/>
            <p:cNvSpPr/>
            <p:nvPr/>
          </p:nvSpPr>
          <p:spPr>
            <a:xfrm>
              <a:off x="6915" y="2148"/>
              <a:ext cx="146" cy="45"/>
            </a:xfrm>
            <a:custGeom>
              <a:avLst/>
              <a:gdLst/>
              <a:ahLst/>
              <a:cxnLst/>
              <a:rect l="0" t="0" r="0" b="0"/>
              <a:pathLst>
                <a:path w="87" h="27" extrusionOk="0">
                  <a:moveTo>
                    <a:pt x="0" y="17"/>
                  </a:moveTo>
                  <a:cubicBezTo>
                    <a:pt x="32" y="27"/>
                    <a:pt x="58" y="27"/>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3" name="Shape 1083"/>
            <p:cNvSpPr/>
            <p:nvPr/>
          </p:nvSpPr>
          <p:spPr>
            <a:xfrm>
              <a:off x="7001" y="2512"/>
              <a:ext cx="113" cy="164"/>
            </a:xfrm>
            <a:custGeom>
              <a:avLst/>
              <a:gdLst/>
              <a:ahLst/>
              <a:cxnLst/>
              <a:rect l="0" t="0" r="0" b="0"/>
              <a:pathLst>
                <a:path w="67" h="97" extrusionOk="0">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4" name="Shape 1084"/>
            <p:cNvSpPr/>
            <p:nvPr/>
          </p:nvSpPr>
          <p:spPr>
            <a:xfrm>
              <a:off x="6886" y="1348"/>
              <a:ext cx="171" cy="168"/>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5" name="Shape 1085"/>
            <p:cNvSpPr/>
            <p:nvPr/>
          </p:nvSpPr>
          <p:spPr>
            <a:xfrm>
              <a:off x="3675" y="2493"/>
              <a:ext cx="168" cy="171"/>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6" name="Shape 1086"/>
            <p:cNvSpPr/>
            <p:nvPr/>
          </p:nvSpPr>
          <p:spPr>
            <a:xfrm>
              <a:off x="6397" y="952"/>
              <a:ext cx="146" cy="46"/>
            </a:xfrm>
            <a:custGeom>
              <a:avLst/>
              <a:gdLst/>
              <a:ahLst/>
              <a:cxnLst/>
              <a:rect l="0" t="0" r="0" b="0"/>
              <a:pathLst>
                <a:path w="87" h="27" extrusionOk="0">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7" name="Shape 1087"/>
            <p:cNvSpPr/>
            <p:nvPr/>
          </p:nvSpPr>
          <p:spPr>
            <a:xfrm>
              <a:off x="6397" y="1013"/>
              <a:ext cx="145"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8" name="Shape 1088"/>
            <p:cNvSpPr/>
            <p:nvPr/>
          </p:nvSpPr>
          <p:spPr>
            <a:xfrm>
              <a:off x="6397" y="1057"/>
              <a:ext cx="146" cy="46"/>
            </a:xfrm>
            <a:custGeom>
              <a:avLst/>
              <a:gdLst/>
              <a:ahLst/>
              <a:cxnLst/>
              <a:rect l="0" t="0" r="0" b="0"/>
              <a:pathLst>
                <a:path w="87" h="27" extrusionOk="0">
                  <a:moveTo>
                    <a:pt x="0" y="18"/>
                  </a:moveTo>
                  <a:cubicBezTo>
                    <a:pt x="32" y="27"/>
                    <a:pt x="58" y="27"/>
                    <a:pt x="87" y="18"/>
                  </a:cubicBezTo>
                  <a:cubicBezTo>
                    <a:pt x="87" y="0"/>
                    <a:pt x="87" y="0"/>
                    <a:pt x="87" y="0"/>
                  </a:cubicBezTo>
                  <a:cubicBezTo>
                    <a:pt x="0" y="0"/>
                    <a:pt x="0" y="0"/>
                    <a:pt x="0" y="0"/>
                  </a:cubicBezTo>
                  <a:lnTo>
                    <a:pt x="0"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9" name="Shape 1089"/>
            <p:cNvSpPr/>
            <p:nvPr/>
          </p:nvSpPr>
          <p:spPr>
            <a:xfrm>
              <a:off x="7606" y="2860"/>
              <a:ext cx="171" cy="168"/>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0" name="Shape 1090"/>
            <p:cNvSpPr/>
            <p:nvPr/>
          </p:nvSpPr>
          <p:spPr>
            <a:xfrm>
              <a:off x="7604" y="1468"/>
              <a:ext cx="113"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1" name="Shape 1091"/>
            <p:cNvSpPr/>
            <p:nvPr/>
          </p:nvSpPr>
          <p:spPr>
            <a:xfrm>
              <a:off x="7155" y="2744"/>
              <a:ext cx="168" cy="168"/>
            </a:xfrm>
            <a:custGeom>
              <a:avLst/>
              <a:gdLst/>
              <a:ahLst/>
              <a:cxnLst/>
              <a:rect l="0" t="0" r="0" b="0"/>
              <a:pathLst>
                <a:path w="169" h="169" extrusionOk="0">
                  <a:moveTo>
                    <a:pt x="115" y="76"/>
                  </a:moveTo>
                  <a:lnTo>
                    <a:pt x="53" y="76"/>
                  </a:lnTo>
                  <a:lnTo>
                    <a:pt x="53" y="67"/>
                  </a:lnTo>
                  <a:lnTo>
                    <a:pt x="115" y="67"/>
                  </a:lnTo>
                  <a:lnTo>
                    <a:pt x="115" y="76"/>
                  </a:lnTo>
                  <a:close/>
                  <a:moveTo>
                    <a:pt x="115" y="96"/>
                  </a:moveTo>
                  <a:lnTo>
                    <a:pt x="53" y="96"/>
                  </a:lnTo>
                  <a:lnTo>
                    <a:pt x="53" y="104"/>
                  </a:lnTo>
                  <a:lnTo>
                    <a:pt x="115" y="104"/>
                  </a:lnTo>
                  <a:lnTo>
                    <a:pt x="115" y="96"/>
                  </a:lnTo>
                  <a:close/>
                  <a:moveTo>
                    <a:pt x="115" y="39"/>
                  </a:moveTo>
                  <a:lnTo>
                    <a:pt x="53" y="39"/>
                  </a:lnTo>
                  <a:lnTo>
                    <a:pt x="53" y="47"/>
                  </a:lnTo>
                  <a:lnTo>
                    <a:pt x="115" y="47"/>
                  </a:lnTo>
                  <a:lnTo>
                    <a:pt x="115" y="39"/>
                  </a:lnTo>
                  <a:close/>
                  <a:moveTo>
                    <a:pt x="115" y="126"/>
                  </a:moveTo>
                  <a:lnTo>
                    <a:pt x="53" y="126"/>
                  </a:lnTo>
                  <a:lnTo>
                    <a:pt x="53" y="133"/>
                  </a:lnTo>
                  <a:lnTo>
                    <a:pt x="115" y="133"/>
                  </a:lnTo>
                  <a:lnTo>
                    <a:pt x="115" y="126"/>
                  </a:lnTo>
                  <a:close/>
                  <a:moveTo>
                    <a:pt x="169" y="169"/>
                  </a:moveTo>
                  <a:lnTo>
                    <a:pt x="0" y="169"/>
                  </a:lnTo>
                  <a:lnTo>
                    <a:pt x="0" y="0"/>
                  </a:lnTo>
                  <a:lnTo>
                    <a:pt x="169" y="0"/>
                  </a:lnTo>
                  <a:lnTo>
                    <a:pt x="169" y="169"/>
                  </a:lnTo>
                  <a:close/>
                  <a:moveTo>
                    <a:pt x="161" y="8"/>
                  </a:moveTo>
                  <a:lnTo>
                    <a:pt x="7" y="8"/>
                  </a:lnTo>
                  <a:lnTo>
                    <a:pt x="7" y="162"/>
                  </a:lnTo>
                  <a:lnTo>
                    <a:pt x="161" y="162"/>
                  </a:lnTo>
                  <a:lnTo>
                    <a:pt x="161" y="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2" name="Shape 1092"/>
            <p:cNvSpPr/>
            <p:nvPr/>
          </p:nvSpPr>
          <p:spPr>
            <a:xfrm>
              <a:off x="7400" y="776"/>
              <a:ext cx="169" cy="72"/>
            </a:xfrm>
            <a:custGeom>
              <a:avLst/>
              <a:gdLst/>
              <a:ahLst/>
              <a:cxnLst/>
              <a:rect l="0" t="0" r="0" b="0"/>
              <a:pathLst>
                <a:path w="101" h="43" extrusionOk="0">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3" name="Shape 1093"/>
            <p:cNvSpPr/>
            <p:nvPr/>
          </p:nvSpPr>
          <p:spPr>
            <a:xfrm>
              <a:off x="7400" y="871"/>
              <a:ext cx="170"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4" name="Shape 1094"/>
            <p:cNvSpPr/>
            <p:nvPr/>
          </p:nvSpPr>
          <p:spPr>
            <a:xfrm>
              <a:off x="7400" y="902"/>
              <a:ext cx="170"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5" name="Shape 1095"/>
            <p:cNvSpPr/>
            <p:nvPr/>
          </p:nvSpPr>
          <p:spPr>
            <a:xfrm>
              <a:off x="7400" y="935"/>
              <a:ext cx="170"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6" name="Shape 1096"/>
            <p:cNvSpPr/>
            <p:nvPr/>
          </p:nvSpPr>
          <p:spPr>
            <a:xfrm>
              <a:off x="3463" y="1393"/>
              <a:ext cx="762" cy="761"/>
            </a:xfrm>
            <a:custGeom>
              <a:avLst/>
              <a:gdLst/>
              <a:ahLst/>
              <a:cxnLst/>
              <a:rect l="0" t="0" r="0" b="0"/>
              <a:pathLst>
                <a:path w="452" h="450" extrusionOk="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7" name="Shape 1097"/>
            <p:cNvSpPr/>
            <p:nvPr/>
          </p:nvSpPr>
          <p:spPr>
            <a:xfrm>
              <a:off x="3559" y="1530"/>
              <a:ext cx="571" cy="504"/>
            </a:xfrm>
            <a:custGeom>
              <a:avLst/>
              <a:gdLst/>
              <a:ahLst/>
              <a:cxnLst/>
              <a:rect l="0" t="0" r="0" b="0"/>
              <a:pathLst>
                <a:path w="338" h="299" extrusionOk="0">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8" name="Shape 1098"/>
            <p:cNvSpPr/>
            <p:nvPr/>
          </p:nvSpPr>
          <p:spPr>
            <a:xfrm>
              <a:off x="878" y="1834"/>
              <a:ext cx="124" cy="96"/>
            </a:xfrm>
            <a:custGeom>
              <a:avLst/>
              <a:gdLst/>
              <a:ahLst/>
              <a:cxnLst/>
              <a:rect l="0" t="0" r="0" b="0"/>
              <a:pathLst>
                <a:path w="74" h="57" extrusionOk="0">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9" name="Shape 1099"/>
            <p:cNvSpPr/>
            <p:nvPr/>
          </p:nvSpPr>
          <p:spPr>
            <a:xfrm>
              <a:off x="861" y="1794"/>
              <a:ext cx="54" cy="88"/>
            </a:xfrm>
            <a:custGeom>
              <a:avLst/>
              <a:gdLst/>
              <a:ahLst/>
              <a:cxnLst/>
              <a:rect l="0" t="0" r="0" b="0"/>
              <a:pathLst>
                <a:path w="32" h="52" extrusionOk="0">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0" name="Shape 1100"/>
            <p:cNvSpPr/>
            <p:nvPr/>
          </p:nvSpPr>
          <p:spPr>
            <a:xfrm>
              <a:off x="830" y="1819"/>
              <a:ext cx="54" cy="120"/>
            </a:xfrm>
            <a:custGeom>
              <a:avLst/>
              <a:gdLst/>
              <a:ahLst/>
              <a:cxnLst/>
              <a:rect l="0" t="0" r="0" b="0"/>
              <a:pathLst>
                <a:path w="32" h="71" extrusionOk="0">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1" name="Shape 1101"/>
            <p:cNvSpPr/>
            <p:nvPr/>
          </p:nvSpPr>
          <p:spPr>
            <a:xfrm>
              <a:off x="872" y="1761"/>
              <a:ext cx="166" cy="160"/>
            </a:xfrm>
            <a:custGeom>
              <a:avLst/>
              <a:gdLst/>
              <a:ahLst/>
              <a:cxnLst/>
              <a:rect l="0" t="0" r="0" b="0"/>
              <a:pathLst>
                <a:path w="98" h="95" extrusionOk="0">
                  <a:moveTo>
                    <a:pt x="78" y="95"/>
                  </a:moveTo>
                  <a:cubicBezTo>
                    <a:pt x="75" y="92"/>
                    <a:pt x="75" y="92"/>
                    <a:pt x="75" y="92"/>
                  </a:cubicBezTo>
                  <a:cubicBezTo>
                    <a:pt x="79" y="86"/>
                    <a:pt x="82" y="80"/>
                    <a:pt x="85" y="74"/>
                  </a:cubicBezTo>
                  <a:cubicBezTo>
                    <a:pt x="93" y="47"/>
                    <a:pt x="78" y="18"/>
                    <a:pt x="51" y="10"/>
                  </a:cubicBezTo>
                  <a:cubicBezTo>
                    <a:pt x="34" y="5"/>
                    <a:pt x="16" y="8"/>
                    <a:pt x="3" y="19"/>
                  </a:cubicBezTo>
                  <a:cubicBezTo>
                    <a:pt x="0" y="16"/>
                    <a:pt x="0" y="16"/>
                    <a:pt x="0" y="16"/>
                  </a:cubicBezTo>
                  <a:cubicBezTo>
                    <a:pt x="15" y="3"/>
                    <a:pt x="34" y="0"/>
                    <a:pt x="52" y="5"/>
                  </a:cubicBezTo>
                  <a:cubicBezTo>
                    <a:pt x="82" y="14"/>
                    <a:pt x="98" y="46"/>
                    <a:pt x="89" y="75"/>
                  </a:cubicBezTo>
                  <a:cubicBezTo>
                    <a:pt x="87" y="82"/>
                    <a:pt x="83" y="89"/>
                    <a:pt x="78" y="9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2" name="Shape 1102"/>
            <p:cNvSpPr/>
            <p:nvPr/>
          </p:nvSpPr>
          <p:spPr>
            <a:xfrm>
              <a:off x="1327" y="776"/>
              <a:ext cx="342" cy="75"/>
            </a:xfrm>
            <a:custGeom>
              <a:avLst/>
              <a:gdLst/>
              <a:ahLst/>
              <a:cxnLst/>
              <a:rect l="0" t="0" r="0" b="0"/>
              <a:pathLst>
                <a:path w="343" h="76" extrusionOk="0">
                  <a:moveTo>
                    <a:pt x="0" y="76"/>
                  </a:moveTo>
                  <a:lnTo>
                    <a:pt x="0" y="68"/>
                  </a:lnTo>
                  <a:lnTo>
                    <a:pt x="341" y="0"/>
                  </a:lnTo>
                  <a:lnTo>
                    <a:pt x="343" y="8"/>
                  </a:lnTo>
                  <a:lnTo>
                    <a:pt x="0" y="7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3" name="Shape 1103"/>
            <p:cNvSpPr/>
            <p:nvPr/>
          </p:nvSpPr>
          <p:spPr>
            <a:xfrm>
              <a:off x="1277" y="842"/>
              <a:ext cx="133" cy="83"/>
            </a:xfrm>
            <a:custGeom>
              <a:avLst/>
              <a:gdLst/>
              <a:ahLst/>
              <a:cxnLst/>
              <a:rect l="0" t="0" r="0" b="0"/>
              <a:pathLst>
                <a:path w="79" h="49" extrusionOk="0">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4" name="Shape 1104"/>
            <p:cNvSpPr/>
            <p:nvPr/>
          </p:nvSpPr>
          <p:spPr>
            <a:xfrm>
              <a:off x="1268" y="784"/>
              <a:ext cx="68" cy="75"/>
            </a:xfrm>
            <a:custGeom>
              <a:avLst/>
              <a:gdLst/>
              <a:ahLst/>
              <a:cxnLst/>
              <a:rect l="0" t="0" r="0" b="0"/>
              <a:pathLst>
                <a:path w="40" h="45" extrusionOk="0">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5" name="Shape 1105"/>
            <p:cNvSpPr/>
            <p:nvPr/>
          </p:nvSpPr>
          <p:spPr>
            <a:xfrm>
              <a:off x="1236" y="796"/>
              <a:ext cx="41" cy="123"/>
            </a:xfrm>
            <a:custGeom>
              <a:avLst/>
              <a:gdLst/>
              <a:ahLst/>
              <a:cxnLst/>
              <a:rect l="0" t="0" r="0" b="0"/>
              <a:pathLst>
                <a:path w="24" h="73" extrusionOk="0">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6" name="Shape 1106"/>
            <p:cNvSpPr/>
            <p:nvPr/>
          </p:nvSpPr>
          <p:spPr>
            <a:xfrm>
              <a:off x="1296" y="755"/>
              <a:ext cx="151" cy="171"/>
            </a:xfrm>
            <a:custGeom>
              <a:avLst/>
              <a:gdLst/>
              <a:ahLst/>
              <a:cxnLst/>
              <a:rect l="0" t="0" r="0" b="0"/>
              <a:pathLst>
                <a:path w="90" h="102" extrusionOk="0">
                  <a:moveTo>
                    <a:pt x="60" y="102"/>
                  </a:moveTo>
                  <a:cubicBezTo>
                    <a:pt x="57" y="98"/>
                    <a:pt x="57" y="98"/>
                    <a:pt x="57" y="98"/>
                  </a:cubicBezTo>
                  <a:cubicBezTo>
                    <a:pt x="63" y="94"/>
                    <a:pt x="67" y="89"/>
                    <a:pt x="71" y="83"/>
                  </a:cubicBezTo>
                  <a:cubicBezTo>
                    <a:pt x="84" y="58"/>
                    <a:pt x="75" y="27"/>
                    <a:pt x="51" y="13"/>
                  </a:cubicBezTo>
                  <a:cubicBezTo>
                    <a:pt x="35" y="5"/>
                    <a:pt x="17" y="5"/>
                    <a:pt x="2" y="13"/>
                  </a:cubicBezTo>
                  <a:cubicBezTo>
                    <a:pt x="0" y="9"/>
                    <a:pt x="0" y="9"/>
                    <a:pt x="0" y="9"/>
                  </a:cubicBezTo>
                  <a:cubicBezTo>
                    <a:pt x="16" y="0"/>
                    <a:pt x="36" y="0"/>
                    <a:pt x="53" y="9"/>
                  </a:cubicBezTo>
                  <a:cubicBezTo>
                    <a:pt x="80" y="24"/>
                    <a:pt x="90" y="58"/>
                    <a:pt x="75" y="85"/>
                  </a:cubicBezTo>
                  <a:cubicBezTo>
                    <a:pt x="71" y="92"/>
                    <a:pt x="66" y="97"/>
                    <a:pt x="60" y="10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7" name="Shape 1107"/>
            <p:cNvSpPr/>
            <p:nvPr/>
          </p:nvSpPr>
          <p:spPr>
            <a:xfrm>
              <a:off x="567" y="2909"/>
              <a:ext cx="231" cy="283"/>
            </a:xfrm>
            <a:custGeom>
              <a:avLst/>
              <a:gdLst/>
              <a:ahLst/>
              <a:cxnLst/>
              <a:rect l="0" t="0" r="0" b="0"/>
              <a:pathLst>
                <a:path w="232" h="284" extrusionOk="0">
                  <a:moveTo>
                    <a:pt x="225" y="284"/>
                  </a:moveTo>
                  <a:lnTo>
                    <a:pt x="0" y="5"/>
                  </a:lnTo>
                  <a:lnTo>
                    <a:pt x="7" y="0"/>
                  </a:lnTo>
                  <a:lnTo>
                    <a:pt x="232" y="279"/>
                  </a:lnTo>
                  <a:lnTo>
                    <a:pt x="225" y="28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8" name="Shape 1108"/>
            <p:cNvSpPr/>
            <p:nvPr/>
          </p:nvSpPr>
          <p:spPr>
            <a:xfrm>
              <a:off x="307" y="2912"/>
              <a:ext cx="256" cy="168"/>
            </a:xfrm>
            <a:custGeom>
              <a:avLst/>
              <a:gdLst/>
              <a:ahLst/>
              <a:cxnLst/>
              <a:rect l="0" t="0" r="0" b="0"/>
              <a:pathLst>
                <a:path w="257" h="169" extrusionOk="0">
                  <a:moveTo>
                    <a:pt x="5" y="169"/>
                  </a:moveTo>
                  <a:lnTo>
                    <a:pt x="0" y="162"/>
                  </a:lnTo>
                  <a:lnTo>
                    <a:pt x="252" y="0"/>
                  </a:lnTo>
                  <a:lnTo>
                    <a:pt x="257" y="6"/>
                  </a:lnTo>
                  <a:lnTo>
                    <a:pt x="5" y="16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9" name="Shape 1109"/>
            <p:cNvSpPr/>
            <p:nvPr/>
          </p:nvSpPr>
          <p:spPr>
            <a:xfrm>
              <a:off x="496" y="2886"/>
              <a:ext cx="116" cy="104"/>
            </a:xfrm>
            <a:custGeom>
              <a:avLst/>
              <a:gdLst/>
              <a:ahLst/>
              <a:cxnLst/>
              <a:rect l="0" t="0" r="0" b="0"/>
              <a:pathLst>
                <a:path w="69" h="62" extrusionOk="0">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0" name="Shape 1110"/>
            <p:cNvSpPr/>
            <p:nvPr/>
          </p:nvSpPr>
          <p:spPr>
            <a:xfrm>
              <a:off x="523" y="2850"/>
              <a:ext cx="100" cy="35"/>
            </a:xfrm>
            <a:custGeom>
              <a:avLst/>
              <a:gdLst/>
              <a:ahLst/>
              <a:cxnLst/>
              <a:rect l="0" t="0" r="0" b="0"/>
              <a:pathLst>
                <a:path w="59" h="21" extrusionOk="0">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1" name="Shape 1111"/>
            <p:cNvSpPr/>
            <p:nvPr/>
          </p:nvSpPr>
          <p:spPr>
            <a:xfrm>
              <a:off x="475" y="2826"/>
              <a:ext cx="102" cy="72"/>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2" name="Shape 1112"/>
            <p:cNvSpPr/>
            <p:nvPr/>
          </p:nvSpPr>
          <p:spPr>
            <a:xfrm>
              <a:off x="532" y="2839"/>
              <a:ext cx="129" cy="176"/>
            </a:xfrm>
            <a:custGeom>
              <a:avLst/>
              <a:gdLst/>
              <a:ahLst/>
              <a:cxnLst/>
              <a:rect l="0" t="0" r="0" b="0"/>
              <a:pathLst>
                <a:path w="77" h="104" extrusionOk="0">
                  <a:moveTo>
                    <a:pt x="20" y="104"/>
                  </a:moveTo>
                  <a:cubicBezTo>
                    <a:pt x="13" y="104"/>
                    <a:pt x="6" y="102"/>
                    <a:pt x="0" y="100"/>
                  </a:cubicBezTo>
                  <a:cubicBezTo>
                    <a:pt x="1" y="95"/>
                    <a:pt x="1" y="95"/>
                    <a:pt x="1" y="95"/>
                  </a:cubicBezTo>
                  <a:cubicBezTo>
                    <a:pt x="8" y="98"/>
                    <a:pt x="14" y="99"/>
                    <a:pt x="21" y="99"/>
                  </a:cubicBezTo>
                  <a:cubicBezTo>
                    <a:pt x="50" y="98"/>
                    <a:pt x="72" y="74"/>
                    <a:pt x="71" y="46"/>
                  </a:cubicBezTo>
                  <a:cubicBezTo>
                    <a:pt x="70"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3" name="Shape 1113"/>
            <p:cNvSpPr/>
            <p:nvPr/>
          </p:nvSpPr>
          <p:spPr>
            <a:xfrm>
              <a:off x="7806" y="1930"/>
              <a:ext cx="299" cy="239"/>
            </a:xfrm>
            <a:custGeom>
              <a:avLst/>
              <a:gdLst/>
              <a:ahLst/>
              <a:cxnLst/>
              <a:rect l="0" t="0" r="0" b="0"/>
              <a:pathLst>
                <a:path w="300" h="240" extrusionOk="0">
                  <a:moveTo>
                    <a:pt x="295" y="240"/>
                  </a:moveTo>
                  <a:lnTo>
                    <a:pt x="0" y="6"/>
                  </a:lnTo>
                  <a:lnTo>
                    <a:pt x="5" y="0"/>
                  </a:lnTo>
                  <a:lnTo>
                    <a:pt x="300" y="235"/>
                  </a:lnTo>
                  <a:lnTo>
                    <a:pt x="295" y="24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4" name="Shape 1114"/>
            <p:cNvSpPr/>
            <p:nvPr/>
          </p:nvSpPr>
          <p:spPr>
            <a:xfrm>
              <a:off x="8041" y="2146"/>
              <a:ext cx="124" cy="100"/>
            </a:xfrm>
            <a:custGeom>
              <a:avLst/>
              <a:gdLst/>
              <a:ahLst/>
              <a:cxnLst/>
              <a:rect l="0" t="0" r="0" b="0"/>
              <a:pathLst>
                <a:path w="74" h="59" extrusionOk="0">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40" y="59"/>
                    <a:pt x="62" y="47"/>
                    <a:pt x="68" y="27"/>
                  </a:cubicBezTo>
                  <a:cubicBezTo>
                    <a:pt x="71" y="19"/>
                    <a:pt x="70" y="9"/>
                    <a:pt x="67" y="1"/>
                  </a:cubicBezTo>
                  <a:cubicBezTo>
                    <a:pt x="69" y="0"/>
                    <a:pt x="69" y="0"/>
                    <a:pt x="69" y="0"/>
                  </a:cubicBezTo>
                  <a:cubicBezTo>
                    <a:pt x="73" y="9"/>
                    <a:pt x="74" y="19"/>
                    <a:pt x="71" y="28"/>
                  </a:cubicBezTo>
                  <a:cubicBezTo>
                    <a:pt x="65" y="46"/>
                    <a:pt x="49" y="57"/>
                    <a:pt x="31"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5" name="Shape 1115"/>
            <p:cNvSpPr/>
            <p:nvPr/>
          </p:nvSpPr>
          <p:spPr>
            <a:xfrm>
              <a:off x="8023" y="2105"/>
              <a:ext cx="56" cy="88"/>
            </a:xfrm>
            <a:custGeom>
              <a:avLst/>
              <a:gdLst/>
              <a:ahLst/>
              <a:cxnLst/>
              <a:rect l="0" t="0" r="0" b="0"/>
              <a:pathLst>
                <a:path w="33" h="52" extrusionOk="0">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6" name="Shape 1116"/>
            <p:cNvSpPr/>
            <p:nvPr/>
          </p:nvSpPr>
          <p:spPr>
            <a:xfrm>
              <a:off x="7991" y="2131"/>
              <a:ext cx="54" cy="120"/>
            </a:xfrm>
            <a:custGeom>
              <a:avLst/>
              <a:gdLst/>
              <a:ahLst/>
              <a:cxnLst/>
              <a:rect l="0" t="0" r="0" b="0"/>
              <a:pathLst>
                <a:path w="32" h="71" extrusionOk="0">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7" name="Shape 1117"/>
            <p:cNvSpPr/>
            <p:nvPr/>
          </p:nvSpPr>
          <p:spPr>
            <a:xfrm>
              <a:off x="8034" y="2072"/>
              <a:ext cx="157" cy="159"/>
            </a:xfrm>
            <a:custGeom>
              <a:avLst/>
              <a:gdLst/>
              <a:ahLst/>
              <a:cxnLst/>
              <a:rect l="0" t="0" r="0" b="0"/>
              <a:pathLst>
                <a:path w="93" h="95" extrusionOk="0">
                  <a:moveTo>
                    <a:pt x="78" y="95"/>
                  </a:moveTo>
                  <a:cubicBezTo>
                    <a:pt x="75" y="92"/>
                    <a:pt x="75" y="92"/>
                    <a:pt x="75" y="92"/>
                  </a:cubicBezTo>
                  <a:cubicBezTo>
                    <a:pt x="79" y="87"/>
                    <a:pt x="82" y="81"/>
                    <a:pt x="84" y="74"/>
                  </a:cubicBezTo>
                  <a:cubicBezTo>
                    <a:pt x="88" y="61"/>
                    <a:pt x="87" y="48"/>
                    <a:pt x="81" y="36"/>
                  </a:cubicBezTo>
                  <a:cubicBezTo>
                    <a:pt x="74" y="23"/>
                    <a:pt x="64" y="15"/>
                    <a:pt x="51" y="11"/>
                  </a:cubicBezTo>
                  <a:cubicBezTo>
                    <a:pt x="34" y="5"/>
                    <a:pt x="16" y="9"/>
                    <a:pt x="3" y="20"/>
                  </a:cubicBezTo>
                  <a:cubicBezTo>
                    <a:pt x="0" y="16"/>
                    <a:pt x="0" y="16"/>
                    <a:pt x="0" y="16"/>
                  </a:cubicBezTo>
                  <a:cubicBezTo>
                    <a:pt x="14" y="4"/>
                    <a:pt x="34" y="0"/>
                    <a:pt x="52" y="6"/>
                  </a:cubicBezTo>
                  <a:cubicBezTo>
                    <a:pt x="66" y="10"/>
                    <a:pt x="78" y="20"/>
                    <a:pt x="85" y="33"/>
                  </a:cubicBezTo>
                  <a:cubicBezTo>
                    <a:pt x="92" y="47"/>
                    <a:pt x="93" y="62"/>
                    <a:pt x="89" y="76"/>
                  </a:cubicBezTo>
                  <a:cubicBezTo>
                    <a:pt x="87" y="83"/>
                    <a:pt x="83" y="90"/>
                    <a:pt x="78" y="9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8" name="Shape 1118"/>
            <p:cNvSpPr/>
            <p:nvPr/>
          </p:nvSpPr>
          <p:spPr>
            <a:xfrm>
              <a:off x="3886" y="590"/>
              <a:ext cx="132" cy="734"/>
            </a:xfrm>
            <a:custGeom>
              <a:avLst/>
              <a:gdLst/>
              <a:ahLst/>
              <a:cxnLst/>
              <a:rect l="0" t="0" r="0" b="0"/>
              <a:pathLst>
                <a:path w="133" h="735" extrusionOk="0">
                  <a:moveTo>
                    <a:pt x="8" y="735"/>
                  </a:moveTo>
                  <a:lnTo>
                    <a:pt x="0" y="735"/>
                  </a:lnTo>
                  <a:lnTo>
                    <a:pt x="127" y="0"/>
                  </a:lnTo>
                  <a:lnTo>
                    <a:pt x="133" y="2"/>
                  </a:lnTo>
                  <a:lnTo>
                    <a:pt x="8" y="73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9" name="Shape 1119"/>
            <p:cNvSpPr/>
            <p:nvPr/>
          </p:nvSpPr>
          <p:spPr>
            <a:xfrm>
              <a:off x="3629" y="998"/>
              <a:ext cx="116" cy="341"/>
            </a:xfrm>
            <a:custGeom>
              <a:avLst/>
              <a:gdLst/>
              <a:ahLst/>
              <a:cxnLst/>
              <a:rect l="0" t="0" r="0" b="0"/>
              <a:pathLst>
                <a:path w="117" h="342" extrusionOk="0">
                  <a:moveTo>
                    <a:pt x="108" y="342"/>
                  </a:moveTo>
                  <a:lnTo>
                    <a:pt x="0" y="3"/>
                  </a:lnTo>
                  <a:lnTo>
                    <a:pt x="9" y="0"/>
                  </a:lnTo>
                  <a:lnTo>
                    <a:pt x="117" y="338"/>
                  </a:lnTo>
                  <a:lnTo>
                    <a:pt x="108" y="34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0" name="Shape 1120"/>
            <p:cNvSpPr/>
            <p:nvPr/>
          </p:nvSpPr>
          <p:spPr>
            <a:xfrm>
              <a:off x="3752" y="2279"/>
              <a:ext cx="24" cy="216"/>
            </a:xfrm>
            <a:custGeom>
              <a:avLst/>
              <a:gdLst/>
              <a:ahLst/>
              <a:cxnLst/>
              <a:rect l="0" t="0" r="0" b="0"/>
              <a:pathLst>
                <a:path w="25" h="217" extrusionOk="0">
                  <a:moveTo>
                    <a:pt x="8" y="217"/>
                  </a:moveTo>
                  <a:lnTo>
                    <a:pt x="0" y="217"/>
                  </a:lnTo>
                  <a:lnTo>
                    <a:pt x="18" y="0"/>
                  </a:lnTo>
                  <a:lnTo>
                    <a:pt x="25" y="0"/>
                  </a:lnTo>
                  <a:lnTo>
                    <a:pt x="8" y="2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1" name="Shape 1121"/>
            <p:cNvSpPr/>
            <p:nvPr/>
          </p:nvSpPr>
          <p:spPr>
            <a:xfrm>
              <a:off x="6247" y="428"/>
              <a:ext cx="441" cy="185"/>
            </a:xfrm>
            <a:custGeom>
              <a:avLst/>
              <a:gdLst/>
              <a:ahLst/>
              <a:cxnLst/>
              <a:rect l="0" t="0" r="0" b="0"/>
              <a:pathLst>
                <a:path w="442" h="186" extrusionOk="0">
                  <a:moveTo>
                    <a:pt x="439" y="186"/>
                  </a:moveTo>
                  <a:lnTo>
                    <a:pt x="0" y="7"/>
                  </a:lnTo>
                  <a:lnTo>
                    <a:pt x="3" y="0"/>
                  </a:lnTo>
                  <a:lnTo>
                    <a:pt x="442" y="180"/>
                  </a:lnTo>
                  <a:lnTo>
                    <a:pt x="439" y="18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2" name="Shape 1122"/>
            <p:cNvSpPr/>
            <p:nvPr/>
          </p:nvSpPr>
          <p:spPr>
            <a:xfrm>
              <a:off x="6694" y="419"/>
              <a:ext cx="566" cy="202"/>
            </a:xfrm>
            <a:custGeom>
              <a:avLst/>
              <a:gdLst/>
              <a:ahLst/>
              <a:cxnLst/>
              <a:rect l="0" t="0" r="0" b="0"/>
              <a:pathLst>
                <a:path w="567" h="203" extrusionOk="0">
                  <a:moveTo>
                    <a:pt x="3" y="203"/>
                  </a:moveTo>
                  <a:lnTo>
                    <a:pt x="0" y="196"/>
                  </a:lnTo>
                  <a:lnTo>
                    <a:pt x="564" y="0"/>
                  </a:lnTo>
                  <a:lnTo>
                    <a:pt x="567" y="7"/>
                  </a:lnTo>
                  <a:lnTo>
                    <a:pt x="3" y="20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3" name="Shape 1123"/>
            <p:cNvSpPr/>
            <p:nvPr/>
          </p:nvSpPr>
          <p:spPr>
            <a:xfrm>
              <a:off x="6619" y="582"/>
              <a:ext cx="116" cy="105"/>
            </a:xfrm>
            <a:custGeom>
              <a:avLst/>
              <a:gdLst/>
              <a:ahLst/>
              <a:cxnLst/>
              <a:rect l="0" t="0" r="0" b="0"/>
              <a:pathLst>
                <a:path w="69"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4" name="Shape 1124"/>
            <p:cNvSpPr/>
            <p:nvPr/>
          </p:nvSpPr>
          <p:spPr>
            <a:xfrm>
              <a:off x="6648" y="548"/>
              <a:ext cx="100" cy="34"/>
            </a:xfrm>
            <a:custGeom>
              <a:avLst/>
              <a:gdLst/>
              <a:ahLst/>
              <a:cxnLst/>
              <a:rect l="0" t="0" r="0" b="0"/>
              <a:pathLst>
                <a:path w="59" h="20" extrusionOk="0">
                  <a:moveTo>
                    <a:pt x="56" y="20"/>
                  </a:moveTo>
                  <a:cubicBezTo>
                    <a:pt x="49" y="9"/>
                    <a:pt x="37" y="3"/>
                    <a:pt x="23" y="3"/>
                  </a:cubicBezTo>
                  <a:cubicBezTo>
                    <a:pt x="16" y="3"/>
                    <a:pt x="8" y="6"/>
                    <a:pt x="2" y="10"/>
                  </a:cubicBezTo>
                  <a:cubicBezTo>
                    <a:pt x="0" y="8"/>
                    <a:pt x="0" y="8"/>
                    <a:pt x="0" y="8"/>
                  </a:cubicBezTo>
                  <a:cubicBezTo>
                    <a:pt x="7" y="3"/>
                    <a:pt x="15" y="0"/>
                    <a:pt x="23" y="0"/>
                  </a:cubicBezTo>
                  <a:cubicBezTo>
                    <a:pt x="38" y="0"/>
                    <a:pt x="51" y="7"/>
                    <a:pt x="59" y="19"/>
                  </a:cubicBezTo>
                  <a:lnTo>
                    <a:pt x="56" y="2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5" name="Shape 1125"/>
            <p:cNvSpPr/>
            <p:nvPr/>
          </p:nvSpPr>
          <p:spPr>
            <a:xfrm>
              <a:off x="6598" y="521"/>
              <a:ext cx="102" cy="72"/>
            </a:xfrm>
            <a:custGeom>
              <a:avLst/>
              <a:gdLst/>
              <a:ahLst/>
              <a:cxnLst/>
              <a:rect l="0" t="0" r="0" b="0"/>
              <a:pathLst>
                <a:path w="61" h="43" extrusionOk="0">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6" name="Shape 1126"/>
            <p:cNvSpPr/>
            <p:nvPr/>
          </p:nvSpPr>
          <p:spPr>
            <a:xfrm>
              <a:off x="6655" y="538"/>
              <a:ext cx="129" cy="174"/>
            </a:xfrm>
            <a:custGeom>
              <a:avLst/>
              <a:gdLst/>
              <a:ahLst/>
              <a:cxnLst/>
              <a:rect l="0" t="0" r="0" b="0"/>
              <a:pathLst>
                <a:path w="77" h="103" extrusionOk="0">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77"/>
                    <a:pt x="53" y="102"/>
                    <a:pt x="22" y="103"/>
                  </a:cubicBezTo>
                  <a:cubicBezTo>
                    <a:pt x="22" y="103"/>
                    <a:pt x="21" y="103"/>
                    <a:pt x="21" y="10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7" name="Shape 1127"/>
            <p:cNvSpPr/>
            <p:nvPr/>
          </p:nvSpPr>
          <p:spPr>
            <a:xfrm>
              <a:off x="-136" y="187"/>
              <a:ext cx="149" cy="155"/>
            </a:xfrm>
            <a:custGeom>
              <a:avLst/>
              <a:gdLst/>
              <a:ahLst/>
              <a:cxnLst/>
              <a:rect l="0" t="0" r="0" b="0"/>
              <a:pathLst>
                <a:path w="88"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8" name="Shape 1128"/>
            <p:cNvSpPr/>
            <p:nvPr/>
          </p:nvSpPr>
          <p:spPr>
            <a:xfrm>
              <a:off x="-85" y="267"/>
              <a:ext cx="14" cy="14"/>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9" name="Shape 1129"/>
            <p:cNvSpPr/>
            <p:nvPr/>
          </p:nvSpPr>
          <p:spPr>
            <a:xfrm>
              <a:off x="5108" y="2302"/>
              <a:ext cx="100" cy="102"/>
            </a:xfrm>
            <a:custGeom>
              <a:avLst/>
              <a:gdLst/>
              <a:ahLst/>
              <a:cxnLst/>
              <a:rect l="0" t="0" r="0" b="0"/>
              <a:pathLst>
                <a:path w="59" h="60" extrusionOk="0">
                  <a:moveTo>
                    <a:pt x="10" y="48"/>
                  </a:moveTo>
                  <a:cubicBezTo>
                    <a:pt x="0" y="37"/>
                    <a:pt x="0" y="21"/>
                    <a:pt x="11" y="10"/>
                  </a:cubicBezTo>
                  <a:cubicBezTo>
                    <a:pt x="22" y="0"/>
                    <a:pt x="39" y="1"/>
                    <a:pt x="49" y="12"/>
                  </a:cubicBezTo>
                  <a:cubicBezTo>
                    <a:pt x="59" y="23"/>
                    <a:pt x="58" y="39"/>
                    <a:pt x="48" y="50"/>
                  </a:cubicBezTo>
                  <a:cubicBezTo>
                    <a:pt x="37" y="60"/>
                    <a:pt x="20" y="59"/>
                    <a:pt x="10" y="48"/>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0" name="Shape 1130"/>
            <p:cNvSpPr/>
            <p:nvPr/>
          </p:nvSpPr>
          <p:spPr>
            <a:xfrm>
              <a:off x="7298" y="2542"/>
              <a:ext cx="102" cy="102"/>
            </a:xfrm>
            <a:custGeom>
              <a:avLst/>
              <a:gdLst/>
              <a:ahLst/>
              <a:cxnLst/>
              <a:rect l="0" t="0" r="0" b="0"/>
              <a:pathLst>
                <a:path w="60" h="60" extrusionOk="0">
                  <a:moveTo>
                    <a:pt x="56" y="38"/>
                  </a:moveTo>
                  <a:cubicBezTo>
                    <a:pt x="51" y="52"/>
                    <a:pt x="36" y="60"/>
                    <a:pt x="22" y="55"/>
                  </a:cubicBezTo>
                  <a:cubicBezTo>
                    <a:pt x="8" y="51"/>
                    <a:pt x="0" y="36"/>
                    <a:pt x="4" y="22"/>
                  </a:cubicBezTo>
                  <a:cubicBezTo>
                    <a:pt x="9" y="8"/>
                    <a:pt x="24" y="0"/>
                    <a:pt x="38" y="4"/>
                  </a:cubicBezTo>
                  <a:cubicBezTo>
                    <a:pt x="52" y="9"/>
                    <a:pt x="60" y="24"/>
                    <a:pt x="56" y="38"/>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1" name="Shape 1131"/>
            <p:cNvSpPr/>
            <p:nvPr/>
          </p:nvSpPr>
          <p:spPr>
            <a:xfrm>
              <a:off x="7466" y="1135"/>
              <a:ext cx="102" cy="105"/>
            </a:xfrm>
            <a:custGeom>
              <a:avLst/>
              <a:gdLst/>
              <a:ahLst/>
              <a:cxnLst/>
              <a:rect l="0" t="0" r="0" b="0"/>
              <a:pathLst>
                <a:path w="61" h="62" extrusionOk="0">
                  <a:moveTo>
                    <a:pt x="54" y="44"/>
                  </a:moveTo>
                  <a:cubicBezTo>
                    <a:pt x="47" y="57"/>
                    <a:pt x="30" y="62"/>
                    <a:pt x="17" y="54"/>
                  </a:cubicBezTo>
                  <a:cubicBezTo>
                    <a:pt x="5" y="47"/>
                    <a:pt x="0" y="31"/>
                    <a:pt x="7" y="18"/>
                  </a:cubicBezTo>
                  <a:cubicBezTo>
                    <a:pt x="14" y="5"/>
                    <a:pt x="30" y="0"/>
                    <a:pt x="43" y="8"/>
                  </a:cubicBezTo>
                  <a:cubicBezTo>
                    <a:pt x="56" y="15"/>
                    <a:pt x="61" y="31"/>
                    <a:pt x="54" y="44"/>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2" name="Shape 1132"/>
            <p:cNvSpPr/>
            <p:nvPr/>
          </p:nvSpPr>
          <p:spPr>
            <a:xfrm>
              <a:off x="2439" y="2589"/>
              <a:ext cx="102" cy="102"/>
            </a:xfrm>
            <a:custGeom>
              <a:avLst/>
              <a:gdLst/>
              <a:ahLst/>
              <a:cxnLst/>
              <a:rect l="0" t="0" r="0" b="0"/>
              <a:pathLst>
                <a:path w="61" h="61" extrusionOk="0">
                  <a:moveTo>
                    <a:pt x="46" y="53"/>
                  </a:moveTo>
                  <a:cubicBezTo>
                    <a:pt x="34" y="61"/>
                    <a:pt x="17" y="58"/>
                    <a:pt x="9" y="45"/>
                  </a:cubicBezTo>
                  <a:cubicBezTo>
                    <a:pt x="0" y="33"/>
                    <a:pt x="4" y="16"/>
                    <a:pt x="16" y="8"/>
                  </a:cubicBezTo>
                  <a:cubicBezTo>
                    <a:pt x="28" y="0"/>
                    <a:pt x="45" y="3"/>
                    <a:pt x="53" y="15"/>
                  </a:cubicBezTo>
                  <a:cubicBezTo>
                    <a:pt x="61" y="28"/>
                    <a:pt x="58" y="44"/>
                    <a:pt x="46" y="53"/>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3" name="Shape 1133"/>
            <p:cNvSpPr/>
            <p:nvPr/>
          </p:nvSpPr>
          <p:spPr>
            <a:xfrm>
              <a:off x="2498" y="1014"/>
              <a:ext cx="95" cy="96"/>
            </a:xfrm>
            <a:custGeom>
              <a:avLst/>
              <a:gdLst/>
              <a:ahLst/>
              <a:cxnLst/>
              <a:rect l="0" t="0" r="0" b="0"/>
              <a:pathLst>
                <a:path w="57" h="57" extrusionOk="0">
                  <a:moveTo>
                    <a:pt x="55" y="32"/>
                  </a:moveTo>
                  <a:cubicBezTo>
                    <a:pt x="53" y="47"/>
                    <a:pt x="40" y="57"/>
                    <a:pt x="25" y="55"/>
                  </a:cubicBezTo>
                  <a:cubicBezTo>
                    <a:pt x="10" y="53"/>
                    <a:pt x="0" y="40"/>
                    <a:pt x="2" y="25"/>
                  </a:cubicBezTo>
                  <a:cubicBezTo>
                    <a:pt x="4" y="11"/>
                    <a:pt x="17" y="0"/>
                    <a:pt x="32" y="2"/>
                  </a:cubicBezTo>
                  <a:cubicBezTo>
                    <a:pt x="46" y="4"/>
                    <a:pt x="57" y="17"/>
                    <a:pt x="55" y="32"/>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4" name="Shape 1134"/>
            <p:cNvSpPr/>
            <p:nvPr/>
          </p:nvSpPr>
          <p:spPr>
            <a:xfrm>
              <a:off x="455" y="37"/>
              <a:ext cx="92" cy="92"/>
            </a:xfrm>
            <a:custGeom>
              <a:avLst/>
              <a:gdLst/>
              <a:ahLst/>
              <a:cxnLst/>
              <a:rect l="0" t="0" r="0" b="0"/>
              <a:pathLst>
                <a:path w="55" h="55" extrusionOk="0">
                  <a:moveTo>
                    <a:pt x="28" y="54"/>
                  </a:moveTo>
                  <a:cubicBezTo>
                    <a:pt x="14" y="55"/>
                    <a:pt x="1" y="43"/>
                    <a:pt x="1" y="28"/>
                  </a:cubicBezTo>
                  <a:cubicBezTo>
                    <a:pt x="0" y="13"/>
                    <a:pt x="12" y="1"/>
                    <a:pt x="27" y="1"/>
                  </a:cubicBezTo>
                  <a:cubicBezTo>
                    <a:pt x="42" y="0"/>
                    <a:pt x="54" y="12"/>
                    <a:pt x="54" y="27"/>
                  </a:cubicBezTo>
                  <a:cubicBezTo>
                    <a:pt x="55" y="41"/>
                    <a:pt x="43" y="54"/>
                    <a:pt x="28" y="54"/>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5" name="Shape 1135"/>
            <p:cNvSpPr/>
            <p:nvPr/>
          </p:nvSpPr>
          <p:spPr>
            <a:xfrm>
              <a:off x="5949" y="2945"/>
              <a:ext cx="100" cy="100"/>
            </a:xfrm>
            <a:custGeom>
              <a:avLst/>
              <a:gdLst/>
              <a:ahLst/>
              <a:cxnLst/>
              <a:rect l="0" t="0" r="0" b="0"/>
              <a:pathLst>
                <a:path w="60" h="59" extrusionOk="0">
                  <a:moveTo>
                    <a:pt x="55" y="37"/>
                  </a:moveTo>
                  <a:cubicBezTo>
                    <a:pt x="51" y="52"/>
                    <a:pt x="36" y="59"/>
                    <a:pt x="22" y="55"/>
                  </a:cubicBezTo>
                  <a:cubicBezTo>
                    <a:pt x="8" y="51"/>
                    <a:pt x="0" y="36"/>
                    <a:pt x="4" y="22"/>
                  </a:cubicBezTo>
                  <a:cubicBezTo>
                    <a:pt x="8" y="7"/>
                    <a:pt x="23" y="0"/>
                    <a:pt x="38" y="4"/>
                  </a:cubicBezTo>
                  <a:cubicBezTo>
                    <a:pt x="52" y="8"/>
                    <a:pt x="60" y="23"/>
                    <a:pt x="55" y="37"/>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6" name="Shape 1136"/>
            <p:cNvSpPr/>
            <p:nvPr/>
          </p:nvSpPr>
          <p:spPr>
            <a:xfrm>
              <a:off x="881" y="1811"/>
              <a:ext cx="102" cy="100"/>
            </a:xfrm>
            <a:custGeom>
              <a:avLst/>
              <a:gdLst/>
              <a:ahLst/>
              <a:cxnLst/>
              <a:rect l="0" t="0" r="0" b="0"/>
              <a:pathLst>
                <a:path w="60" h="60" extrusionOk="0">
                  <a:moveTo>
                    <a:pt x="55" y="38"/>
                  </a:moveTo>
                  <a:cubicBezTo>
                    <a:pt x="51" y="52"/>
                    <a:pt x="36" y="60"/>
                    <a:pt x="22" y="55"/>
                  </a:cubicBezTo>
                  <a:cubicBezTo>
                    <a:pt x="8" y="51"/>
                    <a:pt x="0" y="36"/>
                    <a:pt x="4" y="22"/>
                  </a:cubicBezTo>
                  <a:cubicBezTo>
                    <a:pt x="9" y="8"/>
                    <a:pt x="24" y="0"/>
                    <a:pt x="38" y="4"/>
                  </a:cubicBezTo>
                  <a:cubicBezTo>
                    <a:pt x="52" y="8"/>
                    <a:pt x="60" y="23"/>
                    <a:pt x="55" y="38"/>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7" name="Shape 1137"/>
            <p:cNvSpPr/>
            <p:nvPr/>
          </p:nvSpPr>
          <p:spPr>
            <a:xfrm>
              <a:off x="1288" y="802"/>
              <a:ext cx="102" cy="102"/>
            </a:xfrm>
            <a:custGeom>
              <a:avLst/>
              <a:gdLst/>
              <a:ahLst/>
              <a:cxnLst/>
              <a:rect l="0" t="0" r="0" b="0"/>
              <a:pathLst>
                <a:path w="61" h="61" extrusionOk="0">
                  <a:moveTo>
                    <a:pt x="54" y="43"/>
                  </a:moveTo>
                  <a:cubicBezTo>
                    <a:pt x="47" y="56"/>
                    <a:pt x="31" y="61"/>
                    <a:pt x="18" y="54"/>
                  </a:cubicBezTo>
                  <a:cubicBezTo>
                    <a:pt x="5" y="46"/>
                    <a:pt x="0" y="30"/>
                    <a:pt x="7" y="17"/>
                  </a:cubicBezTo>
                  <a:cubicBezTo>
                    <a:pt x="15" y="4"/>
                    <a:pt x="31" y="0"/>
                    <a:pt x="44" y="7"/>
                  </a:cubicBezTo>
                  <a:cubicBezTo>
                    <a:pt x="57" y="14"/>
                    <a:pt x="61" y="30"/>
                    <a:pt x="54" y="43"/>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8" name="Shape 1138"/>
            <p:cNvSpPr/>
            <p:nvPr/>
          </p:nvSpPr>
          <p:spPr>
            <a:xfrm>
              <a:off x="521" y="2875"/>
              <a:ext cx="90" cy="92"/>
            </a:xfrm>
            <a:custGeom>
              <a:avLst/>
              <a:gdLst/>
              <a:ahLst/>
              <a:cxnLst/>
              <a:rect l="0" t="0" r="0" b="0"/>
              <a:pathLst>
                <a:path w="54" h="54" extrusionOk="0">
                  <a:moveTo>
                    <a:pt x="28" y="54"/>
                  </a:moveTo>
                  <a:cubicBezTo>
                    <a:pt x="13" y="54"/>
                    <a:pt x="1" y="42"/>
                    <a:pt x="0" y="28"/>
                  </a:cubicBezTo>
                  <a:cubicBezTo>
                    <a:pt x="0" y="13"/>
                    <a:pt x="11" y="0"/>
                    <a:pt x="26" y="0"/>
                  </a:cubicBezTo>
                  <a:cubicBezTo>
                    <a:pt x="41" y="0"/>
                    <a:pt x="53" y="11"/>
                    <a:pt x="54" y="26"/>
                  </a:cubicBezTo>
                  <a:cubicBezTo>
                    <a:pt x="54" y="41"/>
                    <a:pt x="42" y="53"/>
                    <a:pt x="28" y="54"/>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9" name="Shape 1139"/>
            <p:cNvSpPr/>
            <p:nvPr/>
          </p:nvSpPr>
          <p:spPr>
            <a:xfrm>
              <a:off x="8044" y="2121"/>
              <a:ext cx="99" cy="100"/>
            </a:xfrm>
            <a:custGeom>
              <a:avLst/>
              <a:gdLst/>
              <a:ahLst/>
              <a:cxnLst/>
              <a:rect l="0" t="0" r="0" b="0"/>
              <a:pathLst>
                <a:path w="59" h="60" extrusionOk="0">
                  <a:moveTo>
                    <a:pt x="55" y="38"/>
                  </a:moveTo>
                  <a:cubicBezTo>
                    <a:pt x="51" y="52"/>
                    <a:pt x="36" y="60"/>
                    <a:pt x="22" y="56"/>
                  </a:cubicBezTo>
                  <a:cubicBezTo>
                    <a:pt x="7" y="52"/>
                    <a:pt x="0" y="37"/>
                    <a:pt x="4" y="22"/>
                  </a:cubicBezTo>
                  <a:cubicBezTo>
                    <a:pt x="8" y="8"/>
                    <a:pt x="23" y="0"/>
                    <a:pt x="37" y="5"/>
                  </a:cubicBezTo>
                  <a:cubicBezTo>
                    <a:pt x="52" y="9"/>
                    <a:pt x="59" y="24"/>
                    <a:pt x="55" y="38"/>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0" name="Shape 1140"/>
            <p:cNvSpPr/>
            <p:nvPr/>
          </p:nvSpPr>
          <p:spPr>
            <a:xfrm>
              <a:off x="6644" y="571"/>
              <a:ext cx="90" cy="92"/>
            </a:xfrm>
            <a:custGeom>
              <a:avLst/>
              <a:gdLst/>
              <a:ahLst/>
              <a:cxnLst/>
              <a:rect l="0" t="0" r="0" b="0"/>
              <a:pathLst>
                <a:path w="54" h="55" extrusionOk="0">
                  <a:moveTo>
                    <a:pt x="27" y="54"/>
                  </a:moveTo>
                  <a:cubicBezTo>
                    <a:pt x="13" y="55"/>
                    <a:pt x="0" y="43"/>
                    <a:pt x="0" y="28"/>
                  </a:cubicBezTo>
                  <a:cubicBezTo>
                    <a:pt x="0" y="13"/>
                    <a:pt x="11" y="1"/>
                    <a:pt x="26" y="1"/>
                  </a:cubicBezTo>
                  <a:cubicBezTo>
                    <a:pt x="41" y="0"/>
                    <a:pt x="53" y="12"/>
                    <a:pt x="53" y="27"/>
                  </a:cubicBezTo>
                  <a:cubicBezTo>
                    <a:pt x="54" y="41"/>
                    <a:pt x="42" y="54"/>
                    <a:pt x="27" y="54"/>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1" name="Shape 1141"/>
            <p:cNvSpPr/>
            <p:nvPr/>
          </p:nvSpPr>
          <p:spPr>
            <a:xfrm>
              <a:off x="4068" y="2320"/>
              <a:ext cx="162" cy="305"/>
            </a:xfrm>
            <a:custGeom>
              <a:avLst/>
              <a:gdLst/>
              <a:ahLst/>
              <a:cxnLst/>
              <a:rect l="0" t="0" r="0" b="0"/>
              <a:pathLst>
                <a:path w="96" h="181" extrusionOk="0">
                  <a:moveTo>
                    <a:pt x="0" y="2"/>
                  </a:moveTo>
                  <a:cubicBezTo>
                    <a:pt x="91" y="181"/>
                    <a:pt x="91" y="181"/>
                    <a:pt x="91" y="181"/>
                  </a:cubicBezTo>
                  <a:cubicBezTo>
                    <a:pt x="96" y="179"/>
                    <a:pt x="96" y="179"/>
                    <a:pt x="96" y="179"/>
                  </a:cubicBezTo>
                  <a:cubicBezTo>
                    <a:pt x="5" y="0"/>
                    <a:pt x="5" y="0"/>
                    <a:pt x="5" y="0"/>
                  </a:cubicBezTo>
                  <a:cubicBezTo>
                    <a:pt x="3" y="1"/>
                    <a:pt x="2" y="1"/>
                    <a:pt x="0" y="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2" name="Shape 1142"/>
            <p:cNvSpPr/>
            <p:nvPr/>
          </p:nvSpPr>
          <p:spPr>
            <a:xfrm>
              <a:off x="3997" y="2184"/>
              <a:ext cx="53" cy="90"/>
            </a:xfrm>
            <a:custGeom>
              <a:avLst/>
              <a:gdLst/>
              <a:ahLst/>
              <a:cxnLst/>
              <a:rect l="0" t="0" r="0" b="0"/>
              <a:pathLst>
                <a:path w="31" h="53" extrusionOk="0">
                  <a:moveTo>
                    <a:pt x="31" y="51"/>
                  </a:moveTo>
                  <a:cubicBezTo>
                    <a:pt x="5" y="0"/>
                    <a:pt x="5" y="0"/>
                    <a:pt x="5" y="0"/>
                  </a:cubicBezTo>
                  <a:cubicBezTo>
                    <a:pt x="0" y="2"/>
                    <a:pt x="0" y="2"/>
                    <a:pt x="0" y="2"/>
                  </a:cubicBezTo>
                  <a:cubicBezTo>
                    <a:pt x="26" y="53"/>
                    <a:pt x="26" y="53"/>
                    <a:pt x="26" y="53"/>
                  </a:cubicBezTo>
                  <a:cubicBezTo>
                    <a:pt x="28" y="53"/>
                    <a:pt x="29" y="52"/>
                    <a:pt x="31" y="5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3" name="Shape 1143"/>
            <p:cNvSpPr/>
            <p:nvPr/>
          </p:nvSpPr>
          <p:spPr>
            <a:xfrm>
              <a:off x="4404" y="1165"/>
              <a:ext cx="1039" cy="405"/>
            </a:xfrm>
            <a:custGeom>
              <a:avLst/>
              <a:gdLst/>
              <a:ahLst/>
              <a:cxnLst/>
              <a:rect l="0" t="0" r="0" b="0"/>
              <a:pathLst>
                <a:path w="616" h="240" extrusionOk="0">
                  <a:moveTo>
                    <a:pt x="1" y="240"/>
                  </a:moveTo>
                  <a:cubicBezTo>
                    <a:pt x="616" y="4"/>
                    <a:pt x="616" y="4"/>
                    <a:pt x="616" y="4"/>
                  </a:cubicBezTo>
                  <a:cubicBezTo>
                    <a:pt x="614" y="0"/>
                    <a:pt x="614" y="0"/>
                    <a:pt x="614" y="0"/>
                  </a:cubicBezTo>
                  <a:cubicBezTo>
                    <a:pt x="0" y="235"/>
                    <a:pt x="0" y="235"/>
                    <a:pt x="0" y="235"/>
                  </a:cubicBezTo>
                  <a:cubicBezTo>
                    <a:pt x="0" y="237"/>
                    <a:pt x="1" y="238"/>
                    <a:pt x="1" y="24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4" name="Shape 1144"/>
            <p:cNvSpPr/>
            <p:nvPr/>
          </p:nvSpPr>
          <p:spPr>
            <a:xfrm>
              <a:off x="4270" y="1584"/>
              <a:ext cx="83" cy="38"/>
            </a:xfrm>
            <a:custGeom>
              <a:avLst/>
              <a:gdLst/>
              <a:ahLst/>
              <a:cxnLst/>
              <a:rect l="0" t="0" r="0" b="0"/>
              <a:pathLst>
                <a:path w="49" h="23" extrusionOk="0">
                  <a:moveTo>
                    <a:pt x="48" y="0"/>
                  </a:moveTo>
                  <a:cubicBezTo>
                    <a:pt x="0" y="18"/>
                    <a:pt x="0" y="18"/>
                    <a:pt x="0" y="18"/>
                  </a:cubicBezTo>
                  <a:cubicBezTo>
                    <a:pt x="2" y="23"/>
                    <a:pt x="2" y="23"/>
                    <a:pt x="2" y="23"/>
                  </a:cubicBezTo>
                  <a:cubicBezTo>
                    <a:pt x="49" y="5"/>
                    <a:pt x="49" y="5"/>
                    <a:pt x="49" y="5"/>
                  </a:cubicBezTo>
                  <a:cubicBezTo>
                    <a:pt x="49" y="3"/>
                    <a:pt x="48" y="2"/>
                    <a:pt x="48" y="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5" name="Shape 1145"/>
            <p:cNvSpPr/>
            <p:nvPr/>
          </p:nvSpPr>
          <p:spPr>
            <a:xfrm>
              <a:off x="4159" y="918"/>
              <a:ext cx="217" cy="355"/>
            </a:xfrm>
            <a:custGeom>
              <a:avLst/>
              <a:gdLst/>
              <a:ahLst/>
              <a:cxnLst/>
              <a:rect l="0" t="0" r="0" b="0"/>
              <a:pathLst>
                <a:path w="129" h="210" extrusionOk="0">
                  <a:moveTo>
                    <a:pt x="4" y="210"/>
                  </a:moveTo>
                  <a:cubicBezTo>
                    <a:pt x="129" y="2"/>
                    <a:pt x="129" y="2"/>
                    <a:pt x="129" y="2"/>
                  </a:cubicBezTo>
                  <a:cubicBezTo>
                    <a:pt x="125" y="0"/>
                    <a:pt x="125" y="0"/>
                    <a:pt x="125" y="0"/>
                  </a:cubicBezTo>
                  <a:cubicBezTo>
                    <a:pt x="0" y="207"/>
                    <a:pt x="0" y="207"/>
                    <a:pt x="0" y="207"/>
                  </a:cubicBezTo>
                  <a:cubicBezTo>
                    <a:pt x="1" y="208"/>
                    <a:pt x="2" y="209"/>
                    <a:pt x="4" y="21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6" name="Shape 1146"/>
            <p:cNvSpPr/>
            <p:nvPr/>
          </p:nvSpPr>
          <p:spPr>
            <a:xfrm>
              <a:off x="4116" y="1317"/>
              <a:ext cx="20" cy="25"/>
            </a:xfrm>
            <a:custGeom>
              <a:avLst/>
              <a:gdLst/>
              <a:ahLst/>
              <a:cxnLst/>
              <a:rect l="0" t="0" r="0" b="0"/>
              <a:pathLst>
                <a:path w="12" h="15" extrusionOk="0">
                  <a:moveTo>
                    <a:pt x="8" y="0"/>
                  </a:moveTo>
                  <a:cubicBezTo>
                    <a:pt x="0" y="12"/>
                    <a:pt x="0" y="12"/>
                    <a:pt x="0" y="12"/>
                  </a:cubicBezTo>
                  <a:cubicBezTo>
                    <a:pt x="5" y="15"/>
                    <a:pt x="5" y="15"/>
                    <a:pt x="5" y="15"/>
                  </a:cubicBezTo>
                  <a:cubicBezTo>
                    <a:pt x="12" y="2"/>
                    <a:pt x="12" y="2"/>
                    <a:pt x="12" y="2"/>
                  </a:cubicBezTo>
                  <a:cubicBezTo>
                    <a:pt x="11" y="1"/>
                    <a:pt x="10" y="0"/>
                    <a:pt x="8" y="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7" name="Shape 1147"/>
            <p:cNvSpPr/>
            <p:nvPr/>
          </p:nvSpPr>
          <p:spPr>
            <a:xfrm>
              <a:off x="3347" y="1953"/>
              <a:ext cx="132" cy="37"/>
            </a:xfrm>
            <a:custGeom>
              <a:avLst/>
              <a:gdLst/>
              <a:ahLst/>
              <a:cxnLst/>
              <a:rect l="0" t="0" r="0" b="0"/>
              <a:pathLst>
                <a:path w="78" h="22" extrusionOk="0">
                  <a:moveTo>
                    <a:pt x="1" y="22"/>
                  </a:moveTo>
                  <a:cubicBezTo>
                    <a:pt x="78" y="4"/>
                    <a:pt x="78" y="4"/>
                    <a:pt x="78" y="4"/>
                  </a:cubicBezTo>
                  <a:cubicBezTo>
                    <a:pt x="77" y="0"/>
                    <a:pt x="77" y="0"/>
                    <a:pt x="77" y="0"/>
                  </a:cubicBezTo>
                  <a:cubicBezTo>
                    <a:pt x="0" y="17"/>
                    <a:pt x="0" y="17"/>
                    <a:pt x="0" y="17"/>
                  </a:cubicBezTo>
                  <a:cubicBezTo>
                    <a:pt x="0" y="19"/>
                    <a:pt x="1" y="20"/>
                    <a:pt x="1" y="2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8" name="Shape 1148"/>
            <p:cNvSpPr/>
            <p:nvPr/>
          </p:nvSpPr>
          <p:spPr>
            <a:xfrm>
              <a:off x="2815" y="1995"/>
              <a:ext cx="477" cy="116"/>
            </a:xfrm>
            <a:custGeom>
              <a:avLst/>
              <a:gdLst/>
              <a:ahLst/>
              <a:cxnLst/>
              <a:rect l="0" t="0" r="0" b="0"/>
              <a:pathLst>
                <a:path w="283" h="69" extrusionOk="0">
                  <a:moveTo>
                    <a:pt x="282" y="0"/>
                  </a:moveTo>
                  <a:cubicBezTo>
                    <a:pt x="0" y="64"/>
                    <a:pt x="0" y="64"/>
                    <a:pt x="0" y="64"/>
                  </a:cubicBezTo>
                  <a:cubicBezTo>
                    <a:pt x="2" y="69"/>
                    <a:pt x="2" y="69"/>
                    <a:pt x="2" y="69"/>
                  </a:cubicBezTo>
                  <a:cubicBezTo>
                    <a:pt x="283" y="4"/>
                    <a:pt x="283" y="4"/>
                    <a:pt x="283" y="4"/>
                  </a:cubicBezTo>
                  <a:cubicBezTo>
                    <a:pt x="283" y="3"/>
                    <a:pt x="282" y="1"/>
                    <a:pt x="282" y="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9" name="Shape 1149"/>
            <p:cNvSpPr/>
            <p:nvPr/>
          </p:nvSpPr>
          <p:spPr>
            <a:xfrm>
              <a:off x="5397" y="1122"/>
              <a:ext cx="92" cy="90"/>
            </a:xfrm>
            <a:custGeom>
              <a:avLst/>
              <a:gdLst/>
              <a:ahLst/>
              <a:cxnLst/>
              <a:rect l="0" t="0" r="0" b="0"/>
              <a:pathLst>
                <a:path w="54" h="54" extrusionOk="0">
                  <a:moveTo>
                    <a:pt x="28" y="54"/>
                  </a:moveTo>
                  <a:cubicBezTo>
                    <a:pt x="13" y="54"/>
                    <a:pt x="1" y="43"/>
                    <a:pt x="0" y="28"/>
                  </a:cubicBezTo>
                  <a:cubicBezTo>
                    <a:pt x="0" y="13"/>
                    <a:pt x="11" y="1"/>
                    <a:pt x="26" y="0"/>
                  </a:cubicBezTo>
                  <a:cubicBezTo>
                    <a:pt x="41" y="0"/>
                    <a:pt x="53" y="11"/>
                    <a:pt x="54" y="26"/>
                  </a:cubicBezTo>
                  <a:cubicBezTo>
                    <a:pt x="54" y="41"/>
                    <a:pt x="43" y="53"/>
                    <a:pt x="28" y="54"/>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buFont typeface="Arial"/>
              <a:buChar char="•"/>
              <a:defRPr>
                <a:solidFill>
                  <a:srgbClr val="414042"/>
                </a:solidFill>
                <a:latin typeface="+mn-lt"/>
              </a:defRPr>
            </a:lvl1pPr>
            <a:lvl2pPr>
              <a:defRPr>
                <a:solidFill>
                  <a:srgbClr val="414042"/>
                </a:solidFill>
                <a:latin typeface="+mn-lt"/>
              </a:defRPr>
            </a:lvl2pPr>
            <a:lvl3pPr>
              <a:defRPr>
                <a:solidFill>
                  <a:srgbClr val="414042"/>
                </a:solidFill>
                <a:latin typeface="+mn-lt"/>
              </a:defRPr>
            </a:lvl3pPr>
            <a:lvl4pPr>
              <a:defRPr>
                <a:solidFill>
                  <a:srgbClr val="414042"/>
                </a:solidFill>
                <a:latin typeface="+mn-lt"/>
              </a:defRPr>
            </a:lvl4pPr>
            <a:lvl5pPr marL="2057400" marR="0" indent="-228600" algn="l" defTabSz="457200" rtl="0" eaLnBrk="0" fontAlgn="base" latinLnBrk="0" hangingPunct="0">
              <a:lnSpc>
                <a:spcPct val="100000"/>
              </a:lnSpc>
              <a:spcBef>
                <a:spcPct val="20000"/>
              </a:spcBef>
              <a:spcAft>
                <a:spcPct val="0"/>
              </a:spcAft>
              <a:buClr>
                <a:schemeClr val="accent2"/>
              </a:buClr>
              <a:buSzTx/>
              <a:buFont typeface="Arial"/>
              <a:buChar char="•"/>
              <a:tabLst/>
              <a:defRPr>
                <a:solidFill>
                  <a:srgbClr val="414042"/>
                </a:solidFill>
                <a:latin typeface="+mn-lt"/>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smtClean="0"/>
          </a:p>
        </p:txBody>
      </p:sp>
      <p:sp>
        <p:nvSpPr>
          <p:cNvPr id="2" name="Title 1"/>
          <p:cNvSpPr>
            <a:spLocks noGrp="1"/>
          </p:cNvSpPr>
          <p:nvPr>
            <p:ph type="title"/>
          </p:nvPr>
        </p:nvSpPr>
        <p:spPr/>
        <p:txBody>
          <a:bodyPr/>
          <a:lstStyle/>
          <a:p>
            <a:r>
              <a:rPr lang="en-AU" smtClean="0"/>
              <a:t>Click to edit Master title style</a:t>
            </a:r>
            <a:endParaRPr lang="en-US"/>
          </a:p>
        </p:txBody>
      </p:sp>
      <p:sp>
        <p:nvSpPr>
          <p:cNvPr id="8" name="Slide Number Placeholder 17"/>
          <p:cNvSpPr txBox="1">
            <a:spLocks/>
          </p:cNvSpPr>
          <p:nvPr userDrawn="1"/>
        </p:nvSpPr>
        <p:spPr>
          <a:xfrm>
            <a:off x="-1437005" y="4754325"/>
            <a:ext cx="2133600" cy="273844"/>
          </a:xfrm>
          <a:prstGeom prst="rect">
            <a:avLst/>
          </a:prstGeom>
        </p:spPr>
        <p:txBody>
          <a:bodyPr vert="horz" lIns="91440" tIns="45720" rIns="91440" bIns="45720" rtlCol="0" anchor="ctr"/>
          <a:lstStyle>
            <a:defPPr>
              <a:defRPr lang="en-US"/>
            </a:defPPr>
            <a:lvl1pPr algn="r" defTabSz="457200" rtl="0" fontAlgn="base">
              <a:spcBef>
                <a:spcPct val="0"/>
              </a:spcBef>
              <a:spcAft>
                <a:spcPct val="0"/>
              </a:spcAft>
              <a:defRPr sz="1000" kern="1200">
                <a:solidFill>
                  <a:schemeClr val="bg1">
                    <a:lumMod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6EBA610F-6DE2-6644-8764-FCBE8B310C98}" type="slidenum">
              <a:rPr lang="en-US" smtClean="0"/>
              <a:pPr/>
              <a:t>‹#›</a:t>
            </a:fld>
            <a:endParaRPr lang="en-US" dirty="0"/>
          </a:p>
        </p:txBody>
      </p:sp>
    </p:spTree>
    <p:extLst>
      <p:ext uri="{BB962C8B-B14F-4D97-AF65-F5344CB8AC3E}">
        <p14:creationId xmlns:p14="http://schemas.microsoft.com/office/powerpoint/2010/main" val="18696503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4670079" y="1959683"/>
            <a:ext cx="4473939" cy="3183845"/>
          </a:xfrm>
          <a:prstGeom prst="rect">
            <a:avLst/>
          </a:prstGeom>
        </p:spPr>
      </p:pic>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460810" y="486802"/>
            <a:ext cx="2592997" cy="764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0" hasCustomPrompt="1"/>
          </p:nvPr>
        </p:nvSpPr>
        <p:spPr>
          <a:xfrm>
            <a:off x="468314" y="2816252"/>
            <a:ext cx="8210550" cy="949325"/>
          </a:xfrm>
        </p:spPr>
        <p:txBody>
          <a:bodyPr/>
          <a:lstStyle>
            <a:lvl1pPr marL="0" indent="0">
              <a:buNone/>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br>
              <a:rPr lang="en-US" dirty="0"/>
            </a:br>
            <a:r>
              <a:rPr lang="en-US" dirty="0"/>
              <a:t>Date</a:t>
            </a:r>
          </a:p>
        </p:txBody>
      </p:sp>
      <p:sp>
        <p:nvSpPr>
          <p:cNvPr id="5" name="Title 4"/>
          <p:cNvSpPr>
            <a:spLocks noGrp="1"/>
          </p:cNvSpPr>
          <p:nvPr>
            <p:ph type="title" hasCustomPrompt="1"/>
          </p:nvPr>
        </p:nvSpPr>
        <p:spPr bwMode="black">
          <a:xfrm>
            <a:off x="457220" y="1566250"/>
            <a:ext cx="8221663" cy="1005500"/>
          </a:xfrm>
        </p:spPr>
        <p:txBody>
          <a:bodyPr anchor="b"/>
          <a:lstStyle>
            <a:lvl1pPr>
              <a:lnSpc>
                <a:spcPct val="100000"/>
              </a:lnSpc>
              <a:defRPr sz="4000"/>
            </a:lvl1pPr>
          </a:lstStyle>
          <a:p>
            <a:r>
              <a:rPr lang="en-US" dirty="0"/>
              <a:t>Presentation Title</a:t>
            </a:r>
          </a:p>
        </p:txBody>
      </p:sp>
    </p:spTree>
    <p:extLst>
      <p:ext uri="{BB962C8B-B14F-4D97-AF65-F5344CB8AC3E}">
        <p14:creationId xmlns:p14="http://schemas.microsoft.com/office/powerpoint/2010/main" val="114256365"/>
      </p:ext>
    </p:extLst>
  </p:cSld>
  <p:clrMapOvr>
    <a:masterClrMapping/>
  </p:clrMapOvr>
  <p:transition xmlns:p14="http://schemas.microsoft.com/office/powerpoint/2010/mai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1592202" y="1959683"/>
            <a:ext cx="4473939" cy="3183845"/>
          </a:xfrm>
          <a:prstGeom prst="rect">
            <a:avLst/>
          </a:prstGeom>
        </p:spPr>
      </p:pic>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460810" y="486802"/>
            <a:ext cx="2592997" cy="764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0" hasCustomPrompt="1"/>
          </p:nvPr>
        </p:nvSpPr>
        <p:spPr>
          <a:xfrm>
            <a:off x="468324" y="2816252"/>
            <a:ext cx="5380557" cy="949325"/>
          </a:xfrm>
        </p:spPr>
        <p:txBody>
          <a:bodyPr/>
          <a:lstStyle>
            <a:lvl1pPr marL="0" indent="0">
              <a:buNone/>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br>
              <a:rPr lang="en-US" dirty="0"/>
            </a:br>
            <a:r>
              <a:rPr lang="en-US" dirty="0"/>
              <a:t>Date</a:t>
            </a:r>
          </a:p>
        </p:txBody>
      </p:sp>
      <p:sp>
        <p:nvSpPr>
          <p:cNvPr id="5" name="Title 4"/>
          <p:cNvSpPr>
            <a:spLocks noGrp="1"/>
          </p:cNvSpPr>
          <p:nvPr>
            <p:ph type="title" hasCustomPrompt="1"/>
          </p:nvPr>
        </p:nvSpPr>
        <p:spPr bwMode="black">
          <a:xfrm>
            <a:off x="457203" y="1566250"/>
            <a:ext cx="5391670" cy="1005500"/>
          </a:xfrm>
        </p:spPr>
        <p:txBody>
          <a:bodyPr anchor="b"/>
          <a:lstStyle>
            <a:lvl1pPr>
              <a:lnSpc>
                <a:spcPct val="100000"/>
              </a:lnSpc>
              <a:defRPr sz="4000"/>
            </a:lvl1pPr>
          </a:lstStyle>
          <a:p>
            <a:r>
              <a:rPr lang="en-US" dirty="0"/>
              <a:t>Presentation Title</a:t>
            </a:r>
          </a:p>
        </p:txBody>
      </p:sp>
      <p:sp>
        <p:nvSpPr>
          <p:cNvPr id="4" name="Picture Placeholder 3"/>
          <p:cNvSpPr>
            <a:spLocks noGrp="1"/>
          </p:cNvSpPr>
          <p:nvPr>
            <p:ph type="pic" sz="quarter" idx="11" hasCustomPrompt="1"/>
          </p:nvPr>
        </p:nvSpPr>
        <p:spPr>
          <a:xfrm>
            <a:off x="5988499" y="0"/>
            <a:ext cx="3155502" cy="5143500"/>
          </a:xfrm>
          <a:solidFill>
            <a:srgbClr val="999899">
              <a:alpha val="50196"/>
            </a:srgbClr>
          </a:solidFill>
        </p:spPr>
        <p:txBody>
          <a:bodyPr anchor="ctr"/>
          <a:lstStyle>
            <a:lvl1pPr marL="0" marR="0" indent="0" algn="ctr" defTabSz="456289" rtl="0" eaLnBrk="1" fontAlgn="base" latinLnBrk="0" hangingPunct="1">
              <a:lnSpc>
                <a:spcPct val="100000"/>
              </a:lnSpc>
              <a:spcBef>
                <a:spcPts val="900"/>
              </a:spcBef>
              <a:spcAft>
                <a:spcPct val="0"/>
              </a:spcAft>
              <a:buClr>
                <a:srgbClr val="00A0DF"/>
              </a:buClr>
              <a:buSzTx/>
              <a:buFont typeface="Arial" panose="020B0604020202020204" pitchFamily="34" charset="0"/>
              <a:buNone/>
              <a:tabLst/>
              <a:defRPr sz="1100">
                <a:solidFill>
                  <a:schemeClr val="bg1"/>
                </a:solidFill>
              </a:defRPr>
            </a:lvl1pPr>
          </a:lstStyle>
          <a:p>
            <a:r>
              <a:rPr lang="en-US" dirty="0"/>
              <a:t>Click to add photo or paste an image in box</a:t>
            </a:r>
          </a:p>
          <a:p>
            <a:endParaRPr lang="en-US" dirty="0"/>
          </a:p>
        </p:txBody>
      </p:sp>
    </p:spTree>
    <p:extLst>
      <p:ext uri="{BB962C8B-B14F-4D97-AF65-F5344CB8AC3E}">
        <p14:creationId xmlns:p14="http://schemas.microsoft.com/office/powerpoint/2010/main" val="1005908961"/>
      </p:ext>
    </p:extLst>
  </p:cSld>
  <p:clrMapOvr>
    <a:masterClrMapping/>
  </p:clrMapOvr>
  <p:transition xmlns:p14="http://schemas.microsoft.com/office/powerpoint/2010/mai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8" name="TextBox 7"/>
          <p:cNvSpPr txBox="1"/>
          <p:nvPr userDrawn="1"/>
        </p:nvSpPr>
        <p:spPr bwMode="white">
          <a:xfrm>
            <a:off x="457220" y="1"/>
            <a:ext cx="82216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eaLnBrk="1" hangingPunct="1">
              <a:defRPr sz="2400">
                <a:solidFill>
                  <a:schemeClr val="bg1"/>
                </a:solidFill>
                <a:latin typeface="DINPro" pitchFamily="34" charset="0"/>
                <a:cs typeface="DINPro" pitchFamily="34" charset="0"/>
              </a:defRPr>
            </a:lvl1pPr>
            <a:lvl2pPr eaLnBrk="1" hangingPunct="1">
              <a:defRPr sz="2400">
                <a:solidFill>
                  <a:schemeClr val="bg1"/>
                </a:solidFill>
                <a:latin typeface="Ubuntu" charset="0"/>
              </a:defRPr>
            </a:lvl2pPr>
            <a:lvl3pPr eaLnBrk="1" hangingPunct="1">
              <a:defRPr sz="2400">
                <a:solidFill>
                  <a:schemeClr val="bg1"/>
                </a:solidFill>
                <a:latin typeface="Ubuntu" charset="0"/>
              </a:defRPr>
            </a:lvl3pPr>
            <a:lvl4pPr eaLnBrk="1" hangingPunct="1">
              <a:defRPr sz="2400">
                <a:solidFill>
                  <a:schemeClr val="bg1"/>
                </a:solidFill>
                <a:latin typeface="Ubuntu" charset="0"/>
              </a:defRPr>
            </a:lvl4pPr>
            <a:lvl5pPr eaLnBrk="1" hangingPunct="1">
              <a:defRPr sz="2400">
                <a:solidFill>
                  <a:schemeClr val="bg1"/>
                </a:solidFill>
                <a:latin typeface="Ubuntu" charset="0"/>
              </a:defRPr>
            </a:lvl5pPr>
            <a:lvl6pPr marL="457200" fontAlgn="base">
              <a:spcBef>
                <a:spcPct val="0"/>
              </a:spcBef>
              <a:spcAft>
                <a:spcPct val="0"/>
              </a:spcAft>
              <a:defRPr sz="2000">
                <a:solidFill>
                  <a:schemeClr val="bg1"/>
                </a:solidFill>
                <a:latin typeface="Ubuntu" charset="0"/>
              </a:defRPr>
            </a:lvl6pPr>
            <a:lvl7pPr marL="914400" fontAlgn="base">
              <a:spcBef>
                <a:spcPct val="0"/>
              </a:spcBef>
              <a:spcAft>
                <a:spcPct val="0"/>
              </a:spcAft>
              <a:defRPr sz="2000">
                <a:solidFill>
                  <a:schemeClr val="bg1"/>
                </a:solidFill>
                <a:latin typeface="Ubuntu" charset="0"/>
              </a:defRPr>
            </a:lvl7pPr>
            <a:lvl8pPr marL="1371600" fontAlgn="base">
              <a:spcBef>
                <a:spcPct val="0"/>
              </a:spcBef>
              <a:spcAft>
                <a:spcPct val="0"/>
              </a:spcAft>
              <a:defRPr sz="2000">
                <a:solidFill>
                  <a:schemeClr val="bg1"/>
                </a:solidFill>
                <a:latin typeface="Ubuntu" charset="0"/>
              </a:defRPr>
            </a:lvl8pPr>
            <a:lvl9pPr marL="1828800" fontAlgn="base">
              <a:spcBef>
                <a:spcPct val="0"/>
              </a:spcBef>
              <a:spcAft>
                <a:spcPct val="0"/>
              </a:spcAft>
              <a:defRPr sz="2000">
                <a:solidFill>
                  <a:schemeClr val="bg1"/>
                </a:solidFill>
                <a:latin typeface="Ubuntu" charset="0"/>
              </a:defRPr>
            </a:lvl9pPr>
          </a:lstStyle>
          <a:p>
            <a:pPr defTabSz="456289" fontAlgn="base">
              <a:spcBef>
                <a:spcPct val="0"/>
              </a:spcBef>
              <a:spcAft>
                <a:spcPct val="0"/>
              </a:spcAft>
            </a:pPr>
            <a:r>
              <a:rPr lang="en-US" sz="2100" kern="1200" dirty="0">
                <a:solidFill>
                  <a:prstClr val="white"/>
                </a:solidFill>
                <a:latin typeface="Verdana" panose="020B0604030504040204" pitchFamily="34" charset="0"/>
                <a:ea typeface="ＭＳ Ｐゴシック" charset="0"/>
                <a:cs typeface="Verdana" panose="020B0604030504040204" pitchFamily="34" charset="0"/>
              </a:rPr>
              <a:t>Safe harbor statement</a:t>
            </a:r>
          </a:p>
        </p:txBody>
      </p:sp>
      <p:sp>
        <p:nvSpPr>
          <p:cNvPr id="5" name="Rectangle 4"/>
          <p:cNvSpPr/>
          <p:nvPr userDrawn="1"/>
        </p:nvSpPr>
        <p:spPr>
          <a:xfrm>
            <a:off x="457200" y="907660"/>
            <a:ext cx="8229600" cy="3696109"/>
          </a:xfrm>
          <a:prstGeom prst="rect">
            <a:avLst/>
          </a:prstGeom>
        </p:spPr>
        <p:txBody>
          <a:bodyPr wrap="square" lIns="0" tIns="0" rIns="0" bIns="0">
            <a:noAutofit/>
          </a:bodyPr>
          <a:lstStyle/>
          <a:p>
            <a:pPr algn="just" defTabSz="456289" fontAlgn="base">
              <a:spcBef>
                <a:spcPct val="0"/>
              </a:spcBef>
              <a:spcAft>
                <a:spcPct val="0"/>
              </a:spcAft>
            </a:pPr>
            <a:r>
              <a:rPr lang="en-US" sz="1300" kern="1200" dirty="0">
                <a:solidFill>
                  <a:srgbClr val="1D1D1C"/>
                </a:solidFill>
                <a:latin typeface="Verdana" panose="020B0604030504040204" pitchFamily="34" charset="0"/>
                <a:ea typeface="Verdana" panose="020B0604030504040204" pitchFamily="34" charset="0"/>
                <a:cs typeface="Verdana" panose="020B0604030504040204" pitchFamily="34" charset="0"/>
              </a:rPr>
              <a:t>The information in this presentation is confidential and proprietary to MuleSoft and may not be disclosed without the permission of MuleSoft. This presentation is not subject to your license agreement or any other service or subscription agreement with MuleSoft. MuleSoft has no obligation to pursue any course of business outlined in this document or any related presentation, or to develop or release any functionality mentioned therein. This document, or any related presentation and MuleSoft's strategy and possible future developments, products and or platforms directions and functionality are all subject to change and may be changed by MuleSoft at any time for any reason without notice. The information on this document is not a commitment, promise or legal obligation to deliver any material, code or functionality. This document is provided without a warranty of any kind, either express or implied, including but not limited to, the implied warranties of merchantability, fitness for a particular purpose, or non-infringement. This document is for informational purposes and may not be incorporated into a contract. MuleSoft assumes no responsibility for errors or omissions in this document, except if such damages were caused by MuleSoft intentionally or grossly negligent.</a:t>
            </a:r>
          </a:p>
          <a:p>
            <a:pPr algn="just" defTabSz="456289" fontAlgn="base">
              <a:spcBef>
                <a:spcPct val="0"/>
              </a:spcBef>
              <a:spcAft>
                <a:spcPct val="0"/>
              </a:spcAft>
            </a:pPr>
            <a:endParaRPr lang="en-US" sz="1300" kern="1200" dirty="0">
              <a:solidFill>
                <a:srgbClr val="1D1D1C"/>
              </a:solidFill>
              <a:latin typeface="Verdana" panose="020B0604030504040204" pitchFamily="34" charset="0"/>
              <a:ea typeface="Verdana" panose="020B0604030504040204" pitchFamily="34" charset="0"/>
              <a:cs typeface="Verdana" panose="020B0604030504040204" pitchFamily="34" charset="0"/>
            </a:endParaRPr>
          </a:p>
          <a:p>
            <a:pPr algn="just" defTabSz="456289" fontAlgn="base">
              <a:spcBef>
                <a:spcPct val="0"/>
              </a:spcBef>
              <a:spcAft>
                <a:spcPct val="0"/>
              </a:spcAft>
              <a:defRPr/>
            </a:pPr>
            <a:r>
              <a:rPr lang="en-US" sz="1300" kern="1200" dirty="0">
                <a:solidFill>
                  <a:srgbClr val="1D1D1C"/>
                </a:solidFill>
                <a:latin typeface="Verdana" panose="020B0604030504040204" pitchFamily="34" charset="0"/>
                <a:ea typeface="Verdana" panose="020B0604030504040204" pitchFamily="34" charset="0"/>
                <a:cs typeface="Verdana" panose="020B0604030504040204" pitchFamily="34" charset="0"/>
              </a:rPr>
              <a:t>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
        <p:nvSpPr>
          <p:cNvPr id="3" name="Slide Number Placeholder 2"/>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579110521"/>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2"/>
        </a:solidFill>
        <a:effectLst/>
      </p:bgPr>
    </p:bg>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793122" y="216545"/>
            <a:ext cx="906389" cy="267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p:txBody>
          <a:bodyPr/>
          <a:lstStyle>
            <a:lvl1pPr>
              <a:defRPr>
                <a:solidFill>
                  <a:schemeClr val="bg1"/>
                </a:solidFill>
              </a:defRPr>
            </a:lvl1pPr>
          </a:lstStyle>
          <a:p>
            <a:r>
              <a:rPr lang="en-US" dirty="0"/>
              <a:t>Contents</a:t>
            </a:r>
          </a:p>
        </p:txBody>
      </p:sp>
      <p:sp>
        <p:nvSpPr>
          <p:cNvPr id="3" name="Slide Number Placeholder 2"/>
          <p:cNvSpPr>
            <a:spLocks noGrp="1"/>
          </p:cNvSpPr>
          <p:nvPr>
            <p:ph type="sldNum" sz="quarter" idx="11"/>
          </p:nvPr>
        </p:nvSpPr>
        <p:spPr/>
        <p:txBody>
          <a:bodyPr/>
          <a:lstStyle>
            <a:lvl1pPr>
              <a:defRPr>
                <a:solidFill>
                  <a:schemeClr val="accent1"/>
                </a:solidFill>
              </a:defRPr>
            </a:lvl1pPr>
          </a:lstStyle>
          <a:p>
            <a:fld id="{6EBA610F-6DE2-6644-8764-FCBE8B310C98}" type="slidenum">
              <a:rPr lang="en-US" smtClean="0">
                <a:solidFill>
                  <a:srgbClr val="646469"/>
                </a:solidFill>
              </a:rPr>
              <a:pPr/>
              <a:t>‹#›</a:t>
            </a:fld>
            <a:endParaRPr lang="en-US" dirty="0">
              <a:solidFill>
                <a:srgbClr val="646469"/>
              </a:solidFill>
            </a:endParaRPr>
          </a:p>
        </p:txBody>
      </p:sp>
      <p:sp>
        <p:nvSpPr>
          <p:cNvPr id="5" name="Footer Placeholder 4"/>
          <p:cNvSpPr txBox="1">
            <a:spLocks/>
          </p:cNvSpPr>
          <p:nvPr userDrawn="1"/>
        </p:nvSpPr>
        <p:spPr>
          <a:xfrm>
            <a:off x="468336" y="4754325"/>
            <a:ext cx="2539047" cy="273844"/>
          </a:xfrm>
          <a:prstGeom prst="rect">
            <a:avLst/>
          </a:prstGeom>
        </p:spPr>
        <p:txBody>
          <a:bodyPr vert="horz" wrap="none" lIns="0" tIns="0" rIns="0" bIns="0" rtlCol="0" anchor="ctr"/>
          <a:lstStyle>
            <a:defPPr>
              <a:defRPr lang="en-US"/>
            </a:defPPr>
            <a:lvl1pPr algn="l" defTabSz="457200" rtl="0" fontAlgn="base">
              <a:spcBef>
                <a:spcPct val="0"/>
              </a:spcBef>
              <a:spcAft>
                <a:spcPct val="0"/>
              </a:spcAft>
              <a:defRPr sz="900" kern="1200" dirty="0" smtClean="0">
                <a:solidFill>
                  <a:schemeClr val="bg1">
                    <a:lumMod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r>
              <a:rPr lang="en-GB" dirty="0">
                <a:solidFill>
                  <a:srgbClr val="646469"/>
                </a:solidFill>
                <a:latin typeface="Verdana"/>
              </a:rPr>
              <a:t>All contents © MuleSoft Inc.</a:t>
            </a:r>
            <a:endParaRPr lang="en-US" dirty="0">
              <a:solidFill>
                <a:srgbClr val="646469"/>
              </a:solidFill>
              <a:latin typeface="Verdana"/>
            </a:endParaRPr>
          </a:p>
        </p:txBody>
      </p:sp>
      <p:sp>
        <p:nvSpPr>
          <p:cNvPr id="8" name="Text Placeholder 7"/>
          <p:cNvSpPr>
            <a:spLocks noGrp="1"/>
          </p:cNvSpPr>
          <p:nvPr>
            <p:ph type="body" sz="quarter" idx="12" hasCustomPrompt="1"/>
          </p:nvPr>
        </p:nvSpPr>
        <p:spPr>
          <a:xfrm>
            <a:off x="457319" y="891778"/>
            <a:ext cx="8221026" cy="3767138"/>
          </a:xfrm>
        </p:spPr>
        <p:txBody>
          <a:bodyPr/>
          <a:lstStyle>
            <a:lvl1pPr marL="342273" indent="-342273">
              <a:lnSpc>
                <a:spcPct val="200000"/>
              </a:lnSpc>
              <a:buFont typeface="+mj-lt"/>
              <a:buAutoNum type="arabicPeriod"/>
              <a:defRPr baseline="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Highlight current agenda item in white</a:t>
            </a:r>
          </a:p>
          <a:p>
            <a:pPr lvl="0"/>
            <a:r>
              <a:rPr lang="en-US" dirty="0"/>
              <a:t>Agenda item</a:t>
            </a:r>
          </a:p>
          <a:p>
            <a:pPr lvl="0"/>
            <a:r>
              <a:rPr lang="en-US" dirty="0"/>
              <a:t>Agenda item</a:t>
            </a:r>
          </a:p>
          <a:p>
            <a:pPr lvl="0"/>
            <a:r>
              <a:rPr lang="en-US" dirty="0"/>
              <a:t>Agenda item</a:t>
            </a:r>
          </a:p>
          <a:p>
            <a:pPr lvl="0"/>
            <a:r>
              <a:rPr lang="en-US" dirty="0"/>
              <a:t>Agenda item</a:t>
            </a:r>
          </a:p>
        </p:txBody>
      </p:sp>
    </p:spTree>
    <p:extLst>
      <p:ext uri="{BB962C8B-B14F-4D97-AF65-F5344CB8AC3E}">
        <p14:creationId xmlns:p14="http://schemas.microsoft.com/office/powerpoint/2010/main" val="3535059320"/>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blue">
    <p:bg>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4670079" y="1959683"/>
            <a:ext cx="4473939" cy="3183845"/>
          </a:xfrm>
          <a:prstGeom prst="rect">
            <a:avLst/>
          </a:prstGeom>
        </p:spPr>
      </p:pic>
      <p:sp>
        <p:nvSpPr>
          <p:cNvPr id="10" name="Title 4"/>
          <p:cNvSpPr>
            <a:spLocks noGrp="1"/>
          </p:cNvSpPr>
          <p:nvPr>
            <p:ph type="title" hasCustomPrompt="1"/>
          </p:nvPr>
        </p:nvSpPr>
        <p:spPr bwMode="black">
          <a:xfrm>
            <a:off x="457220" y="1566250"/>
            <a:ext cx="8221663" cy="1005500"/>
          </a:xfrm>
        </p:spPr>
        <p:txBody>
          <a:bodyPr anchor="b"/>
          <a:lstStyle>
            <a:lvl1pPr>
              <a:defRPr sz="4000"/>
            </a:lvl1pPr>
          </a:lstStyle>
          <a:p>
            <a:r>
              <a:rPr lang="en-US" dirty="0"/>
              <a:t>Section divider title</a:t>
            </a:r>
          </a:p>
        </p:txBody>
      </p:sp>
    </p:spTree>
    <p:extLst>
      <p:ext uri="{BB962C8B-B14F-4D97-AF65-F5344CB8AC3E}">
        <p14:creationId xmlns:p14="http://schemas.microsoft.com/office/powerpoint/2010/main" val="3922120628"/>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over with image">
    <p:bg>
      <p:bgPr>
        <a:solidFill>
          <a:schemeClr val="dk2"/>
        </a:solidFill>
        <a:effectLst/>
      </p:bgPr>
    </p:bg>
    <p:spTree>
      <p:nvGrpSpPr>
        <p:cNvPr id="1" name="Shape 23"/>
        <p:cNvGrpSpPr/>
        <p:nvPr/>
      </p:nvGrpSpPr>
      <p:grpSpPr>
        <a:xfrm>
          <a:off x="0" y="0"/>
          <a:ext cx="0" cy="0"/>
          <a:chOff x="0" y="0"/>
          <a:chExt cx="0" cy="0"/>
        </a:xfrm>
      </p:grpSpPr>
      <p:pic>
        <p:nvPicPr>
          <p:cNvPr id="24" name="Shape 24"/>
          <p:cNvPicPr preferRelativeResize="0"/>
          <p:nvPr/>
        </p:nvPicPr>
        <p:blipFill rotWithShape="1">
          <a:blip r:embed="rId2">
            <a:alphaModFix amt="6000"/>
          </a:blip>
          <a:srcRect r="9746" b="7039"/>
          <a:stretch/>
        </p:blipFill>
        <p:spPr>
          <a:xfrm>
            <a:off x="1592202" y="1959684"/>
            <a:ext cx="4473939" cy="3183845"/>
          </a:xfrm>
          <a:prstGeom prst="rect">
            <a:avLst/>
          </a:prstGeom>
          <a:noFill/>
          <a:ln>
            <a:noFill/>
          </a:ln>
        </p:spPr>
      </p:pic>
      <p:pic>
        <p:nvPicPr>
          <p:cNvPr id="25" name="Shape 25"/>
          <p:cNvPicPr preferRelativeResize="0"/>
          <p:nvPr/>
        </p:nvPicPr>
        <p:blipFill rotWithShape="1">
          <a:blip r:embed="rId3">
            <a:alphaModFix/>
          </a:blip>
          <a:srcRect/>
          <a:stretch/>
        </p:blipFill>
        <p:spPr>
          <a:xfrm>
            <a:off x="460791" y="486774"/>
            <a:ext cx="2592996" cy="764896"/>
          </a:xfrm>
          <a:prstGeom prst="rect">
            <a:avLst/>
          </a:prstGeom>
          <a:noFill/>
          <a:ln>
            <a:noFill/>
          </a:ln>
        </p:spPr>
      </p:pic>
      <p:sp>
        <p:nvSpPr>
          <p:cNvPr id="26" name="Shape 26"/>
          <p:cNvSpPr txBox="1">
            <a:spLocks noGrp="1"/>
          </p:cNvSpPr>
          <p:nvPr>
            <p:ph type="body" idx="1"/>
          </p:nvPr>
        </p:nvSpPr>
        <p:spPr>
          <a:xfrm>
            <a:off x="468321" y="2816253"/>
            <a:ext cx="5380557" cy="949325"/>
          </a:xfrm>
          <a:prstGeom prst="rect">
            <a:avLst/>
          </a:prstGeom>
          <a:noFill/>
          <a:ln>
            <a:noFill/>
          </a:ln>
        </p:spPr>
        <p:txBody>
          <a:bodyPr lIns="68436" tIns="68436" rIns="68436" bIns="68436" anchor="t" anchorCtr="0"/>
          <a:lstStyle>
            <a:lvl1pPr marL="0" indent="0" rtl="0">
              <a:spcBef>
                <a:spcPts val="0"/>
              </a:spcBef>
              <a:buClr>
                <a:schemeClr val="lt1"/>
              </a:buClr>
              <a:buFont typeface="Verdana"/>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7" name="Shape 27"/>
          <p:cNvSpPr txBox="1">
            <a:spLocks noGrp="1"/>
          </p:cNvSpPr>
          <p:nvPr>
            <p:ph type="title"/>
          </p:nvPr>
        </p:nvSpPr>
        <p:spPr>
          <a:xfrm>
            <a:off x="457221" y="1566250"/>
            <a:ext cx="5391669" cy="1005500"/>
          </a:xfrm>
          <a:prstGeom prst="rect">
            <a:avLst/>
          </a:prstGeom>
          <a:noFill/>
          <a:ln>
            <a:noFill/>
          </a:ln>
        </p:spPr>
        <p:txBody>
          <a:bodyPr lIns="68436" tIns="68436" rIns="68436" bIns="68436" anchor="b" anchorCtr="0"/>
          <a:lstStyle>
            <a:lvl1pPr rtl="0">
              <a:lnSpc>
                <a:spcPct val="10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8" name="Shape 28"/>
          <p:cNvSpPr>
            <a:spLocks noGrp="1"/>
          </p:cNvSpPr>
          <p:nvPr>
            <p:ph type="pic" idx="2"/>
          </p:nvPr>
        </p:nvSpPr>
        <p:spPr>
          <a:xfrm>
            <a:off x="5988521" y="29"/>
            <a:ext cx="3155501" cy="5143499"/>
          </a:xfrm>
          <a:prstGeom prst="rect">
            <a:avLst/>
          </a:prstGeom>
          <a:solidFill>
            <a:srgbClr val="999899">
              <a:alpha val="49803"/>
            </a:srgbClr>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4670079" y="1959683"/>
            <a:ext cx="4473939" cy="3183845"/>
          </a:xfrm>
          <a:prstGeom prst="rect">
            <a:avLst/>
          </a:prstGeom>
        </p:spPr>
      </p:pic>
      <p:sp>
        <p:nvSpPr>
          <p:cNvPr id="10" name="Title 4"/>
          <p:cNvSpPr>
            <a:spLocks noGrp="1"/>
          </p:cNvSpPr>
          <p:nvPr>
            <p:ph type="title" hasCustomPrompt="1"/>
          </p:nvPr>
        </p:nvSpPr>
        <p:spPr bwMode="black">
          <a:xfrm>
            <a:off x="457220" y="1566250"/>
            <a:ext cx="8221663" cy="1005500"/>
          </a:xfrm>
        </p:spPr>
        <p:txBody>
          <a:bodyPr anchor="b"/>
          <a:lstStyle>
            <a:lvl1pPr>
              <a:defRPr sz="4000"/>
            </a:lvl1pPr>
          </a:lstStyle>
          <a:p>
            <a:r>
              <a:rPr lang="en-US" dirty="0"/>
              <a:t>Section divider title</a:t>
            </a:r>
          </a:p>
        </p:txBody>
      </p:sp>
    </p:spTree>
    <p:extLst>
      <p:ext uri="{BB962C8B-B14F-4D97-AF65-F5344CB8AC3E}">
        <p14:creationId xmlns:p14="http://schemas.microsoft.com/office/powerpoint/2010/main" val="2078518853"/>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100"/>
            </a:lvl1pPr>
          </a:lstStyle>
          <a:p>
            <a:r>
              <a:rPr lang="en-US" dirty="0"/>
              <a:t>Click to edit slide title</a:t>
            </a:r>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5" name="Text Placeholder 4"/>
          <p:cNvSpPr>
            <a:spLocks noGrp="1"/>
          </p:cNvSpPr>
          <p:nvPr>
            <p:ph type="body" sz="quarter" idx="12"/>
          </p:nvPr>
        </p:nvSpPr>
        <p:spPr>
          <a:xfrm>
            <a:off x="457319" y="891778"/>
            <a:ext cx="8221026" cy="3767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5221306"/>
      </p:ext>
    </p:extLst>
  </p:cSld>
  <p:clrMapOvr>
    <a:masterClrMapping/>
  </p:clrMapOvr>
  <p:transition xmlns:p14="http://schemas.microsoft.com/office/powerpoint/2010/mai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4293687325"/>
      </p:ext>
    </p:extLst>
  </p:cSld>
  <p:clrMapOvr>
    <a:masterClrMapping/>
  </p:clrMapOvr>
  <p:transition xmlns:p14="http://schemas.microsoft.com/office/powerpoint/2010/mai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22" y="882925"/>
            <a:ext cx="3693623" cy="350258"/>
          </a:xfrm>
        </p:spPr>
        <p:txBody>
          <a:bodyPr anchor="b">
            <a:noAutofit/>
          </a:bodyPr>
          <a:lstStyle>
            <a:lvl1pPr marL="0" indent="0">
              <a:buNone/>
              <a:defRPr sz="1800" b="0" i="0" baseline="0">
                <a:solidFill>
                  <a:schemeClr val="bg2"/>
                </a:solidFill>
                <a:latin typeface="Verdana" panose="020B0604030504040204" pitchFamily="34" charset="0"/>
              </a:defRPr>
            </a:lvl1pPr>
            <a:lvl2pPr marL="456289" indent="0">
              <a:buNone/>
              <a:defRPr sz="2000" b="1"/>
            </a:lvl2pPr>
            <a:lvl3pPr marL="912576" indent="0">
              <a:buNone/>
              <a:defRPr sz="1800" b="1"/>
            </a:lvl3pPr>
            <a:lvl4pPr marL="1368863" indent="0">
              <a:buNone/>
              <a:defRPr sz="1600" b="1"/>
            </a:lvl4pPr>
            <a:lvl5pPr marL="1825150" indent="0">
              <a:buNone/>
              <a:defRPr sz="1600" b="1"/>
            </a:lvl5pPr>
            <a:lvl6pPr marL="2281435" indent="0">
              <a:buNone/>
              <a:defRPr sz="1600" b="1"/>
            </a:lvl6pPr>
            <a:lvl7pPr marL="2737721" indent="0">
              <a:buNone/>
              <a:defRPr sz="1600" b="1"/>
            </a:lvl7pPr>
            <a:lvl8pPr marL="3194011" indent="0">
              <a:buNone/>
              <a:defRPr sz="1600" b="1"/>
            </a:lvl8pPr>
            <a:lvl9pPr marL="3650299" indent="0">
              <a:buNone/>
              <a:defRPr sz="1600" b="1"/>
            </a:lvl9pPr>
          </a:lstStyle>
          <a:p>
            <a:pPr lvl="0"/>
            <a:r>
              <a:rPr lang="en-US" dirty="0"/>
              <a:t>Heading text</a:t>
            </a:r>
          </a:p>
        </p:txBody>
      </p:sp>
      <p:sp>
        <p:nvSpPr>
          <p:cNvPr id="5" name="Text Placeholder 4"/>
          <p:cNvSpPr>
            <a:spLocks noGrp="1"/>
          </p:cNvSpPr>
          <p:nvPr>
            <p:ph type="body" sz="quarter" idx="3" hasCustomPrompt="1"/>
          </p:nvPr>
        </p:nvSpPr>
        <p:spPr>
          <a:xfrm>
            <a:off x="4984744" y="882925"/>
            <a:ext cx="3693623" cy="350258"/>
          </a:xfrm>
        </p:spPr>
        <p:txBody>
          <a:bodyPr anchor="b">
            <a:noAutofit/>
          </a:bodyPr>
          <a:lstStyle>
            <a:lvl1pPr marL="0" indent="0">
              <a:buNone/>
              <a:defRPr sz="1800" b="0" i="0">
                <a:solidFill>
                  <a:schemeClr val="bg2"/>
                </a:solidFill>
                <a:latin typeface="Verdana" panose="020B0604030504040204" pitchFamily="34" charset="0"/>
              </a:defRPr>
            </a:lvl1pPr>
            <a:lvl2pPr marL="456289" indent="0">
              <a:buNone/>
              <a:defRPr sz="2000" b="1"/>
            </a:lvl2pPr>
            <a:lvl3pPr marL="912576" indent="0">
              <a:buNone/>
              <a:defRPr sz="1800" b="1"/>
            </a:lvl3pPr>
            <a:lvl4pPr marL="1368863" indent="0">
              <a:buNone/>
              <a:defRPr sz="1600" b="1"/>
            </a:lvl4pPr>
            <a:lvl5pPr marL="1825150" indent="0">
              <a:buNone/>
              <a:defRPr sz="1600" b="1"/>
            </a:lvl5pPr>
            <a:lvl6pPr marL="2281435" indent="0">
              <a:buNone/>
              <a:defRPr sz="1600" b="1"/>
            </a:lvl6pPr>
            <a:lvl7pPr marL="2737721" indent="0">
              <a:buNone/>
              <a:defRPr sz="1600" b="1"/>
            </a:lvl7pPr>
            <a:lvl8pPr marL="3194011" indent="0">
              <a:buNone/>
              <a:defRPr sz="1600" b="1"/>
            </a:lvl8pPr>
            <a:lvl9pPr marL="3650299" indent="0">
              <a:buNone/>
              <a:defRPr sz="1600" b="1"/>
            </a:lvl9pPr>
          </a:lstStyle>
          <a:p>
            <a:pPr lvl="0"/>
            <a:r>
              <a:rPr lang="en-US" dirty="0"/>
              <a:t>Heading text</a:t>
            </a:r>
          </a:p>
        </p:txBody>
      </p:sp>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7" name="Slide Number Placeholder 6"/>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9" name="Text Placeholder 8"/>
          <p:cNvSpPr>
            <a:spLocks noGrp="1"/>
          </p:cNvSpPr>
          <p:nvPr>
            <p:ph type="body" sz="quarter" idx="11"/>
          </p:nvPr>
        </p:nvSpPr>
        <p:spPr>
          <a:xfrm>
            <a:off x="457222" y="1325166"/>
            <a:ext cx="3693623" cy="3333750"/>
          </a:xfrm>
        </p:spPr>
        <p:txBody>
          <a:bodyPr/>
          <a:lstStyle>
            <a:lvl1pPr>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2"/>
          </p:nvPr>
        </p:nvSpPr>
        <p:spPr>
          <a:xfrm>
            <a:off x="4984744" y="1325166"/>
            <a:ext cx="3693623" cy="3333750"/>
          </a:xfrm>
        </p:spPr>
        <p:txBody>
          <a:bodyPr/>
          <a:lstStyle>
            <a:lvl1pPr>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9111424"/>
      </p:ext>
    </p:extLst>
  </p:cSld>
  <p:clrMapOvr>
    <a:masterClrMapping/>
  </p:clrMapOvr>
  <p:transition xmlns:p14="http://schemas.microsoft.com/office/powerpoint/2010/mai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7" name="Slide Number Placeholder 6"/>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10" name="Content Placeholder 9"/>
          <p:cNvSpPr>
            <a:spLocks noGrp="1"/>
          </p:cNvSpPr>
          <p:nvPr>
            <p:ph sz="quarter" idx="11"/>
          </p:nvPr>
        </p:nvSpPr>
        <p:spPr>
          <a:xfrm>
            <a:off x="457327" y="891778"/>
            <a:ext cx="2400925" cy="3767138"/>
          </a:xfrm>
        </p:spPr>
        <p:txBody>
          <a:bodyPr/>
          <a:lstStyle>
            <a:lvl1pPr marL="0" indent="0">
              <a:buFont typeface="Arial" panose="020B0604020202020204" pitchFamily="34" charset="0"/>
              <a:buNone/>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12"/>
          <p:cNvSpPr>
            <a:spLocks noGrp="1"/>
          </p:cNvSpPr>
          <p:nvPr>
            <p:ph sz="quarter" idx="12"/>
          </p:nvPr>
        </p:nvSpPr>
        <p:spPr>
          <a:xfrm>
            <a:off x="3367380" y="891778"/>
            <a:ext cx="2400925" cy="3767138"/>
          </a:xfrm>
        </p:spPr>
        <p:txBody>
          <a:bodyPr/>
          <a:lstStyle>
            <a:lvl1pPr marL="0" indent="0">
              <a:buFont typeface="Arial" panose="020B0604020202020204" pitchFamily="34" charset="0"/>
              <a:buNone/>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p:txBody>
      </p:sp>
      <p:sp>
        <p:nvSpPr>
          <p:cNvPr id="15" name="Content Placeholder 14"/>
          <p:cNvSpPr>
            <a:spLocks noGrp="1"/>
          </p:cNvSpPr>
          <p:nvPr>
            <p:ph sz="quarter" idx="13"/>
          </p:nvPr>
        </p:nvSpPr>
        <p:spPr>
          <a:xfrm>
            <a:off x="6277429" y="891778"/>
            <a:ext cx="2400925" cy="3767138"/>
          </a:xfrm>
        </p:spPr>
        <p:txBody>
          <a:bodyPr/>
          <a:lstStyle>
            <a:lvl1pPr marL="0" indent="0">
              <a:buFont typeface="Arial" panose="020B0604020202020204" pitchFamily="34" charset="0"/>
              <a:buNone/>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4115094"/>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7" name="Slide Number Placeholder 6"/>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4" name="Picture Placeholder 3"/>
          <p:cNvSpPr>
            <a:spLocks noGrp="1"/>
          </p:cNvSpPr>
          <p:nvPr>
            <p:ph type="pic" sz="quarter" idx="11"/>
          </p:nvPr>
        </p:nvSpPr>
        <p:spPr>
          <a:xfrm>
            <a:off x="457339" y="891805"/>
            <a:ext cx="2606719" cy="3123761"/>
          </a:xfrm>
        </p:spPr>
        <p:txBody>
          <a:bodyPr anchor="ctr"/>
          <a:lstStyle>
            <a:lvl1pPr marL="0" indent="0" algn="ctr">
              <a:buFont typeface="Arial" panose="020B0604020202020204" pitchFamily="34" charset="0"/>
              <a:buNone/>
              <a:defRPr/>
            </a:lvl1pPr>
          </a:lstStyle>
          <a:p>
            <a:endParaRPr lang="en-US" dirty="0"/>
          </a:p>
        </p:txBody>
      </p:sp>
      <p:sp>
        <p:nvSpPr>
          <p:cNvPr id="6" name="Picture Placeholder 5"/>
          <p:cNvSpPr>
            <a:spLocks noGrp="1"/>
          </p:cNvSpPr>
          <p:nvPr>
            <p:ph type="pic" sz="quarter" idx="12"/>
          </p:nvPr>
        </p:nvSpPr>
        <p:spPr>
          <a:xfrm>
            <a:off x="3264495" y="891805"/>
            <a:ext cx="2606719" cy="3123761"/>
          </a:xfrm>
        </p:spPr>
        <p:txBody>
          <a:bodyPr anchor="ctr"/>
          <a:lstStyle>
            <a:lvl1pPr marL="0" indent="0" algn="ctr">
              <a:buFont typeface="Arial" panose="020B0604020202020204" pitchFamily="34" charset="0"/>
              <a:buNone/>
              <a:defRPr/>
            </a:lvl1pPr>
          </a:lstStyle>
          <a:p>
            <a:endParaRPr lang="en-US" dirty="0"/>
          </a:p>
        </p:txBody>
      </p:sp>
      <p:sp>
        <p:nvSpPr>
          <p:cNvPr id="9" name="Picture Placeholder 8"/>
          <p:cNvSpPr>
            <a:spLocks noGrp="1"/>
          </p:cNvSpPr>
          <p:nvPr>
            <p:ph type="pic" sz="quarter" idx="13"/>
          </p:nvPr>
        </p:nvSpPr>
        <p:spPr>
          <a:xfrm>
            <a:off x="6071648" y="891805"/>
            <a:ext cx="2606719" cy="3123761"/>
          </a:xfrm>
        </p:spPr>
        <p:txBody>
          <a:bodyPr anchor="ctr"/>
          <a:lstStyle>
            <a:lvl1pPr marL="0" indent="0" algn="ctr">
              <a:buFont typeface="Arial" panose="020B0604020202020204" pitchFamily="34" charset="0"/>
              <a:buNone/>
              <a:defRPr/>
            </a:lvl1pPr>
          </a:lstStyle>
          <a:p>
            <a:endParaRPr lang="en-US" dirty="0"/>
          </a:p>
        </p:txBody>
      </p:sp>
      <p:sp>
        <p:nvSpPr>
          <p:cNvPr id="12" name="Text Placeholder 11"/>
          <p:cNvSpPr>
            <a:spLocks noGrp="1"/>
          </p:cNvSpPr>
          <p:nvPr>
            <p:ph type="body" sz="quarter" idx="14"/>
          </p:nvPr>
        </p:nvSpPr>
        <p:spPr>
          <a:xfrm>
            <a:off x="457347" y="4241007"/>
            <a:ext cx="2606957" cy="417910"/>
          </a:xfrm>
        </p:spPr>
        <p:txBody>
          <a:bodyPr/>
          <a:lstStyle>
            <a:lvl1pPr marL="0" indent="0">
              <a:buFont typeface="Arial" panose="020B0604020202020204" pitchFamily="34" charset="0"/>
              <a:buNone/>
              <a:defRPr sz="1100"/>
            </a:lvl1pPr>
          </a:lstStyle>
          <a:p>
            <a:pPr lvl="0"/>
            <a:r>
              <a:rPr lang="en-US" dirty="0"/>
              <a:t>Click to edit Master text styles</a:t>
            </a:r>
          </a:p>
        </p:txBody>
      </p:sp>
      <p:cxnSp>
        <p:nvCxnSpPr>
          <p:cNvPr id="16" name="Straight Connector 15"/>
          <p:cNvCxnSpPr/>
          <p:nvPr userDrawn="1"/>
        </p:nvCxnSpPr>
        <p:spPr>
          <a:xfrm>
            <a:off x="451981" y="4141370"/>
            <a:ext cx="2606719"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3261813" y="4141370"/>
            <a:ext cx="2606719"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6071648" y="4141370"/>
            <a:ext cx="2606719"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 Placeholder 18"/>
          <p:cNvSpPr>
            <a:spLocks noGrp="1"/>
          </p:cNvSpPr>
          <p:nvPr>
            <p:ph type="body" sz="quarter" idx="15"/>
          </p:nvPr>
        </p:nvSpPr>
        <p:spPr>
          <a:xfrm>
            <a:off x="3264495" y="4241007"/>
            <a:ext cx="2606719" cy="417910"/>
          </a:xfrm>
        </p:spPr>
        <p:txBody>
          <a:bodyPr/>
          <a:lstStyle>
            <a:lvl1pPr marL="0" indent="0">
              <a:buFont typeface="Arial" panose="020B0604020202020204" pitchFamily="34" charset="0"/>
              <a:buNone/>
              <a:defRPr sz="1100"/>
            </a:lvl1pPr>
          </a:lstStyle>
          <a:p>
            <a:pPr lvl="0"/>
            <a:r>
              <a:rPr lang="en-US" dirty="0"/>
              <a:t>Click to edit Master text styles</a:t>
            </a:r>
          </a:p>
        </p:txBody>
      </p:sp>
      <p:sp>
        <p:nvSpPr>
          <p:cNvPr id="21" name="Text Placeholder 20"/>
          <p:cNvSpPr>
            <a:spLocks noGrp="1"/>
          </p:cNvSpPr>
          <p:nvPr>
            <p:ph type="body" sz="quarter" idx="16"/>
          </p:nvPr>
        </p:nvSpPr>
        <p:spPr>
          <a:xfrm>
            <a:off x="6071408" y="4241007"/>
            <a:ext cx="2606719" cy="417910"/>
          </a:xfrm>
        </p:spPr>
        <p:txBody>
          <a:bodyPr/>
          <a:lstStyle>
            <a:lvl1pPr marL="0" indent="0">
              <a:buFont typeface="Arial" panose="020B0604020202020204" pitchFamily="34" charset="0"/>
              <a:buNone/>
              <a:defRPr sz="1100"/>
            </a:lvl1pPr>
          </a:lstStyle>
          <a:p>
            <a:pPr lvl="0"/>
            <a:r>
              <a:rPr lang="en-US" dirty="0"/>
              <a:t>Click to edit Master text styles</a:t>
            </a:r>
          </a:p>
        </p:txBody>
      </p:sp>
    </p:spTree>
    <p:extLst>
      <p:ext uri="{BB962C8B-B14F-4D97-AF65-F5344CB8AC3E}">
        <p14:creationId xmlns:p14="http://schemas.microsoft.com/office/powerpoint/2010/main" val="1440276938"/>
      </p:ext>
    </p:extLst>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ertical split">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11" name="Rectangle 10"/>
          <p:cNvSpPr/>
          <p:nvPr userDrawn="1"/>
        </p:nvSpPr>
        <p:spPr>
          <a:xfrm>
            <a:off x="6135714" y="17"/>
            <a:ext cx="3008313" cy="51435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68457" tIns="34231" rIns="68457" bIns="34231" rtlCol="0" anchor="ctr"/>
          <a:lstStyle/>
          <a:p>
            <a:pPr algn="ctr" defTabSz="456289" fontAlgn="base">
              <a:spcBef>
                <a:spcPct val="0"/>
              </a:spcBef>
              <a:spcAft>
                <a:spcPct val="0"/>
              </a:spcAft>
            </a:pPr>
            <a:endParaRPr lang="en-US" sz="1800" kern="1200" dirty="0">
              <a:solidFill>
                <a:prstClr val="white"/>
              </a:solidFill>
              <a:latin typeface="Verdana"/>
            </a:endParaRPr>
          </a:p>
        </p:txBody>
      </p:sp>
      <p:sp>
        <p:nvSpPr>
          <p:cNvPr id="4" name="Text Placeholder 3"/>
          <p:cNvSpPr>
            <a:spLocks noGrp="1"/>
          </p:cNvSpPr>
          <p:nvPr>
            <p:ph type="body" sz="half" idx="2" hasCustomPrompt="1"/>
          </p:nvPr>
        </p:nvSpPr>
        <p:spPr>
          <a:xfrm>
            <a:off x="6135714" y="0"/>
            <a:ext cx="3008313" cy="5143500"/>
          </a:xfrm>
          <a:noFill/>
        </p:spPr>
        <p:txBody>
          <a:bodyPr anchor="ctr"/>
          <a:lstStyle>
            <a:lvl1pPr marL="0" marR="0" indent="0" algn="ctr" defTabSz="456289" rtl="0" eaLnBrk="1" fontAlgn="base" latinLnBrk="0" hangingPunct="1">
              <a:lnSpc>
                <a:spcPct val="100000"/>
              </a:lnSpc>
              <a:spcBef>
                <a:spcPts val="600"/>
              </a:spcBef>
              <a:spcAft>
                <a:spcPct val="0"/>
              </a:spcAft>
              <a:buClr>
                <a:srgbClr val="00A0DF"/>
              </a:buClr>
              <a:buSzTx/>
              <a:buFont typeface="Arial"/>
              <a:buNone/>
              <a:tabLst/>
              <a:defRPr sz="2000" baseline="0">
                <a:solidFill>
                  <a:srgbClr val="FFFFFF"/>
                </a:solidFill>
              </a:defRPr>
            </a:lvl1pPr>
            <a:lvl2pPr marL="456289" indent="0">
              <a:buNone/>
              <a:defRPr sz="1200"/>
            </a:lvl2pPr>
            <a:lvl3pPr marL="912576" indent="0">
              <a:buNone/>
              <a:defRPr sz="1000"/>
            </a:lvl3pPr>
            <a:lvl4pPr marL="1368863" indent="0">
              <a:buNone/>
              <a:defRPr sz="900"/>
            </a:lvl4pPr>
            <a:lvl5pPr marL="1825150" indent="0">
              <a:buNone/>
              <a:defRPr sz="900"/>
            </a:lvl5pPr>
            <a:lvl6pPr marL="2281435" indent="0">
              <a:buNone/>
              <a:defRPr sz="900"/>
            </a:lvl6pPr>
            <a:lvl7pPr marL="2737721" indent="0">
              <a:buNone/>
              <a:defRPr sz="900"/>
            </a:lvl7pPr>
            <a:lvl8pPr marL="3194011" indent="0">
              <a:buNone/>
              <a:defRPr sz="900"/>
            </a:lvl8pPr>
            <a:lvl9pPr marL="3650299" indent="0">
              <a:buNone/>
              <a:defRPr sz="900"/>
            </a:lvl9pPr>
          </a:lstStyle>
          <a:p>
            <a:pPr marL="0" marR="0" lvl="0" indent="0" algn="ctr" defTabSz="456289" rtl="0" eaLnBrk="1" fontAlgn="base" latinLnBrk="0" hangingPunct="1">
              <a:lnSpc>
                <a:spcPct val="100000"/>
              </a:lnSpc>
              <a:spcBef>
                <a:spcPts val="600"/>
              </a:spcBef>
              <a:spcAft>
                <a:spcPct val="0"/>
              </a:spcAft>
              <a:buClr>
                <a:srgbClr val="00A0DF"/>
              </a:buClr>
              <a:buSzTx/>
              <a:buFont typeface="Arial"/>
              <a:buNone/>
              <a:tabLst/>
              <a:defRPr/>
            </a:pPr>
            <a:r>
              <a:rPr lang="en-US" dirty="0"/>
              <a:t>Callout Content: </a:t>
            </a:r>
            <a:br>
              <a:rPr lang="en-US" dirty="0"/>
            </a:br>
            <a:r>
              <a:rPr lang="en-US" dirty="0"/>
              <a:t>image, graph, etc.</a:t>
            </a:r>
          </a:p>
          <a:p>
            <a:pPr lvl="0"/>
            <a:endParaRPr lang="en-US" dirty="0"/>
          </a:p>
        </p:txBody>
      </p:sp>
      <p:pic>
        <p:nvPicPr>
          <p:cNvPr id="9" name="Picture 8"/>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4670079" y="1959683"/>
            <a:ext cx="4473939" cy="3183845"/>
          </a:xfrm>
          <a:prstGeom prst="rect">
            <a:avLst/>
          </a:prstGeom>
        </p:spPr>
      </p:pic>
      <p:sp>
        <p:nvSpPr>
          <p:cNvPr id="7" name="Text Placeholder 6"/>
          <p:cNvSpPr>
            <a:spLocks noGrp="1"/>
          </p:cNvSpPr>
          <p:nvPr>
            <p:ph type="body" sz="quarter" idx="11"/>
          </p:nvPr>
        </p:nvSpPr>
        <p:spPr>
          <a:xfrm>
            <a:off x="459034" y="891778"/>
            <a:ext cx="5552327" cy="3767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457221" y="1"/>
            <a:ext cx="5678487" cy="676776"/>
          </a:xfrm>
        </p:spPr>
        <p:txBody>
          <a:bodyPr/>
          <a:lstStyle/>
          <a:p>
            <a:r>
              <a:rPr lang="en-US"/>
              <a:t>Click to edit Master title style</a:t>
            </a:r>
          </a:p>
        </p:txBody>
      </p:sp>
    </p:spTree>
    <p:extLst>
      <p:ext uri="{BB962C8B-B14F-4D97-AF65-F5344CB8AC3E}">
        <p14:creationId xmlns:p14="http://schemas.microsoft.com/office/powerpoint/2010/main" val="538727314"/>
      </p:ext>
    </p:extLst>
  </p:cSld>
  <p:clrMapOvr>
    <a:masterClrMapping/>
  </p:clrMapOvr>
  <p:transition xmlns:p14="http://schemas.microsoft.com/office/powerpoint/2010/mai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57227" y="907363"/>
            <a:ext cx="3008313" cy="3751975"/>
          </a:xfrm>
          <a:solidFill>
            <a:schemeClr val="accent2"/>
          </a:solidFill>
        </p:spPr>
        <p:txBody>
          <a:bodyPr anchor="ctr"/>
          <a:lstStyle>
            <a:lvl1pPr marL="0" marR="0" indent="0" algn="ctr" defTabSz="456289" rtl="0" eaLnBrk="1" fontAlgn="base" latinLnBrk="0" hangingPunct="1">
              <a:lnSpc>
                <a:spcPct val="100000"/>
              </a:lnSpc>
              <a:spcBef>
                <a:spcPts val="600"/>
              </a:spcBef>
              <a:spcAft>
                <a:spcPct val="0"/>
              </a:spcAft>
              <a:buClr>
                <a:srgbClr val="00A0DF"/>
              </a:buClr>
              <a:buSzTx/>
              <a:buFont typeface="Arial"/>
              <a:buNone/>
              <a:tabLst/>
              <a:defRPr sz="2000" baseline="0">
                <a:solidFill>
                  <a:srgbClr val="FFFFFF"/>
                </a:solidFill>
              </a:defRPr>
            </a:lvl1pPr>
            <a:lvl2pPr marL="456289" indent="0">
              <a:buNone/>
              <a:defRPr sz="1200"/>
            </a:lvl2pPr>
            <a:lvl3pPr marL="912576" indent="0">
              <a:buNone/>
              <a:defRPr sz="1000"/>
            </a:lvl3pPr>
            <a:lvl4pPr marL="1368863" indent="0">
              <a:buNone/>
              <a:defRPr sz="900"/>
            </a:lvl4pPr>
            <a:lvl5pPr marL="1825150" indent="0">
              <a:buNone/>
              <a:defRPr sz="900"/>
            </a:lvl5pPr>
            <a:lvl6pPr marL="2281435" indent="0">
              <a:buNone/>
              <a:defRPr sz="900"/>
            </a:lvl6pPr>
            <a:lvl7pPr marL="2737721" indent="0">
              <a:buNone/>
              <a:defRPr sz="900"/>
            </a:lvl7pPr>
            <a:lvl8pPr marL="3194011" indent="0">
              <a:buNone/>
              <a:defRPr sz="900"/>
            </a:lvl8pPr>
            <a:lvl9pPr marL="3650299" indent="0">
              <a:buNone/>
              <a:defRPr sz="900"/>
            </a:lvl9pPr>
          </a:lstStyle>
          <a:p>
            <a:pPr marL="0" marR="0" lvl="0" indent="0" algn="ctr" defTabSz="456289" rtl="0" eaLnBrk="1" fontAlgn="base" latinLnBrk="0" hangingPunct="1">
              <a:lnSpc>
                <a:spcPct val="100000"/>
              </a:lnSpc>
              <a:spcBef>
                <a:spcPts val="600"/>
              </a:spcBef>
              <a:spcAft>
                <a:spcPct val="0"/>
              </a:spcAft>
              <a:buClr>
                <a:srgbClr val="00A0DF"/>
              </a:buClr>
              <a:buSzTx/>
              <a:buFont typeface="Arial"/>
              <a:buNone/>
              <a:tabLst/>
              <a:defRPr/>
            </a:pPr>
            <a:r>
              <a:rPr lang="en-US" dirty="0"/>
              <a:t>Callout Content: </a:t>
            </a:r>
            <a:br>
              <a:rPr lang="en-US" dirty="0"/>
            </a:br>
            <a:r>
              <a:rPr lang="en-US" dirty="0"/>
              <a:t>image, graph, etc.</a:t>
            </a:r>
          </a:p>
          <a:p>
            <a:pPr lvl="0"/>
            <a:endParaRPr lang="en-US" dirty="0"/>
          </a:p>
        </p:txBody>
      </p:sp>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5" name="Slide Number Placeholder 4"/>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7" name="Text Placeholder 6"/>
          <p:cNvSpPr>
            <a:spLocks noGrp="1"/>
          </p:cNvSpPr>
          <p:nvPr>
            <p:ph type="body" sz="quarter" idx="11"/>
          </p:nvPr>
        </p:nvSpPr>
        <p:spPr>
          <a:xfrm>
            <a:off x="3572824" y="891778"/>
            <a:ext cx="5105539" cy="3767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8979290"/>
      </p:ext>
    </p:extLst>
  </p:cSld>
  <p:clrMapOvr>
    <a:masterClrMapping/>
  </p:clrMapOvr>
  <p:transition xmlns:p14="http://schemas.microsoft.com/office/powerpoint/2010/mai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Ref idx="1001">
        <a:schemeClr val="bg1"/>
      </p:bgRef>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4457700"/>
          </a:xfrm>
        </p:spPr>
        <p:txBody>
          <a:bodyPr anchor="ctr"/>
          <a:lstStyle>
            <a:lvl1pPr marL="0" indent="0" algn="ctr">
              <a:buNone/>
              <a:defRPr baseline="0"/>
            </a:lvl1pPr>
          </a:lstStyle>
          <a:p>
            <a:r>
              <a:rPr lang="en-US" dirty="0"/>
              <a:t>Click to insert image from file</a:t>
            </a:r>
            <a:br>
              <a:rPr lang="en-US" dirty="0"/>
            </a:br>
            <a:r>
              <a:rPr lang="en-US" dirty="0"/>
              <a:t/>
            </a:r>
            <a:br>
              <a:rPr lang="en-US" dirty="0"/>
            </a:br>
            <a:r>
              <a:rPr lang="en-US" dirty="0"/>
              <a:t/>
            </a:r>
            <a:br>
              <a:rPr lang="en-US" dirty="0"/>
            </a:br>
            <a:r>
              <a:rPr lang="en-US" dirty="0"/>
              <a:t>Note: Using the crop tool will allow custom placement of the image</a:t>
            </a:r>
          </a:p>
        </p:txBody>
      </p:sp>
      <p:sp>
        <p:nvSpPr>
          <p:cNvPr id="5" name="Rectangle 4"/>
          <p:cNvSpPr/>
          <p:nvPr userDrawn="1"/>
        </p:nvSpPr>
        <p:spPr>
          <a:xfrm>
            <a:off x="10" y="4457701"/>
            <a:ext cx="9210761" cy="6858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258" tIns="45630" rIns="91258" bIns="45630" rtlCol="0" anchor="ctr"/>
          <a:lstStyle/>
          <a:p>
            <a:pPr algn="ctr" defTabSz="456289" fontAlgn="base">
              <a:spcBef>
                <a:spcPct val="0"/>
              </a:spcBef>
              <a:spcAft>
                <a:spcPct val="0"/>
              </a:spcAft>
            </a:pPr>
            <a:endParaRPr lang="en-US" sz="1800" kern="1200" dirty="0">
              <a:solidFill>
                <a:prstClr val="white"/>
              </a:solidFill>
              <a:latin typeface="Verdana"/>
            </a:endParaRPr>
          </a:p>
        </p:txBody>
      </p:sp>
      <p:sp>
        <p:nvSpPr>
          <p:cNvPr id="6" name="Title Placeholder 1"/>
          <p:cNvSpPr>
            <a:spLocks noGrp="1"/>
          </p:cNvSpPr>
          <p:nvPr>
            <p:ph type="title"/>
          </p:nvPr>
        </p:nvSpPr>
        <p:spPr bwMode="white">
          <a:xfrm>
            <a:off x="457227" y="4457701"/>
            <a:ext cx="7115643" cy="67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dirty="0"/>
              <a:t>Click to edit slide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3623" y="4667213"/>
            <a:ext cx="904367" cy="266775"/>
          </a:xfrm>
          <a:prstGeom prst="rect">
            <a:avLst/>
          </a:prstGeom>
        </p:spPr>
      </p:pic>
    </p:spTree>
    <p:extLst>
      <p:ext uri="{BB962C8B-B14F-4D97-AF65-F5344CB8AC3E}">
        <p14:creationId xmlns:p14="http://schemas.microsoft.com/office/powerpoint/2010/main" val="4131303295"/>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730207"/>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afe Harbor">
    <p:spTree>
      <p:nvGrpSpPr>
        <p:cNvPr id="1" name="Shape 29"/>
        <p:cNvGrpSpPr/>
        <p:nvPr/>
      </p:nvGrpSpPr>
      <p:grpSpPr>
        <a:xfrm>
          <a:off x="0" y="0"/>
          <a:ext cx="0" cy="0"/>
          <a:chOff x="0" y="0"/>
          <a:chExt cx="0" cy="0"/>
        </a:xfrm>
      </p:grpSpPr>
      <p:sp>
        <p:nvSpPr>
          <p:cNvPr id="30" name="Shape 30"/>
          <p:cNvSpPr txBox="1"/>
          <p:nvPr/>
        </p:nvSpPr>
        <p:spPr>
          <a:xfrm>
            <a:off x="457200" y="29"/>
            <a:ext cx="8221662" cy="685799"/>
          </a:xfrm>
          <a:prstGeom prst="rect">
            <a:avLst/>
          </a:prstGeom>
          <a:noFill/>
          <a:ln>
            <a:noFill/>
          </a:ln>
        </p:spPr>
        <p:txBody>
          <a:bodyPr lIns="0" tIns="0" rIns="0" bIns="0" anchor="ctr" anchorCtr="0">
            <a:noAutofit/>
          </a:bodyPr>
          <a:lstStyle/>
          <a:p>
            <a:pPr marL="0" marR="0" lvl="0" indent="0" algn="l" rtl="0">
              <a:spcBef>
                <a:spcPts val="0"/>
              </a:spcBef>
              <a:spcAft>
                <a:spcPts val="0"/>
              </a:spcAft>
              <a:buSzPct val="25000"/>
              <a:buNone/>
            </a:pPr>
            <a:r>
              <a:rPr lang="en" sz="2100" b="0" i="0" u="none" strike="noStrike" cap="none" baseline="0">
                <a:solidFill>
                  <a:schemeClr val="lt1"/>
                </a:solidFill>
                <a:latin typeface="Verdana"/>
                <a:ea typeface="Verdana"/>
                <a:cs typeface="Verdana"/>
                <a:sym typeface="Verdana"/>
              </a:rPr>
              <a:t>Safe harbor statement</a:t>
            </a:r>
          </a:p>
        </p:txBody>
      </p:sp>
      <p:sp>
        <p:nvSpPr>
          <p:cNvPr id="31" name="Shape 31"/>
          <p:cNvSpPr/>
          <p:nvPr/>
        </p:nvSpPr>
        <p:spPr>
          <a:xfrm>
            <a:off x="457200" y="907641"/>
            <a:ext cx="8229600" cy="3696108"/>
          </a:xfrm>
          <a:prstGeom prst="rect">
            <a:avLst/>
          </a:prstGeom>
          <a:noFill/>
          <a:ln>
            <a:noFill/>
          </a:ln>
        </p:spPr>
        <p:txBody>
          <a:bodyPr lIns="0" tIns="0" rIns="0" bIns="0" anchor="t" anchorCtr="0">
            <a:noAutofit/>
          </a:bodyPr>
          <a:lstStyle/>
          <a:p>
            <a:pPr marL="0" marR="0" lvl="0" indent="0" algn="just" rtl="0">
              <a:spcBef>
                <a:spcPts val="0"/>
              </a:spcBef>
              <a:spcAft>
                <a:spcPts val="0"/>
              </a:spcAft>
              <a:buSzPct val="25000"/>
              <a:buNone/>
            </a:pPr>
            <a:r>
              <a:rPr lang="en" sz="1300" b="0" i="0" u="none" strike="noStrike" cap="none" baseline="0">
                <a:solidFill>
                  <a:schemeClr val="dk1"/>
                </a:solidFill>
                <a:latin typeface="Verdana"/>
                <a:ea typeface="Verdana"/>
                <a:cs typeface="Verdana"/>
                <a:sym typeface="Verdana"/>
              </a:rPr>
              <a:t>The information in this presentation is confidential and proprietary to MuleSoft and may not be disclosed without the permission of MuleSoft. This presentation is not subject to your license agreement or any other service or subscription agreement with MuleSoft. MuleSoft has no obligation to pursue any course of business outlined in this document or any related presentation, or to develop or release any functionality mentioned therein. This document, or any related presentation and MuleSoft's strategy and possible future developments, products and or platforms directions and functionality are all subject to change and may be changed by MuleSoft at any time for any reason without notice. The information on this document is not a commitment, promise or legal obligation to deliver any material, code or functionality. This document is provided without a warranty of any kind, either express or implied, including but not limited to, the implied warranties of merchantability, fitness for a particular purpose, or non-infringement. This document is for informational purposes and may not be incorporated into a contract. MuleSoft assumes no responsibility for errors or omissions in this document, except if such damages were caused by MuleSoft intentionally or grossly negligent.</a:t>
            </a:r>
          </a:p>
          <a:p>
            <a:pPr marL="0" marR="0" lvl="0" indent="0" algn="just" rtl="0">
              <a:spcBef>
                <a:spcPts val="0"/>
              </a:spcBef>
              <a:spcAft>
                <a:spcPts val="0"/>
              </a:spcAft>
              <a:buNone/>
            </a:pPr>
            <a:endParaRPr sz="1300" b="0" i="0" u="none" strike="noStrike" cap="none" baseline="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chemeClr val="dk1"/>
              </a:buClr>
              <a:buSzPct val="25000"/>
              <a:buFont typeface="Verdana"/>
              <a:buNone/>
            </a:pPr>
            <a:r>
              <a:rPr lang="en" sz="1300" b="0" i="0" u="none" strike="noStrike" cap="none" baseline="0">
                <a:solidFill>
                  <a:schemeClr val="dk1"/>
                </a:solidFill>
                <a:latin typeface="Verdana"/>
                <a:ea typeface="Verdana"/>
                <a:cs typeface="Verdana"/>
                <a:sym typeface="Verdana"/>
              </a:rPr>
              <a:t>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
        <p:nvSpPr>
          <p:cNvPr id="32" name="Shape 32"/>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rgbClr val="BFBFBF"/>
                </a:solidFill>
                <a:latin typeface="Verdana"/>
                <a:ea typeface="Verdana"/>
                <a:cs typeface="Verdana"/>
                <a:sym typeface="Verdana"/>
              </a:rPr>
              <a:pPr algn="r">
                <a:buSzPct val="25000"/>
              </a:pPr>
              <a:t>‹#›</a:t>
            </a:fld>
            <a:endParaRPr lang="en" sz="1000">
              <a:solidFill>
                <a:srgbClr val="BFBFBF"/>
              </a:solidFill>
              <a:latin typeface="Verdana"/>
              <a:ea typeface="Verdana"/>
              <a:cs typeface="Verdana"/>
              <a:sym typeface="Verdana"/>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nk blu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4670079" y="1959683"/>
            <a:ext cx="4473939" cy="3183845"/>
          </a:xfrm>
          <a:prstGeom prst="rect">
            <a:avLst/>
          </a:prstGeom>
        </p:spPr>
      </p:pic>
    </p:spTree>
    <p:extLst>
      <p:ext uri="{BB962C8B-B14F-4D97-AF65-F5344CB8AC3E}">
        <p14:creationId xmlns:p14="http://schemas.microsoft.com/office/powerpoint/2010/main" val="64559085"/>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blue">
    <p:bg>
      <p:bgRef idx="1001">
        <a:schemeClr val="bg2"/>
      </p:bgRef>
    </p:bg>
    <p:spTree>
      <p:nvGrpSpPr>
        <p:cNvPr id="1" name=""/>
        <p:cNvGrpSpPr/>
        <p:nvPr/>
      </p:nvGrpSpPr>
      <p:grpSpPr>
        <a:xfrm>
          <a:off x="0" y="0"/>
          <a:ext cx="0" cy="0"/>
          <a:chOff x="0" y="0"/>
          <a:chExt cx="0" cy="0"/>
        </a:xfrm>
      </p:grpSpPr>
      <p:sp>
        <p:nvSpPr>
          <p:cNvPr id="13" name="Oval 12"/>
          <p:cNvSpPr/>
          <p:nvPr userDrawn="1"/>
        </p:nvSpPr>
        <p:spPr>
          <a:xfrm>
            <a:off x="3964090" y="1581172"/>
            <a:ext cx="1195580" cy="1195266"/>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457" tIns="34231" rIns="68457" bIns="34231" rtlCol="0" anchor="ctr"/>
          <a:lstStyle/>
          <a:p>
            <a:pPr algn="ctr" defTabSz="456289" fontAlgn="base">
              <a:spcBef>
                <a:spcPct val="0"/>
              </a:spcBef>
              <a:spcAft>
                <a:spcPct val="0"/>
              </a:spcAft>
            </a:pPr>
            <a:endParaRPr lang="en-US" sz="1800" kern="1200" dirty="0">
              <a:solidFill>
                <a:prstClr val="white"/>
              </a:solidFill>
              <a:latin typeface="Verdana"/>
            </a:endParaRPr>
          </a:p>
        </p:txBody>
      </p:sp>
      <p:sp>
        <p:nvSpPr>
          <p:cNvPr id="5" name="Title 4"/>
          <p:cNvSpPr>
            <a:spLocks noGrp="1"/>
          </p:cNvSpPr>
          <p:nvPr>
            <p:ph type="title" hasCustomPrompt="1"/>
          </p:nvPr>
        </p:nvSpPr>
        <p:spPr bwMode="black">
          <a:xfrm>
            <a:off x="457220" y="3634768"/>
            <a:ext cx="8221663" cy="1005500"/>
          </a:xfrm>
        </p:spPr>
        <p:txBody>
          <a:bodyPr anchor="ctr"/>
          <a:lstStyle>
            <a:lvl1pPr algn="ctr">
              <a:defRPr sz="4000"/>
            </a:lvl1pPr>
          </a:lstStyle>
          <a:p>
            <a:r>
              <a:rPr lang="en-US" dirty="0"/>
              <a:t>Thank You</a:t>
            </a:r>
          </a:p>
        </p:txBody>
      </p:sp>
      <p:grpSp>
        <p:nvGrpSpPr>
          <p:cNvPr id="3" name="Group 4"/>
          <p:cNvGrpSpPr>
            <a:grpSpLocks noChangeAspect="1"/>
          </p:cNvGrpSpPr>
          <p:nvPr userDrawn="1"/>
        </p:nvGrpSpPr>
        <p:grpSpPr bwMode="auto">
          <a:xfrm>
            <a:off x="-824444" y="26"/>
            <a:ext cx="10550495" cy="3883819"/>
            <a:chOff x="-706" y="0"/>
            <a:chExt cx="8859" cy="3262"/>
          </a:xfrm>
        </p:grpSpPr>
        <p:sp>
          <p:nvSpPr>
            <p:cNvPr id="4" name="AutoShape 3"/>
            <p:cNvSpPr>
              <a:spLocks noChangeAspect="1" noChangeArrowheads="1" noTextEdit="1"/>
            </p:cNvSpPr>
            <p:nvPr userDrawn="1"/>
          </p:nvSpPr>
          <p:spPr bwMode="auto">
            <a:xfrm>
              <a:off x="-706" y="0"/>
              <a:ext cx="8859" cy="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nvGrpSpPr>
            <p:cNvPr id="6" name="Group 205"/>
            <p:cNvGrpSpPr>
              <a:grpSpLocks/>
            </p:cNvGrpSpPr>
            <p:nvPr userDrawn="1"/>
          </p:nvGrpSpPr>
          <p:grpSpPr bwMode="auto">
            <a:xfrm>
              <a:off x="-704" y="-2"/>
              <a:ext cx="8758" cy="3266"/>
              <a:chOff x="-704" y="-2"/>
              <a:chExt cx="8758" cy="3266"/>
            </a:xfrm>
          </p:grpSpPr>
          <p:sp>
            <p:nvSpPr>
              <p:cNvPr id="334" name="Freeform 5"/>
              <p:cNvSpPr>
                <a:spLocks noEditPoints="1"/>
              </p:cNvSpPr>
              <p:nvPr userDrawn="1"/>
            </p:nvSpPr>
            <p:spPr bwMode="auto">
              <a:xfrm>
                <a:off x="3835" y="1180"/>
                <a:ext cx="507" cy="317"/>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5" name="Freeform 6"/>
              <p:cNvSpPr>
                <a:spLocks noEditPoints="1"/>
              </p:cNvSpPr>
              <p:nvPr userDrawn="1"/>
            </p:nvSpPr>
            <p:spPr bwMode="auto">
              <a:xfrm>
                <a:off x="3348" y="1289"/>
                <a:ext cx="971" cy="968"/>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6 w 578"/>
                  <a:gd name="T61" fmla="*/ 274 h 576"/>
                  <a:gd name="T62" fmla="*/ 2 w 578"/>
                  <a:gd name="T63" fmla="*/ 263 h 576"/>
                  <a:gd name="T64" fmla="*/ 576 w 578"/>
                  <a:gd name="T65" fmla="*/ 266 h 576"/>
                  <a:gd name="T66" fmla="*/ 573 w 578"/>
                  <a:gd name="T67" fmla="*/ 242 h 576"/>
                  <a:gd name="T68" fmla="*/ 6 w 578"/>
                  <a:gd name="T69" fmla="*/ 231 h 576"/>
                  <a:gd name="T70" fmla="*/ 566 w 578"/>
                  <a:gd name="T71" fmla="*/ 204 h 576"/>
                  <a:gd name="T72" fmla="*/ 14 w 578"/>
                  <a:gd name="T73" fmla="*/ 209 h 576"/>
                  <a:gd name="T74" fmla="*/ 20 w 578"/>
                  <a:gd name="T75" fmla="*/ 187 h 576"/>
                  <a:gd name="T76" fmla="*/ 546 w 578"/>
                  <a:gd name="T77" fmla="*/ 161 h 576"/>
                  <a:gd name="T78" fmla="*/ 37 w 578"/>
                  <a:gd name="T79" fmla="*/ 150 h 576"/>
                  <a:gd name="T80" fmla="*/ 543 w 578"/>
                  <a:gd name="T81" fmla="*/ 153 h 576"/>
                  <a:gd name="T82" fmla="*/ 530 w 578"/>
                  <a:gd name="T83" fmla="*/ 132 h 576"/>
                  <a:gd name="T84" fmla="*/ 53 w 578"/>
                  <a:gd name="T85" fmla="*/ 122 h 576"/>
                  <a:gd name="T86" fmla="*/ 508 w 578"/>
                  <a:gd name="T87" fmla="*/ 100 h 576"/>
                  <a:gd name="T88" fmla="*/ 69 w 578"/>
                  <a:gd name="T89" fmla="*/ 105 h 576"/>
                  <a:gd name="T90" fmla="*/ 84 w 578"/>
                  <a:gd name="T91" fmla="*/ 88 h 576"/>
                  <a:gd name="T92" fmla="*/ 473 w 578"/>
                  <a:gd name="T93" fmla="*/ 69 h 576"/>
                  <a:gd name="T94" fmla="*/ 113 w 578"/>
                  <a:gd name="T95" fmla="*/ 61 h 576"/>
                  <a:gd name="T96" fmla="*/ 467 w 578"/>
                  <a:gd name="T97" fmla="*/ 63 h 576"/>
                  <a:gd name="T98" fmla="*/ 447 w 578"/>
                  <a:gd name="T99" fmla="*/ 49 h 576"/>
                  <a:gd name="T100" fmla="*/ 139 w 578"/>
                  <a:gd name="T101" fmla="*/ 42 h 576"/>
                  <a:gd name="T102" fmla="*/ 414 w 578"/>
                  <a:gd name="T103" fmla="*/ 28 h 576"/>
                  <a:gd name="T104" fmla="*/ 161 w 578"/>
                  <a:gd name="T105" fmla="*/ 32 h 576"/>
                  <a:gd name="T106" fmla="*/ 183 w 578"/>
                  <a:gd name="T107" fmla="*/ 23 h 576"/>
                  <a:gd name="T108" fmla="*/ 369 w 578"/>
                  <a:gd name="T109" fmla="*/ 14 h 576"/>
                  <a:gd name="T110" fmla="*/ 220 w 578"/>
                  <a:gd name="T111" fmla="*/ 10 h 576"/>
                  <a:gd name="T112" fmla="*/ 361 w 578"/>
                  <a:gd name="T113" fmla="*/ 10 h 576"/>
                  <a:gd name="T114" fmla="*/ 337 w 578"/>
                  <a:gd name="T115" fmla="*/ 6 h 576"/>
                  <a:gd name="T116" fmla="*/ 251 w 578"/>
                  <a:gd name="T117" fmla="*/ 3 h 576"/>
                  <a:gd name="T118" fmla="*/ 299 w 578"/>
                  <a:gd name="T119" fmla="*/ 0 h 576"/>
                  <a:gd name="T120" fmla="*/ 290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5"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8"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5"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9"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1" y="288"/>
                      <a:pt x="1" y="288"/>
                      <a:pt x="1"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40"/>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8"/>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7"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6" name="Freeform 7"/>
              <p:cNvSpPr>
                <a:spLocks/>
              </p:cNvSpPr>
              <p:nvPr userDrawn="1"/>
            </p:nvSpPr>
            <p:spPr bwMode="auto">
              <a:xfrm>
                <a:off x="3303" y="1203"/>
                <a:ext cx="1027" cy="1131"/>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7" name="Freeform 8"/>
              <p:cNvSpPr>
                <a:spLocks/>
              </p:cNvSpPr>
              <p:nvPr userDrawn="1"/>
            </p:nvSpPr>
            <p:spPr bwMode="auto">
              <a:xfrm>
                <a:off x="3424" y="1365"/>
                <a:ext cx="819" cy="816"/>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8" name="Freeform 9"/>
              <p:cNvSpPr>
                <a:spLocks noEditPoints="1"/>
              </p:cNvSpPr>
              <p:nvPr userDrawn="1"/>
            </p:nvSpPr>
            <p:spPr bwMode="auto">
              <a:xfrm>
                <a:off x="3877" y="1770"/>
                <a:ext cx="552" cy="595"/>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9" name="Freeform 10"/>
              <p:cNvSpPr>
                <a:spLocks/>
              </p:cNvSpPr>
              <p:nvPr userDrawn="1"/>
            </p:nvSpPr>
            <p:spPr bwMode="auto">
              <a:xfrm>
                <a:off x="4201" y="2015"/>
                <a:ext cx="309" cy="292"/>
              </a:xfrm>
              <a:custGeom>
                <a:avLst/>
                <a:gdLst>
                  <a:gd name="T0" fmla="*/ 302 w 309"/>
                  <a:gd name="T1" fmla="*/ 292 h 292"/>
                  <a:gd name="T2" fmla="*/ 0 w 309"/>
                  <a:gd name="T3" fmla="*/ 5 h 292"/>
                  <a:gd name="T4" fmla="*/ 5 w 309"/>
                  <a:gd name="T5" fmla="*/ 0 h 292"/>
                  <a:gd name="T6" fmla="*/ 309 w 309"/>
                  <a:gd name="T7" fmla="*/ 287 h 292"/>
                  <a:gd name="T8" fmla="*/ 302 w 309"/>
                  <a:gd name="T9" fmla="*/ 292 h 292"/>
                </a:gdLst>
                <a:ahLst/>
                <a:cxnLst>
                  <a:cxn ang="0">
                    <a:pos x="T0" y="T1"/>
                  </a:cxn>
                  <a:cxn ang="0">
                    <a:pos x="T2" y="T3"/>
                  </a:cxn>
                  <a:cxn ang="0">
                    <a:pos x="T4" y="T5"/>
                  </a:cxn>
                  <a:cxn ang="0">
                    <a:pos x="T6" y="T7"/>
                  </a:cxn>
                  <a:cxn ang="0">
                    <a:pos x="T8" y="T9"/>
                  </a:cxn>
                </a:cxnLst>
                <a:rect l="0" t="0" r="r" b="b"/>
                <a:pathLst>
                  <a:path w="309" h="292">
                    <a:moveTo>
                      <a:pt x="302" y="292"/>
                    </a:moveTo>
                    <a:lnTo>
                      <a:pt x="0" y="5"/>
                    </a:lnTo>
                    <a:lnTo>
                      <a:pt x="5" y="0"/>
                    </a:lnTo>
                    <a:lnTo>
                      <a:pt x="309" y="287"/>
                    </a:lnTo>
                    <a:lnTo>
                      <a:pt x="302" y="2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0" name="Freeform 11"/>
              <p:cNvSpPr>
                <a:spLocks/>
              </p:cNvSpPr>
              <p:nvPr userDrawn="1"/>
            </p:nvSpPr>
            <p:spPr bwMode="auto">
              <a:xfrm>
                <a:off x="4285" y="1655"/>
                <a:ext cx="871" cy="101"/>
              </a:xfrm>
              <a:custGeom>
                <a:avLst/>
                <a:gdLst>
                  <a:gd name="T0" fmla="*/ 0 w 871"/>
                  <a:gd name="T1" fmla="*/ 101 h 101"/>
                  <a:gd name="T2" fmla="*/ 0 w 871"/>
                  <a:gd name="T3" fmla="*/ 93 h 101"/>
                  <a:gd name="T4" fmla="*/ 871 w 871"/>
                  <a:gd name="T5" fmla="*/ 0 h 101"/>
                  <a:gd name="T6" fmla="*/ 871 w 871"/>
                  <a:gd name="T7" fmla="*/ 7 h 101"/>
                  <a:gd name="T8" fmla="*/ 0 w 871"/>
                  <a:gd name="T9" fmla="*/ 101 h 101"/>
                </a:gdLst>
                <a:ahLst/>
                <a:cxnLst>
                  <a:cxn ang="0">
                    <a:pos x="T0" y="T1"/>
                  </a:cxn>
                  <a:cxn ang="0">
                    <a:pos x="T2" y="T3"/>
                  </a:cxn>
                  <a:cxn ang="0">
                    <a:pos x="T4" y="T5"/>
                  </a:cxn>
                  <a:cxn ang="0">
                    <a:pos x="T6" y="T7"/>
                  </a:cxn>
                  <a:cxn ang="0">
                    <a:pos x="T8" y="T9"/>
                  </a:cxn>
                </a:cxnLst>
                <a:rect l="0" t="0" r="r" b="b"/>
                <a:pathLst>
                  <a:path w="871" h="101">
                    <a:moveTo>
                      <a:pt x="0" y="101"/>
                    </a:moveTo>
                    <a:lnTo>
                      <a:pt x="0" y="93"/>
                    </a:lnTo>
                    <a:lnTo>
                      <a:pt x="871" y="0"/>
                    </a:lnTo>
                    <a:lnTo>
                      <a:pt x="871" y="7"/>
                    </a:lnTo>
                    <a:lnTo>
                      <a:pt x="0"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1" name="Freeform 12"/>
              <p:cNvSpPr>
                <a:spLocks noEditPoints="1"/>
              </p:cNvSpPr>
              <p:nvPr userDrawn="1"/>
            </p:nvSpPr>
            <p:spPr bwMode="auto">
              <a:xfrm>
                <a:off x="4309" y="1502"/>
                <a:ext cx="99" cy="126"/>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2" name="Freeform 13"/>
              <p:cNvSpPr>
                <a:spLocks/>
              </p:cNvSpPr>
              <p:nvPr userDrawn="1"/>
            </p:nvSpPr>
            <p:spPr bwMode="auto">
              <a:xfrm>
                <a:off x="4194" y="1023"/>
                <a:ext cx="677" cy="486"/>
              </a:xfrm>
              <a:custGeom>
                <a:avLst/>
                <a:gdLst>
                  <a:gd name="T0" fmla="*/ 4 w 677"/>
                  <a:gd name="T1" fmla="*/ 486 h 486"/>
                  <a:gd name="T2" fmla="*/ 0 w 677"/>
                  <a:gd name="T3" fmla="*/ 479 h 486"/>
                  <a:gd name="T4" fmla="*/ 672 w 677"/>
                  <a:gd name="T5" fmla="*/ 0 h 486"/>
                  <a:gd name="T6" fmla="*/ 677 w 677"/>
                  <a:gd name="T7" fmla="*/ 7 h 486"/>
                  <a:gd name="T8" fmla="*/ 4 w 677"/>
                  <a:gd name="T9" fmla="*/ 486 h 486"/>
                </a:gdLst>
                <a:ahLst/>
                <a:cxnLst>
                  <a:cxn ang="0">
                    <a:pos x="T0" y="T1"/>
                  </a:cxn>
                  <a:cxn ang="0">
                    <a:pos x="T2" y="T3"/>
                  </a:cxn>
                  <a:cxn ang="0">
                    <a:pos x="T4" y="T5"/>
                  </a:cxn>
                  <a:cxn ang="0">
                    <a:pos x="T6" y="T7"/>
                  </a:cxn>
                  <a:cxn ang="0">
                    <a:pos x="T8" y="T9"/>
                  </a:cxn>
                </a:cxnLst>
                <a:rect l="0" t="0" r="r" b="b"/>
                <a:pathLst>
                  <a:path w="677" h="486">
                    <a:moveTo>
                      <a:pt x="4" y="486"/>
                    </a:moveTo>
                    <a:lnTo>
                      <a:pt x="0" y="479"/>
                    </a:lnTo>
                    <a:lnTo>
                      <a:pt x="672" y="0"/>
                    </a:lnTo>
                    <a:lnTo>
                      <a:pt x="677" y="7"/>
                    </a:lnTo>
                    <a:lnTo>
                      <a:pt x="4" y="4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3" name="Freeform 14"/>
              <p:cNvSpPr>
                <a:spLocks noEditPoints="1"/>
              </p:cNvSpPr>
              <p:nvPr userDrawn="1"/>
            </p:nvSpPr>
            <p:spPr bwMode="auto">
              <a:xfrm>
                <a:off x="3238" y="1770"/>
                <a:ext cx="340" cy="524"/>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4" name="Freeform 15"/>
              <p:cNvSpPr>
                <a:spLocks/>
              </p:cNvSpPr>
              <p:nvPr userDrawn="1"/>
            </p:nvSpPr>
            <p:spPr bwMode="auto">
              <a:xfrm>
                <a:off x="3286" y="2112"/>
                <a:ext cx="333" cy="488"/>
              </a:xfrm>
              <a:custGeom>
                <a:avLst/>
                <a:gdLst>
                  <a:gd name="T0" fmla="*/ 7 w 333"/>
                  <a:gd name="T1" fmla="*/ 488 h 488"/>
                  <a:gd name="T2" fmla="*/ 0 w 333"/>
                  <a:gd name="T3" fmla="*/ 483 h 488"/>
                  <a:gd name="T4" fmla="*/ 326 w 333"/>
                  <a:gd name="T5" fmla="*/ 0 h 488"/>
                  <a:gd name="T6" fmla="*/ 333 w 333"/>
                  <a:gd name="T7" fmla="*/ 4 h 488"/>
                  <a:gd name="T8" fmla="*/ 7 w 333"/>
                  <a:gd name="T9" fmla="*/ 488 h 488"/>
                </a:gdLst>
                <a:ahLst/>
                <a:cxnLst>
                  <a:cxn ang="0">
                    <a:pos x="T0" y="T1"/>
                  </a:cxn>
                  <a:cxn ang="0">
                    <a:pos x="T2" y="T3"/>
                  </a:cxn>
                  <a:cxn ang="0">
                    <a:pos x="T4" y="T5"/>
                  </a:cxn>
                  <a:cxn ang="0">
                    <a:pos x="T6" y="T7"/>
                  </a:cxn>
                  <a:cxn ang="0">
                    <a:pos x="T8" y="T9"/>
                  </a:cxn>
                </a:cxnLst>
                <a:rect l="0" t="0" r="r" b="b"/>
                <a:pathLst>
                  <a:path w="333" h="488">
                    <a:moveTo>
                      <a:pt x="7" y="488"/>
                    </a:moveTo>
                    <a:lnTo>
                      <a:pt x="0" y="483"/>
                    </a:lnTo>
                    <a:lnTo>
                      <a:pt x="326" y="0"/>
                    </a:lnTo>
                    <a:lnTo>
                      <a:pt x="333" y="4"/>
                    </a:lnTo>
                    <a:lnTo>
                      <a:pt x="7" y="4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5" name="Freeform 16"/>
              <p:cNvSpPr>
                <a:spLocks/>
              </p:cNvSpPr>
              <p:nvPr userDrawn="1"/>
            </p:nvSpPr>
            <p:spPr bwMode="auto">
              <a:xfrm>
                <a:off x="2944" y="1507"/>
                <a:ext cx="460" cy="148"/>
              </a:xfrm>
              <a:custGeom>
                <a:avLst/>
                <a:gdLst>
                  <a:gd name="T0" fmla="*/ 458 w 460"/>
                  <a:gd name="T1" fmla="*/ 148 h 148"/>
                  <a:gd name="T2" fmla="*/ 0 w 460"/>
                  <a:gd name="T3" fmla="*/ 7 h 148"/>
                  <a:gd name="T4" fmla="*/ 1 w 460"/>
                  <a:gd name="T5" fmla="*/ 0 h 148"/>
                  <a:gd name="T6" fmla="*/ 460 w 460"/>
                  <a:gd name="T7" fmla="*/ 142 h 148"/>
                  <a:gd name="T8" fmla="*/ 458 w 460"/>
                  <a:gd name="T9" fmla="*/ 148 h 148"/>
                </a:gdLst>
                <a:ahLst/>
                <a:cxnLst>
                  <a:cxn ang="0">
                    <a:pos x="T0" y="T1"/>
                  </a:cxn>
                  <a:cxn ang="0">
                    <a:pos x="T2" y="T3"/>
                  </a:cxn>
                  <a:cxn ang="0">
                    <a:pos x="T4" y="T5"/>
                  </a:cxn>
                  <a:cxn ang="0">
                    <a:pos x="T6" y="T7"/>
                  </a:cxn>
                  <a:cxn ang="0">
                    <a:pos x="T8" y="T9"/>
                  </a:cxn>
                </a:cxnLst>
                <a:rect l="0" t="0" r="r" b="b"/>
                <a:pathLst>
                  <a:path w="460" h="148">
                    <a:moveTo>
                      <a:pt x="458" y="148"/>
                    </a:moveTo>
                    <a:lnTo>
                      <a:pt x="0" y="7"/>
                    </a:lnTo>
                    <a:lnTo>
                      <a:pt x="1" y="0"/>
                    </a:lnTo>
                    <a:lnTo>
                      <a:pt x="460" y="142"/>
                    </a:lnTo>
                    <a:lnTo>
                      <a:pt x="458" y="1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6" name="Freeform 17"/>
              <p:cNvSpPr>
                <a:spLocks/>
              </p:cNvSpPr>
              <p:nvPr userDrawn="1"/>
            </p:nvSpPr>
            <p:spPr bwMode="auto">
              <a:xfrm>
                <a:off x="2049" y="1877"/>
                <a:ext cx="1291" cy="177"/>
              </a:xfrm>
              <a:custGeom>
                <a:avLst/>
                <a:gdLst>
                  <a:gd name="T0" fmla="*/ 2 w 1291"/>
                  <a:gd name="T1" fmla="*/ 177 h 177"/>
                  <a:gd name="T2" fmla="*/ 0 w 1291"/>
                  <a:gd name="T3" fmla="*/ 168 h 177"/>
                  <a:gd name="T4" fmla="*/ 1289 w 1291"/>
                  <a:gd name="T5" fmla="*/ 0 h 177"/>
                  <a:gd name="T6" fmla="*/ 1291 w 1291"/>
                  <a:gd name="T7" fmla="*/ 9 h 177"/>
                  <a:gd name="T8" fmla="*/ 2 w 1291"/>
                  <a:gd name="T9" fmla="*/ 177 h 177"/>
                </a:gdLst>
                <a:ahLst/>
                <a:cxnLst>
                  <a:cxn ang="0">
                    <a:pos x="T0" y="T1"/>
                  </a:cxn>
                  <a:cxn ang="0">
                    <a:pos x="T2" y="T3"/>
                  </a:cxn>
                  <a:cxn ang="0">
                    <a:pos x="T4" y="T5"/>
                  </a:cxn>
                  <a:cxn ang="0">
                    <a:pos x="T6" y="T7"/>
                  </a:cxn>
                  <a:cxn ang="0">
                    <a:pos x="T8" y="T9"/>
                  </a:cxn>
                </a:cxnLst>
                <a:rect l="0" t="0" r="r" b="b"/>
                <a:pathLst>
                  <a:path w="1291" h="177">
                    <a:moveTo>
                      <a:pt x="2" y="177"/>
                    </a:moveTo>
                    <a:lnTo>
                      <a:pt x="0" y="168"/>
                    </a:lnTo>
                    <a:lnTo>
                      <a:pt x="1289" y="0"/>
                    </a:lnTo>
                    <a:lnTo>
                      <a:pt x="1291" y="9"/>
                    </a:lnTo>
                    <a:lnTo>
                      <a:pt x="2"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7" name="Freeform 18"/>
              <p:cNvSpPr>
                <a:spLocks/>
              </p:cNvSpPr>
              <p:nvPr userDrawn="1"/>
            </p:nvSpPr>
            <p:spPr bwMode="auto">
              <a:xfrm>
                <a:off x="4240" y="1956"/>
                <a:ext cx="898" cy="398"/>
              </a:xfrm>
              <a:custGeom>
                <a:avLst/>
                <a:gdLst>
                  <a:gd name="T0" fmla="*/ 896 w 898"/>
                  <a:gd name="T1" fmla="*/ 398 h 398"/>
                  <a:gd name="T2" fmla="*/ 0 w 898"/>
                  <a:gd name="T3" fmla="*/ 7 h 398"/>
                  <a:gd name="T4" fmla="*/ 3 w 898"/>
                  <a:gd name="T5" fmla="*/ 0 h 398"/>
                  <a:gd name="T6" fmla="*/ 898 w 898"/>
                  <a:gd name="T7" fmla="*/ 390 h 398"/>
                  <a:gd name="T8" fmla="*/ 896 w 898"/>
                  <a:gd name="T9" fmla="*/ 398 h 398"/>
                </a:gdLst>
                <a:ahLst/>
                <a:cxnLst>
                  <a:cxn ang="0">
                    <a:pos x="T0" y="T1"/>
                  </a:cxn>
                  <a:cxn ang="0">
                    <a:pos x="T2" y="T3"/>
                  </a:cxn>
                  <a:cxn ang="0">
                    <a:pos x="T4" y="T5"/>
                  </a:cxn>
                  <a:cxn ang="0">
                    <a:pos x="T6" y="T7"/>
                  </a:cxn>
                  <a:cxn ang="0">
                    <a:pos x="T8" y="T9"/>
                  </a:cxn>
                </a:cxnLst>
                <a:rect l="0" t="0" r="r" b="b"/>
                <a:pathLst>
                  <a:path w="898" h="398">
                    <a:moveTo>
                      <a:pt x="896" y="398"/>
                    </a:moveTo>
                    <a:lnTo>
                      <a:pt x="0" y="7"/>
                    </a:lnTo>
                    <a:lnTo>
                      <a:pt x="3" y="0"/>
                    </a:lnTo>
                    <a:lnTo>
                      <a:pt x="898" y="390"/>
                    </a:lnTo>
                    <a:lnTo>
                      <a:pt x="896" y="3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8" name="Freeform 19"/>
              <p:cNvSpPr>
                <a:spLocks/>
              </p:cNvSpPr>
              <p:nvPr userDrawn="1"/>
            </p:nvSpPr>
            <p:spPr bwMode="auto">
              <a:xfrm>
                <a:off x="5138" y="2336"/>
                <a:ext cx="901" cy="18"/>
              </a:xfrm>
              <a:custGeom>
                <a:avLst/>
                <a:gdLst>
                  <a:gd name="T0" fmla="*/ 0 w 901"/>
                  <a:gd name="T1" fmla="*/ 18 h 18"/>
                  <a:gd name="T2" fmla="*/ 0 w 901"/>
                  <a:gd name="T3" fmla="*/ 10 h 18"/>
                  <a:gd name="T4" fmla="*/ 901 w 901"/>
                  <a:gd name="T5" fmla="*/ 0 h 18"/>
                  <a:gd name="T6" fmla="*/ 901 w 901"/>
                  <a:gd name="T7" fmla="*/ 8 h 18"/>
                  <a:gd name="T8" fmla="*/ 0 w 901"/>
                  <a:gd name="T9" fmla="*/ 18 h 18"/>
                </a:gdLst>
                <a:ahLst/>
                <a:cxnLst>
                  <a:cxn ang="0">
                    <a:pos x="T0" y="T1"/>
                  </a:cxn>
                  <a:cxn ang="0">
                    <a:pos x="T2" y="T3"/>
                  </a:cxn>
                  <a:cxn ang="0">
                    <a:pos x="T4" y="T5"/>
                  </a:cxn>
                  <a:cxn ang="0">
                    <a:pos x="T6" y="T7"/>
                  </a:cxn>
                  <a:cxn ang="0">
                    <a:pos x="T8" y="T9"/>
                  </a:cxn>
                </a:cxnLst>
                <a:rect l="0" t="0" r="r" b="b"/>
                <a:pathLst>
                  <a:path w="901" h="18">
                    <a:moveTo>
                      <a:pt x="0" y="18"/>
                    </a:moveTo>
                    <a:lnTo>
                      <a:pt x="0" y="10"/>
                    </a:lnTo>
                    <a:lnTo>
                      <a:pt x="901" y="0"/>
                    </a:lnTo>
                    <a:lnTo>
                      <a:pt x="901" y="8"/>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9" name="Freeform 20"/>
              <p:cNvSpPr>
                <a:spLocks/>
              </p:cNvSpPr>
              <p:nvPr userDrawn="1"/>
            </p:nvSpPr>
            <p:spPr bwMode="auto">
              <a:xfrm>
                <a:off x="5922" y="2086"/>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0" name="Freeform 21"/>
              <p:cNvSpPr>
                <a:spLocks/>
              </p:cNvSpPr>
              <p:nvPr userDrawn="1"/>
            </p:nvSpPr>
            <p:spPr bwMode="auto">
              <a:xfrm>
                <a:off x="6118" y="2086"/>
                <a:ext cx="151" cy="215"/>
              </a:xfrm>
              <a:custGeom>
                <a:avLst/>
                <a:gdLst>
                  <a:gd name="T0" fmla="*/ 7 w 151"/>
                  <a:gd name="T1" fmla="*/ 215 h 215"/>
                  <a:gd name="T2" fmla="*/ 0 w 151"/>
                  <a:gd name="T3" fmla="*/ 210 h 215"/>
                  <a:gd name="T4" fmla="*/ 145 w 151"/>
                  <a:gd name="T5" fmla="*/ 0 h 215"/>
                  <a:gd name="T6" fmla="*/ 151 w 151"/>
                  <a:gd name="T7" fmla="*/ 5 h 215"/>
                  <a:gd name="T8" fmla="*/ 7 w 151"/>
                  <a:gd name="T9" fmla="*/ 215 h 215"/>
                </a:gdLst>
                <a:ahLst/>
                <a:cxnLst>
                  <a:cxn ang="0">
                    <a:pos x="T0" y="T1"/>
                  </a:cxn>
                  <a:cxn ang="0">
                    <a:pos x="T2" y="T3"/>
                  </a:cxn>
                  <a:cxn ang="0">
                    <a:pos x="T4" y="T5"/>
                  </a:cxn>
                  <a:cxn ang="0">
                    <a:pos x="T6" y="T7"/>
                  </a:cxn>
                  <a:cxn ang="0">
                    <a:pos x="T8" y="T9"/>
                  </a:cxn>
                </a:cxnLst>
                <a:rect l="0" t="0" r="r" b="b"/>
                <a:pathLst>
                  <a:path w="151" h="215">
                    <a:moveTo>
                      <a:pt x="7" y="215"/>
                    </a:moveTo>
                    <a:lnTo>
                      <a:pt x="0" y="210"/>
                    </a:lnTo>
                    <a:lnTo>
                      <a:pt x="145" y="0"/>
                    </a:lnTo>
                    <a:lnTo>
                      <a:pt x="151" y="5"/>
                    </a:lnTo>
                    <a:lnTo>
                      <a:pt x="7" y="2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1" name="Rectangle 22"/>
              <p:cNvSpPr>
                <a:spLocks noChangeArrowheads="1"/>
              </p:cNvSpPr>
              <p:nvPr userDrawn="1"/>
            </p:nvSpPr>
            <p:spPr bwMode="auto">
              <a:xfrm>
                <a:off x="6091" y="2039"/>
                <a:ext cx="9" cy="2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2" name="Freeform 23"/>
              <p:cNvSpPr>
                <a:spLocks/>
              </p:cNvSpPr>
              <p:nvPr userDrawn="1"/>
            </p:nvSpPr>
            <p:spPr bwMode="auto">
              <a:xfrm>
                <a:off x="5135" y="2346"/>
                <a:ext cx="99" cy="314"/>
              </a:xfrm>
              <a:custGeom>
                <a:avLst/>
                <a:gdLst>
                  <a:gd name="T0" fmla="*/ 90 w 99"/>
                  <a:gd name="T1" fmla="*/ 314 h 314"/>
                  <a:gd name="T2" fmla="*/ 0 w 99"/>
                  <a:gd name="T3" fmla="*/ 2 h 314"/>
                  <a:gd name="T4" fmla="*/ 6 w 99"/>
                  <a:gd name="T5" fmla="*/ 0 h 314"/>
                  <a:gd name="T6" fmla="*/ 99 w 99"/>
                  <a:gd name="T7" fmla="*/ 311 h 314"/>
                  <a:gd name="T8" fmla="*/ 90 w 99"/>
                  <a:gd name="T9" fmla="*/ 314 h 314"/>
                </a:gdLst>
                <a:ahLst/>
                <a:cxnLst>
                  <a:cxn ang="0">
                    <a:pos x="T0" y="T1"/>
                  </a:cxn>
                  <a:cxn ang="0">
                    <a:pos x="T2" y="T3"/>
                  </a:cxn>
                  <a:cxn ang="0">
                    <a:pos x="T4" y="T5"/>
                  </a:cxn>
                  <a:cxn ang="0">
                    <a:pos x="T6" y="T7"/>
                  </a:cxn>
                  <a:cxn ang="0">
                    <a:pos x="T8" y="T9"/>
                  </a:cxn>
                </a:cxnLst>
                <a:rect l="0" t="0" r="r" b="b"/>
                <a:pathLst>
                  <a:path w="99" h="314">
                    <a:moveTo>
                      <a:pt x="90" y="314"/>
                    </a:moveTo>
                    <a:lnTo>
                      <a:pt x="0" y="2"/>
                    </a:lnTo>
                    <a:lnTo>
                      <a:pt x="6" y="0"/>
                    </a:lnTo>
                    <a:lnTo>
                      <a:pt x="99" y="311"/>
                    </a:lnTo>
                    <a:lnTo>
                      <a:pt x="90" y="3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3" name="Freeform 24"/>
              <p:cNvSpPr>
                <a:spLocks/>
              </p:cNvSpPr>
              <p:nvPr userDrawn="1"/>
            </p:nvSpPr>
            <p:spPr bwMode="auto">
              <a:xfrm>
                <a:off x="5422" y="1170"/>
                <a:ext cx="408" cy="346"/>
              </a:xfrm>
              <a:custGeom>
                <a:avLst/>
                <a:gdLst>
                  <a:gd name="T0" fmla="*/ 401 w 408"/>
                  <a:gd name="T1" fmla="*/ 346 h 346"/>
                  <a:gd name="T2" fmla="*/ 0 w 408"/>
                  <a:gd name="T3" fmla="*/ 6 h 346"/>
                  <a:gd name="T4" fmla="*/ 5 w 408"/>
                  <a:gd name="T5" fmla="*/ 0 h 346"/>
                  <a:gd name="T6" fmla="*/ 408 w 408"/>
                  <a:gd name="T7" fmla="*/ 339 h 346"/>
                  <a:gd name="T8" fmla="*/ 401 w 408"/>
                  <a:gd name="T9" fmla="*/ 346 h 346"/>
                </a:gdLst>
                <a:ahLst/>
                <a:cxnLst>
                  <a:cxn ang="0">
                    <a:pos x="T0" y="T1"/>
                  </a:cxn>
                  <a:cxn ang="0">
                    <a:pos x="T2" y="T3"/>
                  </a:cxn>
                  <a:cxn ang="0">
                    <a:pos x="T4" y="T5"/>
                  </a:cxn>
                  <a:cxn ang="0">
                    <a:pos x="T6" y="T7"/>
                  </a:cxn>
                  <a:cxn ang="0">
                    <a:pos x="T8" y="T9"/>
                  </a:cxn>
                </a:cxnLst>
                <a:rect l="0" t="0" r="r" b="b"/>
                <a:pathLst>
                  <a:path w="408" h="346">
                    <a:moveTo>
                      <a:pt x="401" y="346"/>
                    </a:moveTo>
                    <a:lnTo>
                      <a:pt x="0" y="6"/>
                    </a:lnTo>
                    <a:lnTo>
                      <a:pt x="5" y="0"/>
                    </a:lnTo>
                    <a:lnTo>
                      <a:pt x="408" y="339"/>
                    </a:lnTo>
                    <a:lnTo>
                      <a:pt x="401" y="3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4" name="Rectangle 25"/>
              <p:cNvSpPr>
                <a:spLocks noChangeArrowheads="1"/>
              </p:cNvSpPr>
              <p:nvPr userDrawn="1"/>
            </p:nvSpPr>
            <p:spPr bwMode="auto">
              <a:xfrm>
                <a:off x="5420" y="650"/>
                <a:ext cx="8" cy="5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5" name="Freeform 26"/>
              <p:cNvSpPr>
                <a:spLocks/>
              </p:cNvSpPr>
              <p:nvPr userDrawn="1"/>
            </p:nvSpPr>
            <p:spPr bwMode="auto">
              <a:xfrm>
                <a:off x="5423" y="620"/>
                <a:ext cx="1241" cy="555"/>
              </a:xfrm>
              <a:custGeom>
                <a:avLst/>
                <a:gdLst>
                  <a:gd name="T0" fmla="*/ 2 w 1241"/>
                  <a:gd name="T1" fmla="*/ 555 h 555"/>
                  <a:gd name="T2" fmla="*/ 0 w 1241"/>
                  <a:gd name="T3" fmla="*/ 546 h 555"/>
                  <a:gd name="T4" fmla="*/ 1238 w 1241"/>
                  <a:gd name="T5" fmla="*/ 0 h 555"/>
                  <a:gd name="T6" fmla="*/ 1241 w 1241"/>
                  <a:gd name="T7" fmla="*/ 7 h 555"/>
                  <a:gd name="T8" fmla="*/ 2 w 1241"/>
                  <a:gd name="T9" fmla="*/ 555 h 555"/>
                </a:gdLst>
                <a:ahLst/>
                <a:cxnLst>
                  <a:cxn ang="0">
                    <a:pos x="T0" y="T1"/>
                  </a:cxn>
                  <a:cxn ang="0">
                    <a:pos x="T2" y="T3"/>
                  </a:cxn>
                  <a:cxn ang="0">
                    <a:pos x="T4" y="T5"/>
                  </a:cxn>
                  <a:cxn ang="0">
                    <a:pos x="T6" y="T7"/>
                  </a:cxn>
                  <a:cxn ang="0">
                    <a:pos x="T8" y="T9"/>
                  </a:cxn>
                </a:cxnLst>
                <a:rect l="0" t="0" r="r" b="b"/>
                <a:pathLst>
                  <a:path w="1241" h="555">
                    <a:moveTo>
                      <a:pt x="2" y="555"/>
                    </a:moveTo>
                    <a:lnTo>
                      <a:pt x="0" y="546"/>
                    </a:lnTo>
                    <a:lnTo>
                      <a:pt x="1238" y="0"/>
                    </a:lnTo>
                    <a:lnTo>
                      <a:pt x="1241" y="7"/>
                    </a:lnTo>
                    <a:lnTo>
                      <a:pt x="2" y="5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6" name="Freeform 27"/>
              <p:cNvSpPr>
                <a:spLocks/>
              </p:cNvSpPr>
              <p:nvPr userDrawn="1"/>
            </p:nvSpPr>
            <p:spPr bwMode="auto">
              <a:xfrm>
                <a:off x="5422" y="1165"/>
                <a:ext cx="695" cy="122"/>
              </a:xfrm>
              <a:custGeom>
                <a:avLst/>
                <a:gdLst>
                  <a:gd name="T0" fmla="*/ 693 w 695"/>
                  <a:gd name="T1" fmla="*/ 122 h 122"/>
                  <a:gd name="T2" fmla="*/ 0 w 695"/>
                  <a:gd name="T3" fmla="*/ 8 h 122"/>
                  <a:gd name="T4" fmla="*/ 1 w 695"/>
                  <a:gd name="T5" fmla="*/ 0 h 122"/>
                  <a:gd name="T6" fmla="*/ 695 w 695"/>
                  <a:gd name="T7" fmla="*/ 114 h 122"/>
                  <a:gd name="T8" fmla="*/ 693 w 695"/>
                  <a:gd name="T9" fmla="*/ 122 h 122"/>
                </a:gdLst>
                <a:ahLst/>
                <a:cxnLst>
                  <a:cxn ang="0">
                    <a:pos x="T0" y="T1"/>
                  </a:cxn>
                  <a:cxn ang="0">
                    <a:pos x="T2" y="T3"/>
                  </a:cxn>
                  <a:cxn ang="0">
                    <a:pos x="T4" y="T5"/>
                  </a:cxn>
                  <a:cxn ang="0">
                    <a:pos x="T6" y="T7"/>
                  </a:cxn>
                  <a:cxn ang="0">
                    <a:pos x="T8" y="T9"/>
                  </a:cxn>
                </a:cxnLst>
                <a:rect l="0" t="0" r="r" b="b"/>
                <a:pathLst>
                  <a:path w="695" h="122">
                    <a:moveTo>
                      <a:pt x="693" y="122"/>
                    </a:moveTo>
                    <a:lnTo>
                      <a:pt x="0" y="8"/>
                    </a:lnTo>
                    <a:lnTo>
                      <a:pt x="1" y="0"/>
                    </a:lnTo>
                    <a:lnTo>
                      <a:pt x="695" y="114"/>
                    </a:lnTo>
                    <a:lnTo>
                      <a:pt x="693"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7" name="Freeform 28"/>
              <p:cNvSpPr>
                <a:spLocks/>
              </p:cNvSpPr>
              <p:nvPr userDrawn="1"/>
            </p:nvSpPr>
            <p:spPr bwMode="auto">
              <a:xfrm>
                <a:off x="6434" y="628"/>
                <a:ext cx="237" cy="358"/>
              </a:xfrm>
              <a:custGeom>
                <a:avLst/>
                <a:gdLst>
                  <a:gd name="T0" fmla="*/ 7 w 237"/>
                  <a:gd name="T1" fmla="*/ 358 h 358"/>
                  <a:gd name="T2" fmla="*/ 0 w 237"/>
                  <a:gd name="T3" fmla="*/ 353 h 358"/>
                  <a:gd name="T4" fmla="*/ 230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30" y="0"/>
                    </a:lnTo>
                    <a:lnTo>
                      <a:pt x="237" y="4"/>
                    </a:lnTo>
                    <a:lnTo>
                      <a:pt x="7" y="3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8" name="Freeform 29"/>
              <p:cNvSpPr>
                <a:spLocks/>
              </p:cNvSpPr>
              <p:nvPr userDrawn="1"/>
            </p:nvSpPr>
            <p:spPr bwMode="auto">
              <a:xfrm>
                <a:off x="6652" y="627"/>
                <a:ext cx="846" cy="564"/>
              </a:xfrm>
              <a:custGeom>
                <a:avLst/>
                <a:gdLst>
                  <a:gd name="T0" fmla="*/ 841 w 846"/>
                  <a:gd name="T1" fmla="*/ 564 h 564"/>
                  <a:gd name="T2" fmla="*/ 0 w 846"/>
                  <a:gd name="T3" fmla="*/ 7 h 564"/>
                  <a:gd name="T4" fmla="*/ 5 w 846"/>
                  <a:gd name="T5" fmla="*/ 0 h 564"/>
                  <a:gd name="T6" fmla="*/ 846 w 846"/>
                  <a:gd name="T7" fmla="*/ 558 h 564"/>
                  <a:gd name="T8" fmla="*/ 841 w 846"/>
                  <a:gd name="T9" fmla="*/ 564 h 564"/>
                </a:gdLst>
                <a:ahLst/>
                <a:cxnLst>
                  <a:cxn ang="0">
                    <a:pos x="T0" y="T1"/>
                  </a:cxn>
                  <a:cxn ang="0">
                    <a:pos x="T2" y="T3"/>
                  </a:cxn>
                  <a:cxn ang="0">
                    <a:pos x="T4" y="T5"/>
                  </a:cxn>
                  <a:cxn ang="0">
                    <a:pos x="T6" y="T7"/>
                  </a:cxn>
                  <a:cxn ang="0">
                    <a:pos x="T8" y="T9"/>
                  </a:cxn>
                </a:cxnLst>
                <a:rect l="0" t="0" r="r" b="b"/>
                <a:pathLst>
                  <a:path w="846" h="564">
                    <a:moveTo>
                      <a:pt x="841" y="564"/>
                    </a:moveTo>
                    <a:lnTo>
                      <a:pt x="0" y="7"/>
                    </a:lnTo>
                    <a:lnTo>
                      <a:pt x="5" y="0"/>
                    </a:lnTo>
                    <a:lnTo>
                      <a:pt x="846" y="558"/>
                    </a:lnTo>
                    <a:lnTo>
                      <a:pt x="841" y="5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9" name="Freeform 30"/>
              <p:cNvSpPr>
                <a:spLocks/>
              </p:cNvSpPr>
              <p:nvPr userDrawn="1"/>
            </p:nvSpPr>
            <p:spPr bwMode="auto">
              <a:xfrm>
                <a:off x="5353" y="1136"/>
                <a:ext cx="116" cy="104"/>
              </a:xfrm>
              <a:custGeom>
                <a:avLst/>
                <a:gdLst>
                  <a:gd name="T0" fmla="*/ 42 w 69"/>
                  <a:gd name="T1" fmla="*/ 62 h 62"/>
                  <a:gd name="T2" fmla="*/ 0 w 69"/>
                  <a:gd name="T3" fmla="*/ 22 h 62"/>
                  <a:gd name="T4" fmla="*/ 6 w 69"/>
                  <a:gd name="T5" fmla="*/ 0 h 62"/>
                  <a:gd name="T6" fmla="*/ 9 w 69"/>
                  <a:gd name="T7" fmla="*/ 1 h 62"/>
                  <a:gd name="T8" fmla="*/ 3 w 69"/>
                  <a:gd name="T9" fmla="*/ 22 h 62"/>
                  <a:gd name="T10" fmla="*/ 43 w 69"/>
                  <a:gd name="T11" fmla="*/ 59 h 62"/>
                  <a:gd name="T12" fmla="*/ 67 w 69"/>
                  <a:gd name="T13" fmla="*/ 50 h 62"/>
                  <a:gd name="T14" fmla="*/ 69 w 69"/>
                  <a:gd name="T15" fmla="*/ 52 h 62"/>
                  <a:gd name="T16" fmla="*/ 43 w 69"/>
                  <a:gd name="T17" fmla="*/ 62 h 62"/>
                  <a:gd name="T18" fmla="*/ 42 w 69"/>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2">
                    <a:moveTo>
                      <a:pt x="42" y="62"/>
                    </a:moveTo>
                    <a:cubicBezTo>
                      <a:pt x="19" y="62"/>
                      <a:pt x="1" y="45"/>
                      <a:pt x="0" y="22"/>
                    </a:cubicBezTo>
                    <a:cubicBezTo>
                      <a:pt x="0" y="14"/>
                      <a:pt x="2" y="7"/>
                      <a:pt x="6" y="0"/>
                    </a:cubicBezTo>
                    <a:cubicBezTo>
                      <a:pt x="9" y="1"/>
                      <a:pt x="9" y="1"/>
                      <a:pt x="9" y="1"/>
                    </a:cubicBezTo>
                    <a:cubicBezTo>
                      <a:pt x="5" y="8"/>
                      <a:pt x="3" y="15"/>
                      <a:pt x="3" y="22"/>
                    </a:cubicBezTo>
                    <a:cubicBezTo>
                      <a:pt x="4" y="43"/>
                      <a:pt x="2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0" name="Freeform 31"/>
              <p:cNvSpPr>
                <a:spLocks/>
              </p:cNvSpPr>
              <p:nvPr userDrawn="1"/>
            </p:nvSpPr>
            <p:spPr bwMode="auto">
              <a:xfrm>
                <a:off x="5383" y="1101"/>
                <a:ext cx="97" cy="35"/>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1" name="Freeform 32"/>
              <p:cNvSpPr>
                <a:spLocks/>
              </p:cNvSpPr>
              <p:nvPr userDrawn="1"/>
            </p:nvSpPr>
            <p:spPr bwMode="auto">
              <a:xfrm>
                <a:off x="5333" y="1077"/>
                <a:ext cx="102"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2" name="Freeform 33"/>
              <p:cNvSpPr>
                <a:spLocks/>
              </p:cNvSpPr>
              <p:nvPr userDrawn="1"/>
            </p:nvSpPr>
            <p:spPr bwMode="auto">
              <a:xfrm>
                <a:off x="5390" y="1091"/>
                <a:ext cx="129" cy="174"/>
              </a:xfrm>
              <a:custGeom>
                <a:avLst/>
                <a:gdLst>
                  <a:gd name="T0" fmla="*/ 20 w 77"/>
                  <a:gd name="T1" fmla="*/ 104 h 104"/>
                  <a:gd name="T2" fmla="*/ 0 w 77"/>
                  <a:gd name="T3" fmla="*/ 100 h 104"/>
                  <a:gd name="T4" fmla="*/ 1 w 77"/>
                  <a:gd name="T5" fmla="*/ 96 h 104"/>
                  <a:gd name="T6" fmla="*/ 21 w 77"/>
                  <a:gd name="T7" fmla="*/ 99 h 104"/>
                  <a:gd name="T8" fmla="*/ 71 w 77"/>
                  <a:gd name="T9" fmla="*/ 47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3"/>
                      <a:pt x="0" y="100"/>
                    </a:cubicBezTo>
                    <a:cubicBezTo>
                      <a:pt x="1" y="96"/>
                      <a:pt x="1" y="96"/>
                      <a:pt x="1" y="96"/>
                    </a:cubicBezTo>
                    <a:cubicBezTo>
                      <a:pt x="8" y="98"/>
                      <a:pt x="14" y="99"/>
                      <a:pt x="21" y="99"/>
                    </a:cubicBezTo>
                    <a:cubicBezTo>
                      <a:pt x="50" y="98"/>
                      <a:pt x="72" y="75"/>
                      <a:pt x="71" y="47"/>
                    </a:cubicBezTo>
                    <a:cubicBezTo>
                      <a:pt x="71"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3" name="Freeform 34"/>
              <p:cNvSpPr>
                <a:spLocks/>
              </p:cNvSpPr>
              <p:nvPr userDrawn="1"/>
            </p:nvSpPr>
            <p:spPr bwMode="auto">
              <a:xfrm>
                <a:off x="2487" y="2020"/>
                <a:ext cx="1029" cy="619"/>
              </a:xfrm>
              <a:custGeom>
                <a:avLst/>
                <a:gdLst>
                  <a:gd name="T0" fmla="*/ 3 w 1029"/>
                  <a:gd name="T1" fmla="*/ 619 h 619"/>
                  <a:gd name="T2" fmla="*/ 0 w 1029"/>
                  <a:gd name="T3" fmla="*/ 612 h 619"/>
                  <a:gd name="T4" fmla="*/ 1026 w 1029"/>
                  <a:gd name="T5" fmla="*/ 0 h 619"/>
                  <a:gd name="T6" fmla="*/ 1029 w 1029"/>
                  <a:gd name="T7" fmla="*/ 7 h 619"/>
                  <a:gd name="T8" fmla="*/ 3 w 1029"/>
                  <a:gd name="T9" fmla="*/ 619 h 619"/>
                </a:gdLst>
                <a:ahLst/>
                <a:cxnLst>
                  <a:cxn ang="0">
                    <a:pos x="T0" y="T1"/>
                  </a:cxn>
                  <a:cxn ang="0">
                    <a:pos x="T2" y="T3"/>
                  </a:cxn>
                  <a:cxn ang="0">
                    <a:pos x="T4" y="T5"/>
                  </a:cxn>
                  <a:cxn ang="0">
                    <a:pos x="T6" y="T7"/>
                  </a:cxn>
                  <a:cxn ang="0">
                    <a:pos x="T8" y="T9"/>
                  </a:cxn>
                </a:cxnLst>
                <a:rect l="0" t="0" r="r" b="b"/>
                <a:pathLst>
                  <a:path w="1029" h="619">
                    <a:moveTo>
                      <a:pt x="3" y="619"/>
                    </a:moveTo>
                    <a:lnTo>
                      <a:pt x="0" y="612"/>
                    </a:lnTo>
                    <a:lnTo>
                      <a:pt x="1026" y="0"/>
                    </a:lnTo>
                    <a:lnTo>
                      <a:pt x="1029" y="7"/>
                    </a:lnTo>
                    <a:lnTo>
                      <a:pt x="3" y="6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4" name="Freeform 35"/>
              <p:cNvSpPr>
                <a:spLocks/>
              </p:cNvSpPr>
              <p:nvPr userDrawn="1"/>
            </p:nvSpPr>
            <p:spPr bwMode="auto">
              <a:xfrm>
                <a:off x="7018" y="1190"/>
                <a:ext cx="467" cy="259"/>
              </a:xfrm>
              <a:custGeom>
                <a:avLst/>
                <a:gdLst>
                  <a:gd name="T0" fmla="*/ 4 w 467"/>
                  <a:gd name="T1" fmla="*/ 259 h 259"/>
                  <a:gd name="T2" fmla="*/ 0 w 467"/>
                  <a:gd name="T3" fmla="*/ 252 h 259"/>
                  <a:gd name="T4" fmla="*/ 464 w 467"/>
                  <a:gd name="T5" fmla="*/ 0 h 259"/>
                  <a:gd name="T6" fmla="*/ 467 w 467"/>
                  <a:gd name="T7" fmla="*/ 7 h 259"/>
                  <a:gd name="T8" fmla="*/ 4 w 467"/>
                  <a:gd name="T9" fmla="*/ 259 h 259"/>
                </a:gdLst>
                <a:ahLst/>
                <a:cxnLst>
                  <a:cxn ang="0">
                    <a:pos x="T0" y="T1"/>
                  </a:cxn>
                  <a:cxn ang="0">
                    <a:pos x="T2" y="T3"/>
                  </a:cxn>
                  <a:cxn ang="0">
                    <a:pos x="T4" y="T5"/>
                  </a:cxn>
                  <a:cxn ang="0">
                    <a:pos x="T6" y="T7"/>
                  </a:cxn>
                  <a:cxn ang="0">
                    <a:pos x="T8" y="T9"/>
                  </a:cxn>
                </a:cxnLst>
                <a:rect l="0" t="0" r="r" b="b"/>
                <a:pathLst>
                  <a:path w="467" h="259">
                    <a:moveTo>
                      <a:pt x="4" y="259"/>
                    </a:moveTo>
                    <a:lnTo>
                      <a:pt x="0" y="252"/>
                    </a:lnTo>
                    <a:lnTo>
                      <a:pt x="464" y="0"/>
                    </a:lnTo>
                    <a:lnTo>
                      <a:pt x="467" y="7"/>
                    </a:lnTo>
                    <a:lnTo>
                      <a:pt x="4" y="2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5" name="Freeform 36"/>
              <p:cNvSpPr>
                <a:spLocks/>
              </p:cNvSpPr>
              <p:nvPr userDrawn="1"/>
            </p:nvSpPr>
            <p:spPr bwMode="auto">
              <a:xfrm>
                <a:off x="7310" y="1190"/>
                <a:ext cx="178" cy="1400"/>
              </a:xfrm>
              <a:custGeom>
                <a:avLst/>
                <a:gdLst>
                  <a:gd name="T0" fmla="*/ 9 w 178"/>
                  <a:gd name="T1" fmla="*/ 1400 h 1400"/>
                  <a:gd name="T2" fmla="*/ 0 w 178"/>
                  <a:gd name="T3" fmla="*/ 1398 h 1400"/>
                  <a:gd name="T4" fmla="*/ 170 w 178"/>
                  <a:gd name="T5" fmla="*/ 0 h 1400"/>
                  <a:gd name="T6" fmla="*/ 178 w 178"/>
                  <a:gd name="T7" fmla="*/ 0 h 1400"/>
                  <a:gd name="T8" fmla="*/ 9 w 178"/>
                  <a:gd name="T9" fmla="*/ 1400 h 1400"/>
                </a:gdLst>
                <a:ahLst/>
                <a:cxnLst>
                  <a:cxn ang="0">
                    <a:pos x="T0" y="T1"/>
                  </a:cxn>
                  <a:cxn ang="0">
                    <a:pos x="T2" y="T3"/>
                  </a:cxn>
                  <a:cxn ang="0">
                    <a:pos x="T4" y="T5"/>
                  </a:cxn>
                  <a:cxn ang="0">
                    <a:pos x="T6" y="T7"/>
                  </a:cxn>
                  <a:cxn ang="0">
                    <a:pos x="T8" y="T9"/>
                  </a:cxn>
                </a:cxnLst>
                <a:rect l="0" t="0" r="r" b="b"/>
                <a:pathLst>
                  <a:path w="178" h="1400">
                    <a:moveTo>
                      <a:pt x="9" y="1400"/>
                    </a:moveTo>
                    <a:lnTo>
                      <a:pt x="0" y="1398"/>
                    </a:lnTo>
                    <a:lnTo>
                      <a:pt x="170" y="0"/>
                    </a:lnTo>
                    <a:lnTo>
                      <a:pt x="178" y="0"/>
                    </a:lnTo>
                    <a:lnTo>
                      <a:pt x="9" y="14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6" name="Freeform 37"/>
              <p:cNvSpPr>
                <a:spLocks/>
              </p:cNvSpPr>
              <p:nvPr userDrawn="1"/>
            </p:nvSpPr>
            <p:spPr bwMode="auto">
              <a:xfrm>
                <a:off x="7455" y="943"/>
                <a:ext cx="32" cy="247"/>
              </a:xfrm>
              <a:custGeom>
                <a:avLst/>
                <a:gdLst>
                  <a:gd name="T0" fmla="*/ 25 w 32"/>
                  <a:gd name="T1" fmla="*/ 247 h 247"/>
                  <a:gd name="T2" fmla="*/ 0 w 32"/>
                  <a:gd name="T3" fmla="*/ 0 h 247"/>
                  <a:gd name="T4" fmla="*/ 8 w 32"/>
                  <a:gd name="T5" fmla="*/ 0 h 247"/>
                  <a:gd name="T6" fmla="*/ 32 w 32"/>
                  <a:gd name="T7" fmla="*/ 245 h 247"/>
                  <a:gd name="T8" fmla="*/ 25 w 32"/>
                  <a:gd name="T9" fmla="*/ 247 h 247"/>
                </a:gdLst>
                <a:ahLst/>
                <a:cxnLst>
                  <a:cxn ang="0">
                    <a:pos x="T0" y="T1"/>
                  </a:cxn>
                  <a:cxn ang="0">
                    <a:pos x="T2" y="T3"/>
                  </a:cxn>
                  <a:cxn ang="0">
                    <a:pos x="T4" y="T5"/>
                  </a:cxn>
                  <a:cxn ang="0">
                    <a:pos x="T6" y="T7"/>
                  </a:cxn>
                  <a:cxn ang="0">
                    <a:pos x="T8" y="T9"/>
                  </a:cxn>
                </a:cxnLst>
                <a:rect l="0" t="0" r="r" b="b"/>
                <a:pathLst>
                  <a:path w="32" h="247">
                    <a:moveTo>
                      <a:pt x="25" y="247"/>
                    </a:moveTo>
                    <a:lnTo>
                      <a:pt x="0" y="0"/>
                    </a:lnTo>
                    <a:lnTo>
                      <a:pt x="8" y="0"/>
                    </a:lnTo>
                    <a:lnTo>
                      <a:pt x="32" y="245"/>
                    </a:lnTo>
                    <a:lnTo>
                      <a:pt x="25"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7" name="Freeform 38"/>
              <p:cNvSpPr>
                <a:spLocks/>
              </p:cNvSpPr>
              <p:nvPr userDrawn="1"/>
            </p:nvSpPr>
            <p:spPr bwMode="auto">
              <a:xfrm>
                <a:off x="7480" y="1175"/>
                <a:ext cx="146" cy="299"/>
              </a:xfrm>
              <a:custGeom>
                <a:avLst/>
                <a:gdLst>
                  <a:gd name="T0" fmla="*/ 139 w 146"/>
                  <a:gd name="T1" fmla="*/ 299 h 299"/>
                  <a:gd name="T2" fmla="*/ 0 w 146"/>
                  <a:gd name="T3" fmla="*/ 3 h 299"/>
                  <a:gd name="T4" fmla="*/ 7 w 146"/>
                  <a:gd name="T5" fmla="*/ 0 h 299"/>
                  <a:gd name="T6" fmla="*/ 146 w 146"/>
                  <a:gd name="T7" fmla="*/ 295 h 299"/>
                  <a:gd name="T8" fmla="*/ 139 w 146"/>
                  <a:gd name="T9" fmla="*/ 299 h 299"/>
                </a:gdLst>
                <a:ahLst/>
                <a:cxnLst>
                  <a:cxn ang="0">
                    <a:pos x="T0" y="T1"/>
                  </a:cxn>
                  <a:cxn ang="0">
                    <a:pos x="T2" y="T3"/>
                  </a:cxn>
                  <a:cxn ang="0">
                    <a:pos x="T4" y="T5"/>
                  </a:cxn>
                  <a:cxn ang="0">
                    <a:pos x="T6" y="T7"/>
                  </a:cxn>
                  <a:cxn ang="0">
                    <a:pos x="T8" y="T9"/>
                  </a:cxn>
                </a:cxnLst>
                <a:rect l="0" t="0" r="r" b="b"/>
                <a:pathLst>
                  <a:path w="146" h="299">
                    <a:moveTo>
                      <a:pt x="139" y="299"/>
                    </a:moveTo>
                    <a:lnTo>
                      <a:pt x="0" y="3"/>
                    </a:lnTo>
                    <a:lnTo>
                      <a:pt x="7" y="0"/>
                    </a:lnTo>
                    <a:lnTo>
                      <a:pt x="146" y="295"/>
                    </a:lnTo>
                    <a:lnTo>
                      <a:pt x="139" y="2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8" name="Freeform 39"/>
              <p:cNvSpPr>
                <a:spLocks/>
              </p:cNvSpPr>
              <p:nvPr userDrawn="1"/>
            </p:nvSpPr>
            <p:spPr bwMode="auto">
              <a:xfrm>
                <a:off x="6956" y="2158"/>
                <a:ext cx="363" cy="423"/>
              </a:xfrm>
              <a:custGeom>
                <a:avLst/>
                <a:gdLst>
                  <a:gd name="T0" fmla="*/ 358 w 363"/>
                  <a:gd name="T1" fmla="*/ 423 h 423"/>
                  <a:gd name="T2" fmla="*/ 0 w 363"/>
                  <a:gd name="T3" fmla="*/ 5 h 423"/>
                  <a:gd name="T4" fmla="*/ 7 w 363"/>
                  <a:gd name="T5" fmla="*/ 0 h 423"/>
                  <a:gd name="T6" fmla="*/ 363 w 363"/>
                  <a:gd name="T7" fmla="*/ 418 h 423"/>
                  <a:gd name="T8" fmla="*/ 358 w 363"/>
                  <a:gd name="T9" fmla="*/ 423 h 423"/>
                </a:gdLst>
                <a:ahLst/>
                <a:cxnLst>
                  <a:cxn ang="0">
                    <a:pos x="T0" y="T1"/>
                  </a:cxn>
                  <a:cxn ang="0">
                    <a:pos x="T2" y="T3"/>
                  </a:cxn>
                  <a:cxn ang="0">
                    <a:pos x="T4" y="T5"/>
                  </a:cxn>
                  <a:cxn ang="0">
                    <a:pos x="T6" y="T7"/>
                  </a:cxn>
                  <a:cxn ang="0">
                    <a:pos x="T8" y="T9"/>
                  </a:cxn>
                </a:cxnLst>
                <a:rect l="0" t="0" r="r" b="b"/>
                <a:pathLst>
                  <a:path w="363" h="423">
                    <a:moveTo>
                      <a:pt x="358" y="423"/>
                    </a:moveTo>
                    <a:lnTo>
                      <a:pt x="0" y="5"/>
                    </a:lnTo>
                    <a:lnTo>
                      <a:pt x="7" y="0"/>
                    </a:lnTo>
                    <a:lnTo>
                      <a:pt x="363" y="418"/>
                    </a:lnTo>
                    <a:lnTo>
                      <a:pt x="358" y="4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9" name="Rectangle 40"/>
              <p:cNvSpPr>
                <a:spLocks noChangeArrowheads="1"/>
              </p:cNvSpPr>
              <p:nvPr userDrawn="1"/>
            </p:nvSpPr>
            <p:spPr bwMode="auto">
              <a:xfrm>
                <a:off x="7074" y="2583"/>
                <a:ext cx="241"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0" name="Freeform 41"/>
              <p:cNvSpPr>
                <a:spLocks/>
              </p:cNvSpPr>
              <p:nvPr userDrawn="1"/>
            </p:nvSpPr>
            <p:spPr bwMode="auto">
              <a:xfrm>
                <a:off x="7215" y="2581"/>
                <a:ext cx="109" cy="165"/>
              </a:xfrm>
              <a:custGeom>
                <a:avLst/>
                <a:gdLst>
                  <a:gd name="T0" fmla="*/ 6 w 109"/>
                  <a:gd name="T1" fmla="*/ 165 h 165"/>
                  <a:gd name="T2" fmla="*/ 0 w 109"/>
                  <a:gd name="T3" fmla="*/ 160 h 165"/>
                  <a:gd name="T4" fmla="*/ 102 w 109"/>
                  <a:gd name="T5" fmla="*/ 0 h 165"/>
                  <a:gd name="T6" fmla="*/ 109 w 109"/>
                  <a:gd name="T7" fmla="*/ 4 h 165"/>
                  <a:gd name="T8" fmla="*/ 6 w 109"/>
                  <a:gd name="T9" fmla="*/ 165 h 165"/>
                </a:gdLst>
                <a:ahLst/>
                <a:cxnLst>
                  <a:cxn ang="0">
                    <a:pos x="T0" y="T1"/>
                  </a:cxn>
                  <a:cxn ang="0">
                    <a:pos x="T2" y="T3"/>
                  </a:cxn>
                  <a:cxn ang="0">
                    <a:pos x="T4" y="T5"/>
                  </a:cxn>
                  <a:cxn ang="0">
                    <a:pos x="T6" y="T7"/>
                  </a:cxn>
                  <a:cxn ang="0">
                    <a:pos x="T8" y="T9"/>
                  </a:cxn>
                </a:cxnLst>
                <a:rect l="0" t="0" r="r" b="b"/>
                <a:pathLst>
                  <a:path w="109" h="165">
                    <a:moveTo>
                      <a:pt x="6" y="165"/>
                    </a:moveTo>
                    <a:lnTo>
                      <a:pt x="0" y="160"/>
                    </a:lnTo>
                    <a:lnTo>
                      <a:pt x="102" y="0"/>
                    </a:lnTo>
                    <a:lnTo>
                      <a:pt x="109" y="4"/>
                    </a:lnTo>
                    <a:lnTo>
                      <a:pt x="6" y="1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1" name="Freeform 42"/>
              <p:cNvSpPr>
                <a:spLocks/>
              </p:cNvSpPr>
              <p:nvPr userDrawn="1"/>
            </p:nvSpPr>
            <p:spPr bwMode="auto">
              <a:xfrm>
                <a:off x="7310" y="2588"/>
                <a:ext cx="341" cy="274"/>
              </a:xfrm>
              <a:custGeom>
                <a:avLst/>
                <a:gdLst>
                  <a:gd name="T0" fmla="*/ 336 w 341"/>
                  <a:gd name="T1" fmla="*/ 274 h 274"/>
                  <a:gd name="T2" fmla="*/ 0 w 341"/>
                  <a:gd name="T3" fmla="*/ 7 h 274"/>
                  <a:gd name="T4" fmla="*/ 5 w 341"/>
                  <a:gd name="T5" fmla="*/ 0 h 274"/>
                  <a:gd name="T6" fmla="*/ 341 w 341"/>
                  <a:gd name="T7" fmla="*/ 267 h 274"/>
                  <a:gd name="T8" fmla="*/ 336 w 341"/>
                  <a:gd name="T9" fmla="*/ 274 h 274"/>
                </a:gdLst>
                <a:ahLst/>
                <a:cxnLst>
                  <a:cxn ang="0">
                    <a:pos x="T0" y="T1"/>
                  </a:cxn>
                  <a:cxn ang="0">
                    <a:pos x="T2" y="T3"/>
                  </a:cxn>
                  <a:cxn ang="0">
                    <a:pos x="T4" y="T5"/>
                  </a:cxn>
                  <a:cxn ang="0">
                    <a:pos x="T6" y="T7"/>
                  </a:cxn>
                  <a:cxn ang="0">
                    <a:pos x="T8" y="T9"/>
                  </a:cxn>
                </a:cxnLst>
                <a:rect l="0" t="0" r="r" b="b"/>
                <a:pathLst>
                  <a:path w="341" h="274">
                    <a:moveTo>
                      <a:pt x="336" y="274"/>
                    </a:moveTo>
                    <a:lnTo>
                      <a:pt x="0" y="7"/>
                    </a:lnTo>
                    <a:lnTo>
                      <a:pt x="5" y="0"/>
                    </a:lnTo>
                    <a:lnTo>
                      <a:pt x="341" y="267"/>
                    </a:lnTo>
                    <a:lnTo>
                      <a:pt x="336"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2" name="Freeform 43"/>
              <p:cNvSpPr>
                <a:spLocks/>
              </p:cNvSpPr>
              <p:nvPr userDrawn="1"/>
            </p:nvSpPr>
            <p:spPr bwMode="auto">
              <a:xfrm>
                <a:off x="5133" y="2344"/>
                <a:ext cx="844" cy="646"/>
              </a:xfrm>
              <a:custGeom>
                <a:avLst/>
                <a:gdLst>
                  <a:gd name="T0" fmla="*/ 839 w 844"/>
                  <a:gd name="T1" fmla="*/ 646 h 646"/>
                  <a:gd name="T2" fmla="*/ 0 w 844"/>
                  <a:gd name="T3" fmla="*/ 5 h 646"/>
                  <a:gd name="T4" fmla="*/ 5 w 844"/>
                  <a:gd name="T5" fmla="*/ 0 h 646"/>
                  <a:gd name="T6" fmla="*/ 844 w 844"/>
                  <a:gd name="T7" fmla="*/ 639 h 646"/>
                  <a:gd name="T8" fmla="*/ 839 w 844"/>
                  <a:gd name="T9" fmla="*/ 646 h 646"/>
                </a:gdLst>
                <a:ahLst/>
                <a:cxnLst>
                  <a:cxn ang="0">
                    <a:pos x="T0" y="T1"/>
                  </a:cxn>
                  <a:cxn ang="0">
                    <a:pos x="T2" y="T3"/>
                  </a:cxn>
                  <a:cxn ang="0">
                    <a:pos x="T4" y="T5"/>
                  </a:cxn>
                  <a:cxn ang="0">
                    <a:pos x="T6" y="T7"/>
                  </a:cxn>
                  <a:cxn ang="0">
                    <a:pos x="T8" y="T9"/>
                  </a:cxn>
                </a:cxnLst>
                <a:rect l="0" t="0" r="r" b="b"/>
                <a:pathLst>
                  <a:path w="844" h="646">
                    <a:moveTo>
                      <a:pt x="839" y="646"/>
                    </a:moveTo>
                    <a:lnTo>
                      <a:pt x="0" y="5"/>
                    </a:lnTo>
                    <a:lnTo>
                      <a:pt x="5" y="0"/>
                    </a:lnTo>
                    <a:lnTo>
                      <a:pt x="844" y="639"/>
                    </a:lnTo>
                    <a:lnTo>
                      <a:pt x="839" y="6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3" name="Freeform 44"/>
              <p:cNvSpPr>
                <a:spLocks/>
              </p:cNvSpPr>
              <p:nvPr userDrawn="1"/>
            </p:nvSpPr>
            <p:spPr bwMode="auto">
              <a:xfrm>
                <a:off x="5061" y="2281"/>
                <a:ext cx="69" cy="137"/>
              </a:xfrm>
              <a:custGeom>
                <a:avLst/>
                <a:gdLst>
                  <a:gd name="T0" fmla="*/ 41 w 41"/>
                  <a:gd name="T1" fmla="*/ 82 h 82"/>
                  <a:gd name="T2" fmla="*/ 16 w 41"/>
                  <a:gd name="T3" fmla="*/ 69 h 82"/>
                  <a:gd name="T4" fmla="*/ 18 w 41"/>
                  <a:gd name="T5" fmla="*/ 11 h 82"/>
                  <a:gd name="T6" fmla="*/ 38 w 41"/>
                  <a:gd name="T7" fmla="*/ 0 h 82"/>
                  <a:gd name="T8" fmla="*/ 39 w 41"/>
                  <a:gd name="T9" fmla="*/ 3 h 82"/>
                  <a:gd name="T10" fmla="*/ 20 w 41"/>
                  <a:gd name="T11" fmla="*/ 13 h 82"/>
                  <a:gd name="T12" fmla="*/ 18 w 41"/>
                  <a:gd name="T13" fmla="*/ 67 h 82"/>
                  <a:gd name="T14" fmla="*/ 41 w 41"/>
                  <a:gd name="T15" fmla="*/ 79 h 82"/>
                  <a:gd name="T16" fmla="*/ 41 w 41"/>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82">
                    <a:moveTo>
                      <a:pt x="41" y="82"/>
                    </a:moveTo>
                    <a:cubicBezTo>
                      <a:pt x="31" y="80"/>
                      <a:pt x="22" y="76"/>
                      <a:pt x="16" y="69"/>
                    </a:cubicBezTo>
                    <a:cubicBezTo>
                      <a:pt x="0" y="52"/>
                      <a:pt x="1" y="26"/>
                      <a:pt x="18" y="11"/>
                    </a:cubicBezTo>
                    <a:cubicBezTo>
                      <a:pt x="24" y="5"/>
                      <a:pt x="31" y="2"/>
                      <a:pt x="38" y="0"/>
                    </a:cubicBezTo>
                    <a:cubicBezTo>
                      <a:pt x="39" y="3"/>
                      <a:pt x="39" y="3"/>
                      <a:pt x="39" y="3"/>
                    </a:cubicBezTo>
                    <a:cubicBezTo>
                      <a:pt x="32" y="4"/>
                      <a:pt x="25" y="8"/>
                      <a:pt x="20" y="13"/>
                    </a:cubicBezTo>
                    <a:cubicBezTo>
                      <a:pt x="4" y="27"/>
                      <a:pt x="4" y="51"/>
                      <a:pt x="18" y="67"/>
                    </a:cubicBezTo>
                    <a:cubicBezTo>
                      <a:pt x="24" y="73"/>
                      <a:pt x="32" y="78"/>
                      <a:pt x="41" y="79"/>
                    </a:cubicBezTo>
                    <a:lnTo>
                      <a:pt x="41"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4" name="Freeform 45"/>
              <p:cNvSpPr>
                <a:spLocks/>
              </p:cNvSpPr>
              <p:nvPr userDrawn="1"/>
            </p:nvSpPr>
            <p:spPr bwMode="auto">
              <a:xfrm>
                <a:off x="5153" y="2281"/>
                <a:ext cx="59" cy="85"/>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5" name="Freeform 46"/>
              <p:cNvSpPr>
                <a:spLocks/>
              </p:cNvSpPr>
              <p:nvPr userDrawn="1"/>
            </p:nvSpPr>
            <p:spPr bwMode="auto">
              <a:xfrm>
                <a:off x="5096" y="2247"/>
                <a:ext cx="119"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6" name="Freeform 47"/>
              <p:cNvSpPr>
                <a:spLocks/>
              </p:cNvSpPr>
              <p:nvPr userDrawn="1"/>
            </p:nvSpPr>
            <p:spPr bwMode="auto">
              <a:xfrm>
                <a:off x="5051" y="2333"/>
                <a:ext cx="186" cy="111"/>
              </a:xfrm>
              <a:custGeom>
                <a:avLst/>
                <a:gdLst>
                  <a:gd name="T0" fmla="*/ 52 w 111"/>
                  <a:gd name="T1" fmla="*/ 66 h 66"/>
                  <a:gd name="T2" fmla="*/ 50 w 111"/>
                  <a:gd name="T3" fmla="*/ 66 h 66"/>
                  <a:gd name="T4" fmla="*/ 11 w 111"/>
                  <a:gd name="T5" fmla="*/ 48 h 66"/>
                  <a:gd name="T6" fmla="*/ 0 w 111"/>
                  <a:gd name="T7" fmla="*/ 29 h 66"/>
                  <a:gd name="T8" fmla="*/ 4 w 111"/>
                  <a:gd name="T9" fmla="*/ 28 h 66"/>
                  <a:gd name="T10" fmla="*/ 15 w 111"/>
                  <a:gd name="T11" fmla="*/ 45 h 66"/>
                  <a:gd name="T12" fmla="*/ 51 w 111"/>
                  <a:gd name="T13" fmla="*/ 61 h 66"/>
                  <a:gd name="T14" fmla="*/ 87 w 111"/>
                  <a:gd name="T15" fmla="*/ 47 h 66"/>
                  <a:gd name="T16" fmla="*/ 103 w 111"/>
                  <a:gd name="T17" fmla="*/ 1 h 66"/>
                  <a:gd name="T18" fmla="*/ 107 w 111"/>
                  <a:gd name="T19" fmla="*/ 0 h 66"/>
                  <a:gd name="T20" fmla="*/ 90 w 111"/>
                  <a:gd name="T21" fmla="*/ 51 h 66"/>
                  <a:gd name="T22" fmla="*/ 52 w 111"/>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66">
                    <a:moveTo>
                      <a:pt x="52" y="66"/>
                    </a:moveTo>
                    <a:cubicBezTo>
                      <a:pt x="52" y="66"/>
                      <a:pt x="51" y="66"/>
                      <a:pt x="50" y="66"/>
                    </a:cubicBezTo>
                    <a:cubicBezTo>
                      <a:pt x="35" y="65"/>
                      <a:pt x="22" y="59"/>
                      <a:pt x="11" y="48"/>
                    </a:cubicBezTo>
                    <a:cubicBezTo>
                      <a:pt x="6" y="43"/>
                      <a:pt x="2" y="36"/>
                      <a:pt x="0" y="29"/>
                    </a:cubicBezTo>
                    <a:cubicBezTo>
                      <a:pt x="4" y="28"/>
                      <a:pt x="4" y="28"/>
                      <a:pt x="4" y="28"/>
                    </a:cubicBezTo>
                    <a:cubicBezTo>
                      <a:pt x="7" y="34"/>
                      <a:pt x="10" y="40"/>
                      <a:pt x="15" y="45"/>
                    </a:cubicBezTo>
                    <a:cubicBezTo>
                      <a:pt x="24" y="55"/>
                      <a:pt x="37" y="61"/>
                      <a:pt x="51" y="61"/>
                    </a:cubicBezTo>
                    <a:cubicBezTo>
                      <a:pt x="64" y="62"/>
                      <a:pt x="77" y="57"/>
                      <a:pt x="87" y="47"/>
                    </a:cubicBezTo>
                    <a:cubicBezTo>
                      <a:pt x="100" y="35"/>
                      <a:pt x="106" y="18"/>
                      <a:pt x="103" y="1"/>
                    </a:cubicBezTo>
                    <a:cubicBezTo>
                      <a:pt x="107" y="0"/>
                      <a:pt x="107" y="0"/>
                      <a:pt x="107" y="0"/>
                    </a:cubicBezTo>
                    <a:cubicBezTo>
                      <a:pt x="111" y="19"/>
                      <a:pt x="104" y="38"/>
                      <a:pt x="90" y="51"/>
                    </a:cubicBezTo>
                    <a:cubicBezTo>
                      <a:pt x="80" y="61"/>
                      <a:pt x="67" y="66"/>
                      <a:pt x="52"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7" name="Freeform 48"/>
              <p:cNvSpPr>
                <a:spLocks/>
              </p:cNvSpPr>
              <p:nvPr userDrawn="1"/>
            </p:nvSpPr>
            <p:spPr bwMode="auto">
              <a:xfrm>
                <a:off x="5972" y="2707"/>
                <a:ext cx="422" cy="283"/>
              </a:xfrm>
              <a:custGeom>
                <a:avLst/>
                <a:gdLst>
                  <a:gd name="T0" fmla="*/ 4 w 422"/>
                  <a:gd name="T1" fmla="*/ 283 h 283"/>
                  <a:gd name="T2" fmla="*/ 0 w 422"/>
                  <a:gd name="T3" fmla="*/ 276 h 283"/>
                  <a:gd name="T4" fmla="*/ 418 w 422"/>
                  <a:gd name="T5" fmla="*/ 0 h 283"/>
                  <a:gd name="T6" fmla="*/ 422 w 422"/>
                  <a:gd name="T7" fmla="*/ 7 h 283"/>
                  <a:gd name="T8" fmla="*/ 4 w 422"/>
                  <a:gd name="T9" fmla="*/ 283 h 283"/>
                </a:gdLst>
                <a:ahLst/>
                <a:cxnLst>
                  <a:cxn ang="0">
                    <a:pos x="T0" y="T1"/>
                  </a:cxn>
                  <a:cxn ang="0">
                    <a:pos x="T2" y="T3"/>
                  </a:cxn>
                  <a:cxn ang="0">
                    <a:pos x="T4" y="T5"/>
                  </a:cxn>
                  <a:cxn ang="0">
                    <a:pos x="T6" y="T7"/>
                  </a:cxn>
                  <a:cxn ang="0">
                    <a:pos x="T8" y="T9"/>
                  </a:cxn>
                </a:cxnLst>
                <a:rect l="0" t="0" r="r" b="b"/>
                <a:pathLst>
                  <a:path w="422" h="283">
                    <a:moveTo>
                      <a:pt x="4" y="283"/>
                    </a:moveTo>
                    <a:lnTo>
                      <a:pt x="0" y="276"/>
                    </a:lnTo>
                    <a:lnTo>
                      <a:pt x="418" y="0"/>
                    </a:lnTo>
                    <a:lnTo>
                      <a:pt x="422" y="7"/>
                    </a:lnTo>
                    <a:lnTo>
                      <a:pt x="4" y="2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8" name="Freeform 49"/>
              <p:cNvSpPr>
                <a:spLocks/>
              </p:cNvSpPr>
              <p:nvPr userDrawn="1"/>
            </p:nvSpPr>
            <p:spPr bwMode="auto">
              <a:xfrm>
                <a:off x="7319" y="2171"/>
                <a:ext cx="735" cy="415"/>
              </a:xfrm>
              <a:custGeom>
                <a:avLst/>
                <a:gdLst>
                  <a:gd name="T0" fmla="*/ 3 w 735"/>
                  <a:gd name="T1" fmla="*/ 415 h 415"/>
                  <a:gd name="T2" fmla="*/ 0 w 735"/>
                  <a:gd name="T3" fmla="*/ 409 h 415"/>
                  <a:gd name="T4" fmla="*/ 732 w 735"/>
                  <a:gd name="T5" fmla="*/ 0 h 415"/>
                  <a:gd name="T6" fmla="*/ 735 w 735"/>
                  <a:gd name="T7" fmla="*/ 7 h 415"/>
                  <a:gd name="T8" fmla="*/ 3 w 735"/>
                  <a:gd name="T9" fmla="*/ 415 h 415"/>
                </a:gdLst>
                <a:ahLst/>
                <a:cxnLst>
                  <a:cxn ang="0">
                    <a:pos x="T0" y="T1"/>
                  </a:cxn>
                  <a:cxn ang="0">
                    <a:pos x="T2" y="T3"/>
                  </a:cxn>
                  <a:cxn ang="0">
                    <a:pos x="T4" y="T5"/>
                  </a:cxn>
                  <a:cxn ang="0">
                    <a:pos x="T6" y="T7"/>
                  </a:cxn>
                  <a:cxn ang="0">
                    <a:pos x="T8" y="T9"/>
                  </a:cxn>
                </a:cxnLst>
                <a:rect l="0" t="0" r="r" b="b"/>
                <a:pathLst>
                  <a:path w="735" h="415">
                    <a:moveTo>
                      <a:pt x="3" y="415"/>
                    </a:moveTo>
                    <a:lnTo>
                      <a:pt x="0" y="409"/>
                    </a:lnTo>
                    <a:lnTo>
                      <a:pt x="732" y="0"/>
                    </a:lnTo>
                    <a:lnTo>
                      <a:pt x="735" y="7"/>
                    </a:lnTo>
                    <a:lnTo>
                      <a:pt x="3"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9" name="Freeform 50"/>
              <p:cNvSpPr>
                <a:spLocks/>
              </p:cNvSpPr>
              <p:nvPr userDrawn="1"/>
            </p:nvSpPr>
            <p:spPr bwMode="auto">
              <a:xfrm>
                <a:off x="7263" y="2561"/>
                <a:ext cx="124" cy="99"/>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0" name="Freeform 51"/>
              <p:cNvSpPr>
                <a:spLocks/>
              </p:cNvSpPr>
              <p:nvPr userDrawn="1"/>
            </p:nvSpPr>
            <p:spPr bwMode="auto">
              <a:xfrm>
                <a:off x="7246" y="2521"/>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1" name="Freeform 52"/>
              <p:cNvSpPr>
                <a:spLocks/>
              </p:cNvSpPr>
              <p:nvPr userDrawn="1"/>
            </p:nvSpPr>
            <p:spPr bwMode="auto">
              <a:xfrm>
                <a:off x="7215" y="2546"/>
                <a:ext cx="53" cy="119"/>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2" name="Freeform 53"/>
              <p:cNvSpPr>
                <a:spLocks/>
              </p:cNvSpPr>
              <p:nvPr userDrawn="1"/>
            </p:nvSpPr>
            <p:spPr bwMode="auto">
              <a:xfrm>
                <a:off x="7257" y="2489"/>
                <a:ext cx="166" cy="160"/>
              </a:xfrm>
              <a:custGeom>
                <a:avLst/>
                <a:gdLst>
                  <a:gd name="T0" fmla="*/ 79 w 99"/>
                  <a:gd name="T1" fmla="*/ 95 h 95"/>
                  <a:gd name="T2" fmla="*/ 75 w 99"/>
                  <a:gd name="T3" fmla="*/ 92 h 95"/>
                  <a:gd name="T4" fmla="*/ 85 w 99"/>
                  <a:gd name="T5" fmla="*/ 74 h 95"/>
                  <a:gd name="T6" fmla="*/ 51 w 99"/>
                  <a:gd name="T7" fmla="*/ 10 h 95"/>
                  <a:gd name="T8" fmla="*/ 3 w 99"/>
                  <a:gd name="T9" fmla="*/ 20 h 95"/>
                  <a:gd name="T10" fmla="*/ 0 w 99"/>
                  <a:gd name="T11" fmla="*/ 16 h 95"/>
                  <a:gd name="T12" fmla="*/ 53 w 99"/>
                  <a:gd name="T13" fmla="*/ 5 h 95"/>
                  <a:gd name="T14" fmla="*/ 89 w 99"/>
                  <a:gd name="T15" fmla="*/ 75 h 95"/>
                  <a:gd name="T16" fmla="*/ 79 w 99"/>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5">
                    <a:moveTo>
                      <a:pt x="79" y="95"/>
                    </a:moveTo>
                    <a:cubicBezTo>
                      <a:pt x="75" y="92"/>
                      <a:pt x="75" y="92"/>
                      <a:pt x="75" y="92"/>
                    </a:cubicBezTo>
                    <a:cubicBezTo>
                      <a:pt x="80" y="87"/>
                      <a:pt x="83" y="81"/>
                      <a:pt x="85" y="74"/>
                    </a:cubicBezTo>
                    <a:cubicBezTo>
                      <a:pt x="93" y="47"/>
                      <a:pt x="78" y="18"/>
                      <a:pt x="51" y="10"/>
                    </a:cubicBezTo>
                    <a:cubicBezTo>
                      <a:pt x="35" y="5"/>
                      <a:pt x="17" y="8"/>
                      <a:pt x="3" y="20"/>
                    </a:cubicBezTo>
                    <a:cubicBezTo>
                      <a:pt x="0" y="16"/>
                      <a:pt x="0" y="16"/>
                      <a:pt x="0" y="16"/>
                    </a:cubicBezTo>
                    <a:cubicBezTo>
                      <a:pt x="15" y="4"/>
                      <a:pt x="34" y="0"/>
                      <a:pt x="53" y="5"/>
                    </a:cubicBezTo>
                    <a:cubicBezTo>
                      <a:pt x="82" y="15"/>
                      <a:pt x="99" y="46"/>
                      <a:pt x="89" y="75"/>
                    </a:cubicBezTo>
                    <a:cubicBezTo>
                      <a:pt x="87" y="83"/>
                      <a:pt x="84" y="89"/>
                      <a:pt x="79"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3" name="Freeform 54"/>
              <p:cNvSpPr>
                <a:spLocks/>
              </p:cNvSpPr>
              <p:nvPr userDrawn="1"/>
            </p:nvSpPr>
            <p:spPr bwMode="auto">
              <a:xfrm>
                <a:off x="7423" y="1180"/>
                <a:ext cx="132" cy="85"/>
              </a:xfrm>
              <a:custGeom>
                <a:avLst/>
                <a:gdLst>
                  <a:gd name="T0" fmla="*/ 36 w 79"/>
                  <a:gd name="T1" fmla="*/ 49 h 51"/>
                  <a:gd name="T2" fmla="*/ 16 w 79"/>
                  <a:gd name="T3" fmla="*/ 43 h 51"/>
                  <a:gd name="T4" fmla="*/ 0 w 79"/>
                  <a:gd name="T5" fmla="*/ 27 h 51"/>
                  <a:gd name="T6" fmla="*/ 3 w 79"/>
                  <a:gd name="T7" fmla="*/ 26 h 51"/>
                  <a:gd name="T8" fmla="*/ 18 w 79"/>
                  <a:gd name="T9" fmla="*/ 41 h 51"/>
                  <a:gd name="T10" fmla="*/ 70 w 79"/>
                  <a:gd name="T11" fmla="*/ 26 h 51"/>
                  <a:gd name="T12" fmla="*/ 74 w 79"/>
                  <a:gd name="T13" fmla="*/ 0 h 51"/>
                  <a:gd name="T14" fmla="*/ 77 w 79"/>
                  <a:gd name="T15" fmla="*/ 0 h 51"/>
                  <a:gd name="T16" fmla="*/ 72 w 79"/>
                  <a:gd name="T17" fmla="*/ 27 h 51"/>
                  <a:gd name="T18" fmla="*/ 36 w 79"/>
                  <a:gd name="T19"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51">
                    <a:moveTo>
                      <a:pt x="36" y="49"/>
                    </a:moveTo>
                    <a:cubicBezTo>
                      <a:pt x="29" y="49"/>
                      <a:pt x="23" y="47"/>
                      <a:pt x="16" y="43"/>
                    </a:cubicBezTo>
                    <a:cubicBezTo>
                      <a:pt x="9" y="40"/>
                      <a:pt x="4" y="34"/>
                      <a:pt x="0" y="27"/>
                    </a:cubicBezTo>
                    <a:cubicBezTo>
                      <a:pt x="3" y="26"/>
                      <a:pt x="3" y="26"/>
                      <a:pt x="3" y="26"/>
                    </a:cubicBezTo>
                    <a:cubicBezTo>
                      <a:pt x="6" y="32"/>
                      <a:pt x="11" y="37"/>
                      <a:pt x="18" y="41"/>
                    </a:cubicBezTo>
                    <a:cubicBezTo>
                      <a:pt x="36" y="51"/>
                      <a:pt x="60" y="44"/>
                      <a:pt x="70" y="26"/>
                    </a:cubicBezTo>
                    <a:cubicBezTo>
                      <a:pt x="74" y="18"/>
                      <a:pt x="76" y="9"/>
                      <a:pt x="74" y="0"/>
                    </a:cubicBezTo>
                    <a:cubicBezTo>
                      <a:pt x="77" y="0"/>
                      <a:pt x="77" y="0"/>
                      <a:pt x="77" y="0"/>
                    </a:cubicBezTo>
                    <a:cubicBezTo>
                      <a:pt x="79" y="9"/>
                      <a:pt x="77" y="19"/>
                      <a:pt x="72" y="27"/>
                    </a:cubicBezTo>
                    <a:cubicBezTo>
                      <a:pt x="65" y="41"/>
                      <a:pt x="51" y="49"/>
                      <a:pt x="36"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4" name="Freeform 55"/>
              <p:cNvSpPr>
                <a:spLocks/>
              </p:cNvSpPr>
              <p:nvPr userDrawn="1"/>
            </p:nvSpPr>
            <p:spPr bwMode="auto">
              <a:xfrm>
                <a:off x="7413" y="1123"/>
                <a:ext cx="67" cy="75"/>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30"/>
                      <a:pt x="3" y="37"/>
                      <a:pt x="4" y="45"/>
                    </a:cubicBez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5" name="Freeform 56"/>
              <p:cNvSpPr>
                <a:spLocks/>
              </p:cNvSpPr>
              <p:nvPr userDrawn="1"/>
            </p:nvSpPr>
            <p:spPr bwMode="auto">
              <a:xfrm>
                <a:off x="7382" y="1134"/>
                <a:ext cx="41"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4"/>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6" name="Freeform 57"/>
              <p:cNvSpPr>
                <a:spLocks/>
              </p:cNvSpPr>
              <p:nvPr userDrawn="1"/>
            </p:nvSpPr>
            <p:spPr bwMode="auto">
              <a:xfrm>
                <a:off x="7440" y="1094"/>
                <a:ext cx="141" cy="171"/>
              </a:xfrm>
              <a:custGeom>
                <a:avLst/>
                <a:gdLst>
                  <a:gd name="T0" fmla="*/ 61 w 84"/>
                  <a:gd name="T1" fmla="*/ 102 h 102"/>
                  <a:gd name="T2" fmla="*/ 58 w 84"/>
                  <a:gd name="T3" fmla="*/ 98 h 102"/>
                  <a:gd name="T4" fmla="*/ 71 w 84"/>
                  <a:gd name="T5" fmla="*/ 83 h 102"/>
                  <a:gd name="T6" fmla="*/ 76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1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1" y="102"/>
                    </a:moveTo>
                    <a:cubicBezTo>
                      <a:pt x="58" y="98"/>
                      <a:pt x="58" y="98"/>
                      <a:pt x="58" y="98"/>
                    </a:cubicBezTo>
                    <a:cubicBezTo>
                      <a:pt x="63" y="94"/>
                      <a:pt x="68" y="89"/>
                      <a:pt x="71" y="83"/>
                    </a:cubicBezTo>
                    <a:cubicBezTo>
                      <a:pt x="78" y="71"/>
                      <a:pt x="79" y="57"/>
                      <a:pt x="76" y="44"/>
                    </a:cubicBezTo>
                    <a:cubicBezTo>
                      <a:pt x="72" y="31"/>
                      <a:pt x="63" y="20"/>
                      <a:pt x="51" y="13"/>
                    </a:cubicBezTo>
                    <a:cubicBezTo>
                      <a:pt x="36" y="5"/>
                      <a:pt x="18" y="5"/>
                      <a:pt x="2" y="13"/>
                    </a:cubicBezTo>
                    <a:cubicBezTo>
                      <a:pt x="0" y="9"/>
                      <a:pt x="0" y="9"/>
                      <a:pt x="0" y="9"/>
                    </a:cubicBezTo>
                    <a:cubicBezTo>
                      <a:pt x="17" y="0"/>
                      <a:pt x="37" y="0"/>
                      <a:pt x="53" y="9"/>
                    </a:cubicBezTo>
                    <a:cubicBezTo>
                      <a:pt x="67" y="16"/>
                      <a:pt x="76" y="28"/>
                      <a:pt x="80" y="43"/>
                    </a:cubicBezTo>
                    <a:cubicBezTo>
                      <a:pt x="84" y="57"/>
                      <a:pt x="83" y="72"/>
                      <a:pt x="75" y="85"/>
                    </a:cubicBezTo>
                    <a:cubicBezTo>
                      <a:pt x="72" y="92"/>
                      <a:pt x="67" y="97"/>
                      <a:pt x="61"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7" name="Freeform 58"/>
              <p:cNvSpPr>
                <a:spLocks/>
              </p:cNvSpPr>
              <p:nvPr userDrawn="1"/>
            </p:nvSpPr>
            <p:spPr bwMode="auto">
              <a:xfrm>
                <a:off x="3038" y="876"/>
                <a:ext cx="545" cy="586"/>
              </a:xfrm>
              <a:custGeom>
                <a:avLst/>
                <a:gdLst>
                  <a:gd name="T0" fmla="*/ 539 w 545"/>
                  <a:gd name="T1" fmla="*/ 586 h 586"/>
                  <a:gd name="T2" fmla="*/ 0 w 545"/>
                  <a:gd name="T3" fmla="*/ 5 h 586"/>
                  <a:gd name="T4" fmla="*/ 6 w 545"/>
                  <a:gd name="T5" fmla="*/ 0 h 586"/>
                  <a:gd name="T6" fmla="*/ 545 w 545"/>
                  <a:gd name="T7" fmla="*/ 581 h 586"/>
                  <a:gd name="T8" fmla="*/ 539 w 545"/>
                  <a:gd name="T9" fmla="*/ 586 h 586"/>
                </a:gdLst>
                <a:ahLst/>
                <a:cxnLst>
                  <a:cxn ang="0">
                    <a:pos x="T0" y="T1"/>
                  </a:cxn>
                  <a:cxn ang="0">
                    <a:pos x="T2" y="T3"/>
                  </a:cxn>
                  <a:cxn ang="0">
                    <a:pos x="T4" y="T5"/>
                  </a:cxn>
                  <a:cxn ang="0">
                    <a:pos x="T6" y="T7"/>
                  </a:cxn>
                  <a:cxn ang="0">
                    <a:pos x="T8" y="T9"/>
                  </a:cxn>
                </a:cxnLst>
                <a:rect l="0" t="0" r="r" b="b"/>
                <a:pathLst>
                  <a:path w="545" h="586">
                    <a:moveTo>
                      <a:pt x="539" y="586"/>
                    </a:moveTo>
                    <a:lnTo>
                      <a:pt x="0" y="5"/>
                    </a:lnTo>
                    <a:lnTo>
                      <a:pt x="6" y="0"/>
                    </a:lnTo>
                    <a:lnTo>
                      <a:pt x="545" y="581"/>
                    </a:lnTo>
                    <a:lnTo>
                      <a:pt x="539" y="5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8" name="Freeform 59"/>
              <p:cNvSpPr>
                <a:spLocks/>
              </p:cNvSpPr>
              <p:nvPr userDrawn="1"/>
            </p:nvSpPr>
            <p:spPr bwMode="auto">
              <a:xfrm>
                <a:off x="2541" y="1057"/>
                <a:ext cx="906" cy="504"/>
              </a:xfrm>
              <a:custGeom>
                <a:avLst/>
                <a:gdLst>
                  <a:gd name="T0" fmla="*/ 901 w 906"/>
                  <a:gd name="T1" fmla="*/ 504 h 504"/>
                  <a:gd name="T2" fmla="*/ 0 w 906"/>
                  <a:gd name="T3" fmla="*/ 8 h 504"/>
                  <a:gd name="T4" fmla="*/ 3 w 906"/>
                  <a:gd name="T5" fmla="*/ 0 h 504"/>
                  <a:gd name="T6" fmla="*/ 906 w 906"/>
                  <a:gd name="T7" fmla="*/ 498 h 504"/>
                  <a:gd name="T8" fmla="*/ 901 w 906"/>
                  <a:gd name="T9" fmla="*/ 504 h 504"/>
                </a:gdLst>
                <a:ahLst/>
                <a:cxnLst>
                  <a:cxn ang="0">
                    <a:pos x="T0" y="T1"/>
                  </a:cxn>
                  <a:cxn ang="0">
                    <a:pos x="T2" y="T3"/>
                  </a:cxn>
                  <a:cxn ang="0">
                    <a:pos x="T4" y="T5"/>
                  </a:cxn>
                  <a:cxn ang="0">
                    <a:pos x="T6" y="T7"/>
                  </a:cxn>
                  <a:cxn ang="0">
                    <a:pos x="T8" y="T9"/>
                  </a:cxn>
                </a:cxnLst>
                <a:rect l="0" t="0" r="r" b="b"/>
                <a:pathLst>
                  <a:path w="906" h="504">
                    <a:moveTo>
                      <a:pt x="901" y="504"/>
                    </a:moveTo>
                    <a:lnTo>
                      <a:pt x="0" y="8"/>
                    </a:lnTo>
                    <a:lnTo>
                      <a:pt x="3" y="0"/>
                    </a:lnTo>
                    <a:lnTo>
                      <a:pt x="906" y="498"/>
                    </a:lnTo>
                    <a:lnTo>
                      <a:pt x="901" y="5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9" name="Freeform 60"/>
              <p:cNvSpPr>
                <a:spLocks/>
              </p:cNvSpPr>
              <p:nvPr userDrawn="1"/>
            </p:nvSpPr>
            <p:spPr bwMode="auto">
              <a:xfrm>
                <a:off x="2086" y="1020"/>
                <a:ext cx="457" cy="42"/>
              </a:xfrm>
              <a:custGeom>
                <a:avLst/>
                <a:gdLst>
                  <a:gd name="T0" fmla="*/ 457 w 457"/>
                  <a:gd name="T1" fmla="*/ 42 h 42"/>
                  <a:gd name="T2" fmla="*/ 0 w 457"/>
                  <a:gd name="T3" fmla="*/ 8 h 42"/>
                  <a:gd name="T4" fmla="*/ 2 w 457"/>
                  <a:gd name="T5" fmla="*/ 0 h 42"/>
                  <a:gd name="T6" fmla="*/ 457 w 457"/>
                  <a:gd name="T7" fmla="*/ 34 h 42"/>
                  <a:gd name="T8" fmla="*/ 457 w 457"/>
                  <a:gd name="T9" fmla="*/ 42 h 42"/>
                </a:gdLst>
                <a:ahLst/>
                <a:cxnLst>
                  <a:cxn ang="0">
                    <a:pos x="T0" y="T1"/>
                  </a:cxn>
                  <a:cxn ang="0">
                    <a:pos x="T2" y="T3"/>
                  </a:cxn>
                  <a:cxn ang="0">
                    <a:pos x="T4" y="T5"/>
                  </a:cxn>
                  <a:cxn ang="0">
                    <a:pos x="T6" y="T7"/>
                  </a:cxn>
                  <a:cxn ang="0">
                    <a:pos x="T8" y="T9"/>
                  </a:cxn>
                </a:cxnLst>
                <a:rect l="0" t="0" r="r" b="b"/>
                <a:pathLst>
                  <a:path w="457" h="42">
                    <a:moveTo>
                      <a:pt x="457" y="42"/>
                    </a:moveTo>
                    <a:lnTo>
                      <a:pt x="0" y="8"/>
                    </a:lnTo>
                    <a:lnTo>
                      <a:pt x="2" y="0"/>
                    </a:lnTo>
                    <a:lnTo>
                      <a:pt x="457" y="34"/>
                    </a:lnTo>
                    <a:lnTo>
                      <a:pt x="457"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0" name="Freeform 61"/>
              <p:cNvSpPr>
                <a:spLocks/>
              </p:cNvSpPr>
              <p:nvPr userDrawn="1"/>
            </p:nvSpPr>
            <p:spPr bwMode="auto">
              <a:xfrm>
                <a:off x="575" y="2630"/>
                <a:ext cx="1910" cy="284"/>
              </a:xfrm>
              <a:custGeom>
                <a:avLst/>
                <a:gdLst>
                  <a:gd name="T0" fmla="*/ 0 w 1910"/>
                  <a:gd name="T1" fmla="*/ 284 h 284"/>
                  <a:gd name="T2" fmla="*/ 0 w 1910"/>
                  <a:gd name="T3" fmla="*/ 276 h 284"/>
                  <a:gd name="T4" fmla="*/ 1909 w 1910"/>
                  <a:gd name="T5" fmla="*/ 0 h 284"/>
                  <a:gd name="T6" fmla="*/ 1910 w 1910"/>
                  <a:gd name="T7" fmla="*/ 9 h 284"/>
                  <a:gd name="T8" fmla="*/ 0 w 1910"/>
                  <a:gd name="T9" fmla="*/ 284 h 284"/>
                </a:gdLst>
                <a:ahLst/>
                <a:cxnLst>
                  <a:cxn ang="0">
                    <a:pos x="T0" y="T1"/>
                  </a:cxn>
                  <a:cxn ang="0">
                    <a:pos x="T2" y="T3"/>
                  </a:cxn>
                  <a:cxn ang="0">
                    <a:pos x="T4" y="T5"/>
                  </a:cxn>
                  <a:cxn ang="0">
                    <a:pos x="T6" y="T7"/>
                  </a:cxn>
                  <a:cxn ang="0">
                    <a:pos x="T8" y="T9"/>
                  </a:cxn>
                </a:cxnLst>
                <a:rect l="0" t="0" r="r" b="b"/>
                <a:pathLst>
                  <a:path w="1910" h="284">
                    <a:moveTo>
                      <a:pt x="0" y="284"/>
                    </a:moveTo>
                    <a:lnTo>
                      <a:pt x="0" y="276"/>
                    </a:lnTo>
                    <a:lnTo>
                      <a:pt x="1909" y="0"/>
                    </a:lnTo>
                    <a:lnTo>
                      <a:pt x="1910" y="9"/>
                    </a:lnTo>
                    <a:lnTo>
                      <a:pt x="0" y="2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1" name="Freeform 62"/>
              <p:cNvSpPr>
                <a:spLocks/>
              </p:cNvSpPr>
              <p:nvPr userDrawn="1"/>
            </p:nvSpPr>
            <p:spPr bwMode="auto">
              <a:xfrm>
                <a:off x="2485" y="2449"/>
                <a:ext cx="14" cy="181"/>
              </a:xfrm>
              <a:custGeom>
                <a:avLst/>
                <a:gdLst>
                  <a:gd name="T0" fmla="*/ 7 w 14"/>
                  <a:gd name="T1" fmla="*/ 181 h 181"/>
                  <a:gd name="T2" fmla="*/ 0 w 14"/>
                  <a:gd name="T3" fmla="*/ 181 h 181"/>
                  <a:gd name="T4" fmla="*/ 5 w 14"/>
                  <a:gd name="T5" fmla="*/ 0 h 181"/>
                  <a:gd name="T6" fmla="*/ 14 w 14"/>
                  <a:gd name="T7" fmla="*/ 0 h 181"/>
                  <a:gd name="T8" fmla="*/ 7 w 14"/>
                  <a:gd name="T9" fmla="*/ 181 h 181"/>
                </a:gdLst>
                <a:ahLst/>
                <a:cxnLst>
                  <a:cxn ang="0">
                    <a:pos x="T0" y="T1"/>
                  </a:cxn>
                  <a:cxn ang="0">
                    <a:pos x="T2" y="T3"/>
                  </a:cxn>
                  <a:cxn ang="0">
                    <a:pos x="T4" y="T5"/>
                  </a:cxn>
                  <a:cxn ang="0">
                    <a:pos x="T6" y="T7"/>
                  </a:cxn>
                  <a:cxn ang="0">
                    <a:pos x="T8" y="T9"/>
                  </a:cxn>
                </a:cxnLst>
                <a:rect l="0" t="0" r="r" b="b"/>
                <a:pathLst>
                  <a:path w="14" h="181">
                    <a:moveTo>
                      <a:pt x="7" y="181"/>
                    </a:moveTo>
                    <a:lnTo>
                      <a:pt x="0" y="181"/>
                    </a:lnTo>
                    <a:lnTo>
                      <a:pt x="5" y="0"/>
                    </a:lnTo>
                    <a:lnTo>
                      <a:pt x="14" y="0"/>
                    </a:lnTo>
                    <a:lnTo>
                      <a:pt x="7"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2" name="Freeform 63"/>
              <p:cNvSpPr>
                <a:spLocks/>
              </p:cNvSpPr>
              <p:nvPr userDrawn="1"/>
            </p:nvSpPr>
            <p:spPr bwMode="auto">
              <a:xfrm>
                <a:off x="2282" y="2454"/>
                <a:ext cx="214" cy="183"/>
              </a:xfrm>
              <a:custGeom>
                <a:avLst/>
                <a:gdLst>
                  <a:gd name="T0" fmla="*/ 208 w 214"/>
                  <a:gd name="T1" fmla="*/ 183 h 183"/>
                  <a:gd name="T2" fmla="*/ 0 w 214"/>
                  <a:gd name="T3" fmla="*/ 6 h 183"/>
                  <a:gd name="T4" fmla="*/ 7 w 214"/>
                  <a:gd name="T5" fmla="*/ 0 h 183"/>
                  <a:gd name="T6" fmla="*/ 214 w 214"/>
                  <a:gd name="T7" fmla="*/ 178 h 183"/>
                  <a:gd name="T8" fmla="*/ 208 w 214"/>
                  <a:gd name="T9" fmla="*/ 183 h 183"/>
                </a:gdLst>
                <a:ahLst/>
                <a:cxnLst>
                  <a:cxn ang="0">
                    <a:pos x="T0" y="T1"/>
                  </a:cxn>
                  <a:cxn ang="0">
                    <a:pos x="T2" y="T3"/>
                  </a:cxn>
                  <a:cxn ang="0">
                    <a:pos x="T4" y="T5"/>
                  </a:cxn>
                  <a:cxn ang="0">
                    <a:pos x="T6" y="T7"/>
                  </a:cxn>
                  <a:cxn ang="0">
                    <a:pos x="T8" y="T9"/>
                  </a:cxn>
                </a:cxnLst>
                <a:rect l="0" t="0" r="r" b="b"/>
                <a:pathLst>
                  <a:path w="214" h="183">
                    <a:moveTo>
                      <a:pt x="208" y="183"/>
                    </a:moveTo>
                    <a:lnTo>
                      <a:pt x="0" y="6"/>
                    </a:lnTo>
                    <a:lnTo>
                      <a:pt x="7" y="0"/>
                    </a:lnTo>
                    <a:lnTo>
                      <a:pt x="214" y="178"/>
                    </a:lnTo>
                    <a:lnTo>
                      <a:pt x="208"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3" name="Freeform 64"/>
              <p:cNvSpPr>
                <a:spLocks/>
              </p:cNvSpPr>
              <p:nvPr userDrawn="1"/>
            </p:nvSpPr>
            <p:spPr bwMode="auto">
              <a:xfrm>
                <a:off x="2418" y="2639"/>
                <a:ext cx="136" cy="67"/>
              </a:xfrm>
              <a:custGeom>
                <a:avLst/>
                <a:gdLst>
                  <a:gd name="T0" fmla="*/ 42 w 81"/>
                  <a:gd name="T1" fmla="*/ 40 h 40"/>
                  <a:gd name="T2" fmla="*/ 34 w 81"/>
                  <a:gd name="T3" fmla="*/ 39 h 40"/>
                  <a:gd name="T4" fmla="*/ 7 w 81"/>
                  <a:gd name="T5" fmla="*/ 22 h 40"/>
                  <a:gd name="T6" fmla="*/ 0 w 81"/>
                  <a:gd name="T7" fmla="*/ 0 h 40"/>
                  <a:gd name="T8" fmla="*/ 3 w 81"/>
                  <a:gd name="T9" fmla="*/ 0 h 40"/>
                  <a:gd name="T10" fmla="*/ 10 w 81"/>
                  <a:gd name="T11" fmla="*/ 20 h 40"/>
                  <a:gd name="T12" fmla="*/ 34 w 81"/>
                  <a:gd name="T13" fmla="*/ 36 h 40"/>
                  <a:gd name="T14" fmla="*/ 63 w 81"/>
                  <a:gd name="T15" fmla="*/ 30 h 40"/>
                  <a:gd name="T16" fmla="*/ 78 w 81"/>
                  <a:gd name="T17" fmla="*/ 9 h 40"/>
                  <a:gd name="T18" fmla="*/ 81 w 81"/>
                  <a:gd name="T19" fmla="*/ 10 h 40"/>
                  <a:gd name="T20" fmla="*/ 65 w 81"/>
                  <a:gd name="T21" fmla="*/ 33 h 40"/>
                  <a:gd name="T22" fmla="*/ 42 w 81"/>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40">
                    <a:moveTo>
                      <a:pt x="42" y="40"/>
                    </a:moveTo>
                    <a:cubicBezTo>
                      <a:pt x="39" y="40"/>
                      <a:pt x="36" y="40"/>
                      <a:pt x="34" y="39"/>
                    </a:cubicBezTo>
                    <a:cubicBezTo>
                      <a:pt x="23" y="37"/>
                      <a:pt x="13" y="31"/>
                      <a:pt x="7" y="22"/>
                    </a:cubicBezTo>
                    <a:cubicBezTo>
                      <a:pt x="3" y="15"/>
                      <a:pt x="0" y="8"/>
                      <a:pt x="0" y="0"/>
                    </a:cubicBezTo>
                    <a:cubicBezTo>
                      <a:pt x="3" y="0"/>
                      <a:pt x="3" y="0"/>
                      <a:pt x="3" y="0"/>
                    </a:cubicBezTo>
                    <a:cubicBezTo>
                      <a:pt x="3" y="7"/>
                      <a:pt x="6" y="14"/>
                      <a:pt x="10" y="20"/>
                    </a:cubicBezTo>
                    <a:cubicBezTo>
                      <a:pt x="15" y="29"/>
                      <a:pt x="24" y="34"/>
                      <a:pt x="34" y="36"/>
                    </a:cubicBezTo>
                    <a:cubicBezTo>
                      <a:pt x="44" y="38"/>
                      <a:pt x="55" y="36"/>
                      <a:pt x="63" y="30"/>
                    </a:cubicBezTo>
                    <a:cubicBezTo>
                      <a:pt x="70" y="25"/>
                      <a:pt x="76" y="18"/>
                      <a:pt x="78" y="9"/>
                    </a:cubicBezTo>
                    <a:cubicBezTo>
                      <a:pt x="81" y="10"/>
                      <a:pt x="81" y="10"/>
                      <a:pt x="81" y="10"/>
                    </a:cubicBezTo>
                    <a:cubicBezTo>
                      <a:pt x="78" y="19"/>
                      <a:pt x="73" y="27"/>
                      <a:pt x="65" y="33"/>
                    </a:cubicBezTo>
                    <a:cubicBezTo>
                      <a:pt x="58" y="37"/>
                      <a:pt x="50" y="40"/>
                      <a:pt x="42"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4" name="Freeform 65"/>
              <p:cNvSpPr>
                <a:spLocks/>
              </p:cNvSpPr>
              <p:nvPr userDrawn="1"/>
            </p:nvSpPr>
            <p:spPr bwMode="auto">
              <a:xfrm>
                <a:off x="2423" y="2563"/>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5" name="Freeform 66"/>
              <p:cNvSpPr>
                <a:spLocks/>
              </p:cNvSpPr>
              <p:nvPr userDrawn="1"/>
            </p:nvSpPr>
            <p:spPr bwMode="auto">
              <a:xfrm>
                <a:off x="2386" y="2551"/>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7" y="5"/>
                      <a:pt x="34" y="7"/>
                      <a:pt x="32" y="8"/>
                    </a:cubicBezTo>
                    <a:cubicBezTo>
                      <a:pt x="14" y="21"/>
                      <a:pt x="5" y="44"/>
                      <a:pt x="12" y="66"/>
                    </a:cubicBezTo>
                    <a:lnTo>
                      <a:pt x="7"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6" name="Freeform 67"/>
              <p:cNvSpPr>
                <a:spLocks/>
              </p:cNvSpPr>
              <p:nvPr userDrawn="1"/>
            </p:nvSpPr>
            <p:spPr bwMode="auto">
              <a:xfrm>
                <a:off x="2487" y="2541"/>
                <a:ext cx="99" cy="187"/>
              </a:xfrm>
              <a:custGeom>
                <a:avLst/>
                <a:gdLst>
                  <a:gd name="T0" fmla="*/ 12 w 59"/>
                  <a:gd name="T1" fmla="*/ 111 h 111"/>
                  <a:gd name="T2" fmla="*/ 11 w 59"/>
                  <a:gd name="T3" fmla="*/ 107 h 111"/>
                  <a:gd name="T4" fmla="*/ 29 w 59"/>
                  <a:gd name="T5" fmla="*/ 99 h 111"/>
                  <a:gd name="T6" fmla="*/ 51 w 59"/>
                  <a:gd name="T7" fmla="*/ 66 h 111"/>
                  <a:gd name="T8" fmla="*/ 43 w 59"/>
                  <a:gd name="T9" fmla="*/ 28 h 111"/>
                  <a:gd name="T10" fmla="*/ 0 w 59"/>
                  <a:gd name="T11" fmla="*/ 5 h 111"/>
                  <a:gd name="T12" fmla="*/ 0 w 59"/>
                  <a:gd name="T13" fmla="*/ 0 h 111"/>
                  <a:gd name="T14" fmla="*/ 47 w 59"/>
                  <a:gd name="T15" fmla="*/ 25 h 111"/>
                  <a:gd name="T16" fmla="*/ 56 w 59"/>
                  <a:gd name="T17" fmla="*/ 67 h 111"/>
                  <a:gd name="T18" fmla="*/ 32 w 59"/>
                  <a:gd name="T19" fmla="*/ 103 h 111"/>
                  <a:gd name="T20" fmla="*/ 12 w 59"/>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11">
                    <a:moveTo>
                      <a:pt x="12" y="111"/>
                    </a:moveTo>
                    <a:cubicBezTo>
                      <a:pt x="11" y="107"/>
                      <a:pt x="11" y="107"/>
                      <a:pt x="11" y="107"/>
                    </a:cubicBezTo>
                    <a:cubicBezTo>
                      <a:pt x="17" y="105"/>
                      <a:pt x="24" y="103"/>
                      <a:pt x="29" y="99"/>
                    </a:cubicBezTo>
                    <a:cubicBezTo>
                      <a:pt x="41" y="91"/>
                      <a:pt x="48" y="79"/>
                      <a:pt x="51" y="66"/>
                    </a:cubicBezTo>
                    <a:cubicBezTo>
                      <a:pt x="54" y="53"/>
                      <a:pt x="51" y="39"/>
                      <a:pt x="43" y="28"/>
                    </a:cubicBezTo>
                    <a:cubicBezTo>
                      <a:pt x="33" y="13"/>
                      <a:pt x="17" y="5"/>
                      <a:pt x="0" y="5"/>
                    </a:cubicBezTo>
                    <a:cubicBezTo>
                      <a:pt x="0" y="0"/>
                      <a:pt x="0" y="0"/>
                      <a:pt x="0" y="0"/>
                    </a:cubicBezTo>
                    <a:cubicBezTo>
                      <a:pt x="19" y="0"/>
                      <a:pt x="36" y="9"/>
                      <a:pt x="47" y="25"/>
                    </a:cubicBezTo>
                    <a:cubicBezTo>
                      <a:pt x="55" y="37"/>
                      <a:pt x="59" y="52"/>
                      <a:pt x="56" y="67"/>
                    </a:cubicBezTo>
                    <a:cubicBezTo>
                      <a:pt x="53" y="82"/>
                      <a:pt x="45" y="94"/>
                      <a:pt x="32" y="103"/>
                    </a:cubicBezTo>
                    <a:cubicBezTo>
                      <a:pt x="26" y="107"/>
                      <a:pt x="19" y="110"/>
                      <a:pt x="12" y="1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7" name="Freeform 68"/>
              <p:cNvSpPr>
                <a:spLocks/>
              </p:cNvSpPr>
              <p:nvPr userDrawn="1"/>
            </p:nvSpPr>
            <p:spPr bwMode="auto">
              <a:xfrm>
                <a:off x="2297" y="1059"/>
                <a:ext cx="244" cy="211"/>
              </a:xfrm>
              <a:custGeom>
                <a:avLst/>
                <a:gdLst>
                  <a:gd name="T0" fmla="*/ 5 w 244"/>
                  <a:gd name="T1" fmla="*/ 211 h 211"/>
                  <a:gd name="T2" fmla="*/ 0 w 244"/>
                  <a:gd name="T3" fmla="*/ 205 h 211"/>
                  <a:gd name="T4" fmla="*/ 239 w 244"/>
                  <a:gd name="T5" fmla="*/ 0 h 211"/>
                  <a:gd name="T6" fmla="*/ 244 w 244"/>
                  <a:gd name="T7" fmla="*/ 5 h 211"/>
                  <a:gd name="T8" fmla="*/ 5 w 244"/>
                  <a:gd name="T9" fmla="*/ 211 h 211"/>
                </a:gdLst>
                <a:ahLst/>
                <a:cxnLst>
                  <a:cxn ang="0">
                    <a:pos x="T0" y="T1"/>
                  </a:cxn>
                  <a:cxn ang="0">
                    <a:pos x="T2" y="T3"/>
                  </a:cxn>
                  <a:cxn ang="0">
                    <a:pos x="T4" y="T5"/>
                  </a:cxn>
                  <a:cxn ang="0">
                    <a:pos x="T6" y="T7"/>
                  </a:cxn>
                  <a:cxn ang="0">
                    <a:pos x="T8" y="T9"/>
                  </a:cxn>
                </a:cxnLst>
                <a:rect l="0" t="0" r="r" b="b"/>
                <a:pathLst>
                  <a:path w="244" h="211">
                    <a:moveTo>
                      <a:pt x="5" y="211"/>
                    </a:moveTo>
                    <a:lnTo>
                      <a:pt x="0" y="205"/>
                    </a:lnTo>
                    <a:lnTo>
                      <a:pt x="239" y="0"/>
                    </a:lnTo>
                    <a:lnTo>
                      <a:pt x="244" y="5"/>
                    </a:lnTo>
                    <a:lnTo>
                      <a:pt x="5" y="2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8" name="Freeform 69"/>
              <p:cNvSpPr>
                <a:spLocks/>
              </p:cNvSpPr>
              <p:nvPr userDrawn="1"/>
            </p:nvSpPr>
            <p:spPr bwMode="auto">
              <a:xfrm>
                <a:off x="2457" y="899"/>
                <a:ext cx="87" cy="161"/>
              </a:xfrm>
              <a:custGeom>
                <a:avLst/>
                <a:gdLst>
                  <a:gd name="T0" fmla="*/ 80 w 87"/>
                  <a:gd name="T1" fmla="*/ 161 h 161"/>
                  <a:gd name="T2" fmla="*/ 0 w 87"/>
                  <a:gd name="T3" fmla="*/ 5 h 161"/>
                  <a:gd name="T4" fmla="*/ 7 w 87"/>
                  <a:gd name="T5" fmla="*/ 0 h 161"/>
                  <a:gd name="T6" fmla="*/ 87 w 87"/>
                  <a:gd name="T7" fmla="*/ 158 h 161"/>
                  <a:gd name="T8" fmla="*/ 80 w 87"/>
                  <a:gd name="T9" fmla="*/ 161 h 161"/>
                </a:gdLst>
                <a:ahLst/>
                <a:cxnLst>
                  <a:cxn ang="0">
                    <a:pos x="T0" y="T1"/>
                  </a:cxn>
                  <a:cxn ang="0">
                    <a:pos x="T2" y="T3"/>
                  </a:cxn>
                  <a:cxn ang="0">
                    <a:pos x="T4" y="T5"/>
                  </a:cxn>
                  <a:cxn ang="0">
                    <a:pos x="T6" y="T7"/>
                  </a:cxn>
                  <a:cxn ang="0">
                    <a:pos x="T8" y="T9"/>
                  </a:cxn>
                </a:cxnLst>
                <a:rect l="0" t="0" r="r" b="b"/>
                <a:pathLst>
                  <a:path w="87" h="161">
                    <a:moveTo>
                      <a:pt x="80" y="161"/>
                    </a:moveTo>
                    <a:lnTo>
                      <a:pt x="0" y="5"/>
                    </a:lnTo>
                    <a:lnTo>
                      <a:pt x="7" y="0"/>
                    </a:lnTo>
                    <a:lnTo>
                      <a:pt x="87" y="158"/>
                    </a:lnTo>
                    <a:lnTo>
                      <a:pt x="80"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9" name="Freeform 70"/>
              <p:cNvSpPr>
                <a:spLocks/>
              </p:cNvSpPr>
              <p:nvPr userDrawn="1"/>
            </p:nvSpPr>
            <p:spPr bwMode="auto">
              <a:xfrm>
                <a:off x="2499" y="1030"/>
                <a:ext cx="114" cy="106"/>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0" name="Freeform 71"/>
              <p:cNvSpPr>
                <a:spLocks/>
              </p:cNvSpPr>
              <p:nvPr userDrawn="1"/>
            </p:nvSpPr>
            <p:spPr bwMode="auto">
              <a:xfrm>
                <a:off x="2472" y="1005"/>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8"/>
                      <a:pt x="8" y="54"/>
                    </a:cubicBezTo>
                    <a:lnTo>
                      <a:pt x="5"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1" name="Freeform 72"/>
              <p:cNvSpPr>
                <a:spLocks/>
              </p:cNvSpPr>
              <p:nvPr userDrawn="1"/>
            </p:nvSpPr>
            <p:spPr bwMode="auto">
              <a:xfrm>
                <a:off x="2445" y="1040"/>
                <a:ext cx="64" cy="113"/>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2" name="Freeform 73"/>
              <p:cNvSpPr>
                <a:spLocks/>
              </p:cNvSpPr>
              <p:nvPr userDrawn="1"/>
            </p:nvSpPr>
            <p:spPr bwMode="auto">
              <a:xfrm>
                <a:off x="2472" y="970"/>
                <a:ext cx="171" cy="144"/>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3" name="Freeform 74"/>
              <p:cNvSpPr>
                <a:spLocks/>
              </p:cNvSpPr>
              <p:nvPr userDrawn="1"/>
            </p:nvSpPr>
            <p:spPr bwMode="auto">
              <a:xfrm>
                <a:off x="2645" y="1696"/>
                <a:ext cx="782" cy="60"/>
              </a:xfrm>
              <a:custGeom>
                <a:avLst/>
                <a:gdLst>
                  <a:gd name="T0" fmla="*/ 782 w 782"/>
                  <a:gd name="T1" fmla="*/ 60 h 60"/>
                  <a:gd name="T2" fmla="*/ 0 w 782"/>
                  <a:gd name="T3" fmla="*/ 8 h 60"/>
                  <a:gd name="T4" fmla="*/ 2 w 782"/>
                  <a:gd name="T5" fmla="*/ 0 h 60"/>
                  <a:gd name="T6" fmla="*/ 782 w 782"/>
                  <a:gd name="T7" fmla="*/ 52 h 60"/>
                  <a:gd name="T8" fmla="*/ 782 w 782"/>
                  <a:gd name="T9" fmla="*/ 60 h 60"/>
                </a:gdLst>
                <a:ahLst/>
                <a:cxnLst>
                  <a:cxn ang="0">
                    <a:pos x="T0" y="T1"/>
                  </a:cxn>
                  <a:cxn ang="0">
                    <a:pos x="T2" y="T3"/>
                  </a:cxn>
                  <a:cxn ang="0">
                    <a:pos x="T4" y="T5"/>
                  </a:cxn>
                  <a:cxn ang="0">
                    <a:pos x="T6" y="T7"/>
                  </a:cxn>
                  <a:cxn ang="0">
                    <a:pos x="T8" y="T9"/>
                  </a:cxn>
                </a:cxnLst>
                <a:rect l="0" t="0" r="r" b="b"/>
                <a:pathLst>
                  <a:path w="782" h="60">
                    <a:moveTo>
                      <a:pt x="782" y="60"/>
                    </a:moveTo>
                    <a:lnTo>
                      <a:pt x="0" y="8"/>
                    </a:lnTo>
                    <a:lnTo>
                      <a:pt x="2" y="0"/>
                    </a:lnTo>
                    <a:lnTo>
                      <a:pt x="782" y="52"/>
                    </a:lnTo>
                    <a:lnTo>
                      <a:pt x="782"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4" name="Freeform 75"/>
              <p:cNvSpPr>
                <a:spLocks/>
              </p:cNvSpPr>
              <p:nvPr userDrawn="1"/>
            </p:nvSpPr>
            <p:spPr bwMode="auto">
              <a:xfrm>
                <a:off x="-85" y="1960"/>
                <a:ext cx="136"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5" name="Rectangle 76"/>
              <p:cNvSpPr>
                <a:spLocks noChangeArrowheads="1"/>
              </p:cNvSpPr>
              <p:nvPr userDrawn="1"/>
            </p:nvSpPr>
            <p:spPr bwMode="auto">
              <a:xfrm>
                <a:off x="-85" y="2013"/>
                <a:ext cx="136"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6" name="Freeform 77"/>
              <p:cNvSpPr>
                <a:spLocks/>
              </p:cNvSpPr>
              <p:nvPr userDrawn="1"/>
            </p:nvSpPr>
            <p:spPr bwMode="auto">
              <a:xfrm>
                <a:off x="-85" y="2055"/>
                <a:ext cx="136" cy="42"/>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7" name="Freeform 78"/>
              <p:cNvSpPr>
                <a:spLocks/>
              </p:cNvSpPr>
              <p:nvPr userDrawn="1"/>
            </p:nvSpPr>
            <p:spPr bwMode="auto">
              <a:xfrm>
                <a:off x="-419" y="2027"/>
                <a:ext cx="351" cy="65"/>
              </a:xfrm>
              <a:custGeom>
                <a:avLst/>
                <a:gdLst>
                  <a:gd name="T0" fmla="*/ 0 w 351"/>
                  <a:gd name="T1" fmla="*/ 65 h 65"/>
                  <a:gd name="T2" fmla="*/ 0 w 351"/>
                  <a:gd name="T3" fmla="*/ 57 h 65"/>
                  <a:gd name="T4" fmla="*/ 349 w 351"/>
                  <a:gd name="T5" fmla="*/ 0 h 65"/>
                  <a:gd name="T6" fmla="*/ 351 w 351"/>
                  <a:gd name="T7" fmla="*/ 6 h 65"/>
                  <a:gd name="T8" fmla="*/ 0 w 351"/>
                  <a:gd name="T9" fmla="*/ 65 h 65"/>
                </a:gdLst>
                <a:ahLst/>
                <a:cxnLst>
                  <a:cxn ang="0">
                    <a:pos x="T0" y="T1"/>
                  </a:cxn>
                  <a:cxn ang="0">
                    <a:pos x="T2" y="T3"/>
                  </a:cxn>
                  <a:cxn ang="0">
                    <a:pos x="T4" y="T5"/>
                  </a:cxn>
                  <a:cxn ang="0">
                    <a:pos x="T6" y="T7"/>
                  </a:cxn>
                  <a:cxn ang="0">
                    <a:pos x="T8" y="T9"/>
                  </a:cxn>
                </a:cxnLst>
                <a:rect l="0" t="0" r="r" b="b"/>
                <a:pathLst>
                  <a:path w="351" h="65">
                    <a:moveTo>
                      <a:pt x="0" y="65"/>
                    </a:moveTo>
                    <a:lnTo>
                      <a:pt x="0" y="57"/>
                    </a:lnTo>
                    <a:lnTo>
                      <a:pt x="349" y="0"/>
                    </a:lnTo>
                    <a:lnTo>
                      <a:pt x="351" y="6"/>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8" name="Freeform 79"/>
              <p:cNvSpPr>
                <a:spLocks/>
              </p:cNvSpPr>
              <p:nvPr userDrawn="1"/>
            </p:nvSpPr>
            <p:spPr bwMode="auto">
              <a:xfrm>
                <a:off x="-187" y="1775"/>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9" name="Freeform 80"/>
              <p:cNvSpPr>
                <a:spLocks/>
              </p:cNvSpPr>
              <p:nvPr userDrawn="1"/>
            </p:nvSpPr>
            <p:spPr bwMode="auto">
              <a:xfrm>
                <a:off x="11" y="1839"/>
                <a:ext cx="191" cy="151"/>
              </a:xfrm>
              <a:custGeom>
                <a:avLst/>
                <a:gdLst>
                  <a:gd name="T0" fmla="*/ 5 w 191"/>
                  <a:gd name="T1" fmla="*/ 151 h 151"/>
                  <a:gd name="T2" fmla="*/ 0 w 191"/>
                  <a:gd name="T3" fmla="*/ 146 h 151"/>
                  <a:gd name="T4" fmla="*/ 186 w 191"/>
                  <a:gd name="T5" fmla="*/ 0 h 151"/>
                  <a:gd name="T6" fmla="*/ 191 w 191"/>
                  <a:gd name="T7" fmla="*/ 5 h 151"/>
                  <a:gd name="T8" fmla="*/ 5 w 191"/>
                  <a:gd name="T9" fmla="*/ 151 h 151"/>
                </a:gdLst>
                <a:ahLst/>
                <a:cxnLst>
                  <a:cxn ang="0">
                    <a:pos x="T0" y="T1"/>
                  </a:cxn>
                  <a:cxn ang="0">
                    <a:pos x="T2" y="T3"/>
                  </a:cxn>
                  <a:cxn ang="0">
                    <a:pos x="T4" y="T5"/>
                  </a:cxn>
                  <a:cxn ang="0">
                    <a:pos x="T6" y="T7"/>
                  </a:cxn>
                  <a:cxn ang="0">
                    <a:pos x="T8" y="T9"/>
                  </a:cxn>
                </a:cxnLst>
                <a:rect l="0" t="0" r="r" b="b"/>
                <a:pathLst>
                  <a:path w="191" h="151">
                    <a:moveTo>
                      <a:pt x="5" y="151"/>
                    </a:moveTo>
                    <a:lnTo>
                      <a:pt x="0" y="146"/>
                    </a:lnTo>
                    <a:lnTo>
                      <a:pt x="186" y="0"/>
                    </a:lnTo>
                    <a:lnTo>
                      <a:pt x="191" y="5"/>
                    </a:lnTo>
                    <a:lnTo>
                      <a:pt x="5" y="1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0" name="Rectangle 81"/>
              <p:cNvSpPr>
                <a:spLocks noChangeArrowheads="1"/>
              </p:cNvSpPr>
              <p:nvPr userDrawn="1"/>
            </p:nvSpPr>
            <p:spPr bwMode="auto">
              <a:xfrm>
                <a:off x="-18" y="1728"/>
                <a:ext cx="9" cy="2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1" name="Freeform 82"/>
              <p:cNvSpPr>
                <a:spLocks/>
              </p:cNvSpPr>
              <p:nvPr userDrawn="1"/>
            </p:nvSpPr>
            <p:spPr bwMode="auto">
              <a:xfrm>
                <a:off x="-13" y="89"/>
                <a:ext cx="526" cy="183"/>
              </a:xfrm>
              <a:custGeom>
                <a:avLst/>
                <a:gdLst>
                  <a:gd name="T0" fmla="*/ 4 w 526"/>
                  <a:gd name="T1" fmla="*/ 183 h 183"/>
                  <a:gd name="T2" fmla="*/ 0 w 526"/>
                  <a:gd name="T3" fmla="*/ 176 h 183"/>
                  <a:gd name="T4" fmla="*/ 523 w 526"/>
                  <a:gd name="T5" fmla="*/ 0 h 183"/>
                  <a:gd name="T6" fmla="*/ 526 w 526"/>
                  <a:gd name="T7" fmla="*/ 7 h 183"/>
                  <a:gd name="T8" fmla="*/ 4 w 526"/>
                  <a:gd name="T9" fmla="*/ 183 h 183"/>
                </a:gdLst>
                <a:ahLst/>
                <a:cxnLst>
                  <a:cxn ang="0">
                    <a:pos x="T0" y="T1"/>
                  </a:cxn>
                  <a:cxn ang="0">
                    <a:pos x="T2" y="T3"/>
                  </a:cxn>
                  <a:cxn ang="0">
                    <a:pos x="T4" y="T5"/>
                  </a:cxn>
                  <a:cxn ang="0">
                    <a:pos x="T6" y="T7"/>
                  </a:cxn>
                  <a:cxn ang="0">
                    <a:pos x="T8" y="T9"/>
                  </a:cxn>
                </a:cxnLst>
                <a:rect l="0" t="0" r="r" b="b"/>
                <a:pathLst>
                  <a:path w="526" h="183">
                    <a:moveTo>
                      <a:pt x="4" y="183"/>
                    </a:moveTo>
                    <a:lnTo>
                      <a:pt x="0" y="176"/>
                    </a:lnTo>
                    <a:lnTo>
                      <a:pt x="523" y="0"/>
                    </a:lnTo>
                    <a:lnTo>
                      <a:pt x="526" y="7"/>
                    </a:lnTo>
                    <a:lnTo>
                      <a:pt x="4"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2" name="Freeform 83"/>
              <p:cNvSpPr>
                <a:spLocks/>
              </p:cNvSpPr>
              <p:nvPr userDrawn="1"/>
            </p:nvSpPr>
            <p:spPr bwMode="auto">
              <a:xfrm>
                <a:off x="-704" y="630"/>
                <a:ext cx="362" cy="182"/>
              </a:xfrm>
              <a:custGeom>
                <a:avLst/>
                <a:gdLst>
                  <a:gd name="T0" fmla="*/ 359 w 362"/>
                  <a:gd name="T1" fmla="*/ 182 h 182"/>
                  <a:gd name="T2" fmla="*/ 0 w 362"/>
                  <a:gd name="T3" fmla="*/ 7 h 182"/>
                  <a:gd name="T4" fmla="*/ 3 w 362"/>
                  <a:gd name="T5" fmla="*/ 0 h 182"/>
                  <a:gd name="T6" fmla="*/ 362 w 362"/>
                  <a:gd name="T7" fmla="*/ 175 h 182"/>
                  <a:gd name="T8" fmla="*/ 359 w 362"/>
                  <a:gd name="T9" fmla="*/ 182 h 182"/>
                </a:gdLst>
                <a:ahLst/>
                <a:cxnLst>
                  <a:cxn ang="0">
                    <a:pos x="T0" y="T1"/>
                  </a:cxn>
                  <a:cxn ang="0">
                    <a:pos x="T2" y="T3"/>
                  </a:cxn>
                  <a:cxn ang="0">
                    <a:pos x="T4" y="T5"/>
                  </a:cxn>
                  <a:cxn ang="0">
                    <a:pos x="T6" y="T7"/>
                  </a:cxn>
                  <a:cxn ang="0">
                    <a:pos x="T8" y="T9"/>
                  </a:cxn>
                </a:cxnLst>
                <a:rect l="0" t="0" r="r" b="b"/>
                <a:pathLst>
                  <a:path w="362" h="182">
                    <a:moveTo>
                      <a:pt x="359" y="182"/>
                    </a:moveTo>
                    <a:lnTo>
                      <a:pt x="0" y="7"/>
                    </a:lnTo>
                    <a:lnTo>
                      <a:pt x="3" y="0"/>
                    </a:lnTo>
                    <a:lnTo>
                      <a:pt x="362" y="175"/>
                    </a:lnTo>
                    <a:lnTo>
                      <a:pt x="359"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3" name="Freeform 84"/>
              <p:cNvSpPr>
                <a:spLocks/>
              </p:cNvSpPr>
              <p:nvPr userDrawn="1"/>
            </p:nvSpPr>
            <p:spPr bwMode="auto">
              <a:xfrm>
                <a:off x="283" y="97"/>
                <a:ext cx="237" cy="358"/>
              </a:xfrm>
              <a:custGeom>
                <a:avLst/>
                <a:gdLst>
                  <a:gd name="T0" fmla="*/ 7 w 237"/>
                  <a:gd name="T1" fmla="*/ 358 h 358"/>
                  <a:gd name="T2" fmla="*/ 0 w 237"/>
                  <a:gd name="T3" fmla="*/ 353 h 358"/>
                  <a:gd name="T4" fmla="*/ 228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28" y="0"/>
                    </a:lnTo>
                    <a:lnTo>
                      <a:pt x="237" y="4"/>
                    </a:lnTo>
                    <a:lnTo>
                      <a:pt x="7" y="3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4" name="Freeform 85"/>
              <p:cNvSpPr>
                <a:spLocks/>
              </p:cNvSpPr>
              <p:nvPr userDrawn="1"/>
            </p:nvSpPr>
            <p:spPr bwMode="auto">
              <a:xfrm>
                <a:off x="501" y="96"/>
                <a:ext cx="856" cy="763"/>
              </a:xfrm>
              <a:custGeom>
                <a:avLst/>
                <a:gdLst>
                  <a:gd name="T0" fmla="*/ 851 w 856"/>
                  <a:gd name="T1" fmla="*/ 763 h 763"/>
                  <a:gd name="T2" fmla="*/ 0 w 856"/>
                  <a:gd name="T3" fmla="*/ 6 h 763"/>
                  <a:gd name="T4" fmla="*/ 5 w 856"/>
                  <a:gd name="T5" fmla="*/ 0 h 763"/>
                  <a:gd name="T6" fmla="*/ 856 w 856"/>
                  <a:gd name="T7" fmla="*/ 758 h 763"/>
                  <a:gd name="T8" fmla="*/ 851 w 856"/>
                  <a:gd name="T9" fmla="*/ 763 h 763"/>
                </a:gdLst>
                <a:ahLst/>
                <a:cxnLst>
                  <a:cxn ang="0">
                    <a:pos x="T0" y="T1"/>
                  </a:cxn>
                  <a:cxn ang="0">
                    <a:pos x="T2" y="T3"/>
                  </a:cxn>
                  <a:cxn ang="0">
                    <a:pos x="T4" y="T5"/>
                  </a:cxn>
                  <a:cxn ang="0">
                    <a:pos x="T6" y="T7"/>
                  </a:cxn>
                  <a:cxn ang="0">
                    <a:pos x="T8" y="T9"/>
                  </a:cxn>
                </a:cxnLst>
                <a:rect l="0" t="0" r="r" b="b"/>
                <a:pathLst>
                  <a:path w="856" h="763">
                    <a:moveTo>
                      <a:pt x="851" y="763"/>
                    </a:moveTo>
                    <a:lnTo>
                      <a:pt x="0" y="6"/>
                    </a:lnTo>
                    <a:lnTo>
                      <a:pt x="5" y="0"/>
                    </a:lnTo>
                    <a:lnTo>
                      <a:pt x="856" y="758"/>
                    </a:lnTo>
                    <a:lnTo>
                      <a:pt x="851" y="7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5" name="Freeform 86"/>
              <p:cNvSpPr>
                <a:spLocks/>
              </p:cNvSpPr>
              <p:nvPr userDrawn="1"/>
            </p:nvSpPr>
            <p:spPr bwMode="auto">
              <a:xfrm>
                <a:off x="441" y="57"/>
                <a:ext cx="114" cy="106"/>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6" name="Freeform 87"/>
              <p:cNvSpPr>
                <a:spLocks/>
              </p:cNvSpPr>
              <p:nvPr userDrawn="1"/>
            </p:nvSpPr>
            <p:spPr bwMode="auto">
              <a:xfrm>
                <a:off x="469" y="23"/>
                <a:ext cx="99"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7" name="Freeform 88"/>
              <p:cNvSpPr>
                <a:spLocks/>
              </p:cNvSpPr>
              <p:nvPr userDrawn="1"/>
            </p:nvSpPr>
            <p:spPr bwMode="auto">
              <a:xfrm>
                <a:off x="419" y="-2"/>
                <a:ext cx="102" cy="72"/>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8" name="Freeform 89"/>
              <p:cNvSpPr>
                <a:spLocks/>
              </p:cNvSpPr>
              <p:nvPr userDrawn="1"/>
            </p:nvSpPr>
            <p:spPr bwMode="auto">
              <a:xfrm>
                <a:off x="476" y="13"/>
                <a:ext cx="129" cy="173"/>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9" name="Freeform 90"/>
              <p:cNvSpPr>
                <a:spLocks/>
              </p:cNvSpPr>
              <p:nvPr userDrawn="1"/>
            </p:nvSpPr>
            <p:spPr bwMode="auto">
              <a:xfrm>
                <a:off x="944" y="857"/>
                <a:ext cx="402" cy="239"/>
              </a:xfrm>
              <a:custGeom>
                <a:avLst/>
                <a:gdLst>
                  <a:gd name="T0" fmla="*/ 5 w 402"/>
                  <a:gd name="T1" fmla="*/ 239 h 239"/>
                  <a:gd name="T2" fmla="*/ 0 w 402"/>
                  <a:gd name="T3" fmla="*/ 232 h 239"/>
                  <a:gd name="T4" fmla="*/ 397 w 402"/>
                  <a:gd name="T5" fmla="*/ 0 h 239"/>
                  <a:gd name="T6" fmla="*/ 402 w 402"/>
                  <a:gd name="T7" fmla="*/ 7 h 239"/>
                  <a:gd name="T8" fmla="*/ 5 w 402"/>
                  <a:gd name="T9" fmla="*/ 239 h 239"/>
                </a:gdLst>
                <a:ahLst/>
                <a:cxnLst>
                  <a:cxn ang="0">
                    <a:pos x="T0" y="T1"/>
                  </a:cxn>
                  <a:cxn ang="0">
                    <a:pos x="T2" y="T3"/>
                  </a:cxn>
                  <a:cxn ang="0">
                    <a:pos x="T4" y="T5"/>
                  </a:cxn>
                  <a:cxn ang="0">
                    <a:pos x="T6" y="T7"/>
                  </a:cxn>
                  <a:cxn ang="0">
                    <a:pos x="T8" y="T9"/>
                  </a:cxn>
                </a:cxnLst>
                <a:rect l="0" t="0" r="r" b="b"/>
                <a:pathLst>
                  <a:path w="402" h="239">
                    <a:moveTo>
                      <a:pt x="5" y="239"/>
                    </a:moveTo>
                    <a:lnTo>
                      <a:pt x="0" y="232"/>
                    </a:lnTo>
                    <a:lnTo>
                      <a:pt x="397" y="0"/>
                    </a:lnTo>
                    <a:lnTo>
                      <a:pt x="402" y="7"/>
                    </a:lnTo>
                    <a:lnTo>
                      <a:pt x="5" y="2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0" name="Freeform 91"/>
              <p:cNvSpPr>
                <a:spLocks/>
              </p:cNvSpPr>
              <p:nvPr userDrawn="1"/>
            </p:nvSpPr>
            <p:spPr bwMode="auto">
              <a:xfrm>
                <a:off x="933" y="855"/>
                <a:ext cx="414" cy="1007"/>
              </a:xfrm>
              <a:custGeom>
                <a:avLst/>
                <a:gdLst>
                  <a:gd name="T0" fmla="*/ 6 w 414"/>
                  <a:gd name="T1" fmla="*/ 1007 h 1007"/>
                  <a:gd name="T2" fmla="*/ 0 w 414"/>
                  <a:gd name="T3" fmla="*/ 1004 h 1007"/>
                  <a:gd name="T4" fmla="*/ 408 w 414"/>
                  <a:gd name="T5" fmla="*/ 0 h 1007"/>
                  <a:gd name="T6" fmla="*/ 414 w 414"/>
                  <a:gd name="T7" fmla="*/ 4 h 1007"/>
                  <a:gd name="T8" fmla="*/ 6 w 414"/>
                  <a:gd name="T9" fmla="*/ 1007 h 1007"/>
                </a:gdLst>
                <a:ahLst/>
                <a:cxnLst>
                  <a:cxn ang="0">
                    <a:pos x="T0" y="T1"/>
                  </a:cxn>
                  <a:cxn ang="0">
                    <a:pos x="T2" y="T3"/>
                  </a:cxn>
                  <a:cxn ang="0">
                    <a:pos x="T4" y="T5"/>
                  </a:cxn>
                  <a:cxn ang="0">
                    <a:pos x="T6" y="T7"/>
                  </a:cxn>
                  <a:cxn ang="0">
                    <a:pos x="T8" y="T9"/>
                  </a:cxn>
                </a:cxnLst>
                <a:rect l="0" t="0" r="r" b="b"/>
                <a:pathLst>
                  <a:path w="414" h="1007">
                    <a:moveTo>
                      <a:pt x="6" y="1007"/>
                    </a:moveTo>
                    <a:lnTo>
                      <a:pt x="0" y="1004"/>
                    </a:lnTo>
                    <a:lnTo>
                      <a:pt x="408" y="0"/>
                    </a:lnTo>
                    <a:lnTo>
                      <a:pt x="414" y="4"/>
                    </a:lnTo>
                    <a:lnTo>
                      <a:pt x="6" y="10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1" name="Freeform 92"/>
              <p:cNvSpPr>
                <a:spLocks/>
              </p:cNvSpPr>
              <p:nvPr userDrawn="1"/>
            </p:nvSpPr>
            <p:spPr bwMode="auto">
              <a:xfrm>
                <a:off x="1314" y="610"/>
                <a:ext cx="33" cy="247"/>
              </a:xfrm>
              <a:custGeom>
                <a:avLst/>
                <a:gdLst>
                  <a:gd name="T0" fmla="*/ 25 w 33"/>
                  <a:gd name="T1" fmla="*/ 247 h 247"/>
                  <a:gd name="T2" fmla="*/ 0 w 33"/>
                  <a:gd name="T3" fmla="*/ 0 h 247"/>
                  <a:gd name="T4" fmla="*/ 8 w 33"/>
                  <a:gd name="T5" fmla="*/ 0 h 247"/>
                  <a:gd name="T6" fmla="*/ 33 w 33"/>
                  <a:gd name="T7" fmla="*/ 245 h 247"/>
                  <a:gd name="T8" fmla="*/ 25 w 33"/>
                  <a:gd name="T9" fmla="*/ 247 h 247"/>
                </a:gdLst>
                <a:ahLst/>
                <a:cxnLst>
                  <a:cxn ang="0">
                    <a:pos x="T0" y="T1"/>
                  </a:cxn>
                  <a:cxn ang="0">
                    <a:pos x="T2" y="T3"/>
                  </a:cxn>
                  <a:cxn ang="0">
                    <a:pos x="T4" y="T5"/>
                  </a:cxn>
                  <a:cxn ang="0">
                    <a:pos x="T6" y="T7"/>
                  </a:cxn>
                  <a:cxn ang="0">
                    <a:pos x="T8" y="T9"/>
                  </a:cxn>
                </a:cxnLst>
                <a:rect l="0" t="0" r="r" b="b"/>
                <a:pathLst>
                  <a:path w="33" h="247">
                    <a:moveTo>
                      <a:pt x="25" y="247"/>
                    </a:moveTo>
                    <a:lnTo>
                      <a:pt x="0" y="0"/>
                    </a:lnTo>
                    <a:lnTo>
                      <a:pt x="8" y="0"/>
                    </a:lnTo>
                    <a:lnTo>
                      <a:pt x="33" y="245"/>
                    </a:lnTo>
                    <a:lnTo>
                      <a:pt x="25"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2" name="Freeform 93"/>
              <p:cNvSpPr>
                <a:spLocks/>
              </p:cNvSpPr>
              <p:nvPr userDrawn="1"/>
            </p:nvSpPr>
            <p:spPr bwMode="auto">
              <a:xfrm>
                <a:off x="578" y="1428"/>
                <a:ext cx="363" cy="426"/>
              </a:xfrm>
              <a:custGeom>
                <a:avLst/>
                <a:gdLst>
                  <a:gd name="T0" fmla="*/ 356 w 363"/>
                  <a:gd name="T1" fmla="*/ 426 h 426"/>
                  <a:gd name="T2" fmla="*/ 0 w 363"/>
                  <a:gd name="T3" fmla="*/ 7 h 426"/>
                  <a:gd name="T4" fmla="*/ 5 w 363"/>
                  <a:gd name="T5" fmla="*/ 0 h 426"/>
                  <a:gd name="T6" fmla="*/ 363 w 363"/>
                  <a:gd name="T7" fmla="*/ 421 h 426"/>
                  <a:gd name="T8" fmla="*/ 356 w 363"/>
                  <a:gd name="T9" fmla="*/ 426 h 426"/>
                </a:gdLst>
                <a:ahLst/>
                <a:cxnLst>
                  <a:cxn ang="0">
                    <a:pos x="T0" y="T1"/>
                  </a:cxn>
                  <a:cxn ang="0">
                    <a:pos x="T2" y="T3"/>
                  </a:cxn>
                  <a:cxn ang="0">
                    <a:pos x="T4" y="T5"/>
                  </a:cxn>
                  <a:cxn ang="0">
                    <a:pos x="T6" y="T7"/>
                  </a:cxn>
                  <a:cxn ang="0">
                    <a:pos x="T8" y="T9"/>
                  </a:cxn>
                </a:cxnLst>
                <a:rect l="0" t="0" r="r" b="b"/>
                <a:pathLst>
                  <a:path w="363" h="426">
                    <a:moveTo>
                      <a:pt x="356" y="426"/>
                    </a:moveTo>
                    <a:lnTo>
                      <a:pt x="0" y="7"/>
                    </a:lnTo>
                    <a:lnTo>
                      <a:pt x="5" y="0"/>
                    </a:lnTo>
                    <a:lnTo>
                      <a:pt x="363" y="421"/>
                    </a:lnTo>
                    <a:lnTo>
                      <a:pt x="356" y="4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3" name="Rectangle 94"/>
              <p:cNvSpPr>
                <a:spLocks noChangeArrowheads="1"/>
              </p:cNvSpPr>
              <p:nvPr userDrawn="1"/>
            </p:nvSpPr>
            <p:spPr bwMode="auto">
              <a:xfrm>
                <a:off x="696" y="1855"/>
                <a:ext cx="242"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4" name="Freeform 95"/>
              <p:cNvSpPr>
                <a:spLocks/>
              </p:cNvSpPr>
              <p:nvPr userDrawn="1"/>
            </p:nvSpPr>
            <p:spPr bwMode="auto">
              <a:xfrm>
                <a:off x="931" y="1860"/>
                <a:ext cx="342" cy="273"/>
              </a:xfrm>
              <a:custGeom>
                <a:avLst/>
                <a:gdLst>
                  <a:gd name="T0" fmla="*/ 337 w 342"/>
                  <a:gd name="T1" fmla="*/ 273 h 273"/>
                  <a:gd name="T2" fmla="*/ 0 w 342"/>
                  <a:gd name="T3" fmla="*/ 7 h 273"/>
                  <a:gd name="T4" fmla="*/ 5 w 342"/>
                  <a:gd name="T5" fmla="*/ 0 h 273"/>
                  <a:gd name="T6" fmla="*/ 342 w 342"/>
                  <a:gd name="T7" fmla="*/ 268 h 273"/>
                  <a:gd name="T8" fmla="*/ 337 w 342"/>
                  <a:gd name="T9" fmla="*/ 273 h 273"/>
                </a:gdLst>
                <a:ahLst/>
                <a:cxnLst>
                  <a:cxn ang="0">
                    <a:pos x="T0" y="T1"/>
                  </a:cxn>
                  <a:cxn ang="0">
                    <a:pos x="T2" y="T3"/>
                  </a:cxn>
                  <a:cxn ang="0">
                    <a:pos x="T4" y="T5"/>
                  </a:cxn>
                  <a:cxn ang="0">
                    <a:pos x="T6" y="T7"/>
                  </a:cxn>
                  <a:cxn ang="0">
                    <a:pos x="T8" y="T9"/>
                  </a:cxn>
                </a:cxnLst>
                <a:rect l="0" t="0" r="r" b="b"/>
                <a:pathLst>
                  <a:path w="342" h="273">
                    <a:moveTo>
                      <a:pt x="337" y="273"/>
                    </a:moveTo>
                    <a:lnTo>
                      <a:pt x="0" y="7"/>
                    </a:lnTo>
                    <a:lnTo>
                      <a:pt x="5" y="0"/>
                    </a:lnTo>
                    <a:lnTo>
                      <a:pt x="342" y="268"/>
                    </a:lnTo>
                    <a:lnTo>
                      <a:pt x="337" y="2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5" name="Freeform 96"/>
              <p:cNvSpPr>
                <a:spLocks/>
              </p:cNvSpPr>
              <p:nvPr userDrawn="1"/>
            </p:nvSpPr>
            <p:spPr bwMode="auto">
              <a:xfrm>
                <a:off x="941" y="1711"/>
                <a:ext cx="487" cy="148"/>
              </a:xfrm>
              <a:custGeom>
                <a:avLst/>
                <a:gdLst>
                  <a:gd name="T0" fmla="*/ 2 w 487"/>
                  <a:gd name="T1" fmla="*/ 148 h 148"/>
                  <a:gd name="T2" fmla="*/ 0 w 487"/>
                  <a:gd name="T3" fmla="*/ 139 h 148"/>
                  <a:gd name="T4" fmla="*/ 483 w 487"/>
                  <a:gd name="T5" fmla="*/ 0 h 148"/>
                  <a:gd name="T6" fmla="*/ 487 w 487"/>
                  <a:gd name="T7" fmla="*/ 8 h 148"/>
                  <a:gd name="T8" fmla="*/ 2 w 487"/>
                  <a:gd name="T9" fmla="*/ 148 h 148"/>
                </a:gdLst>
                <a:ahLst/>
                <a:cxnLst>
                  <a:cxn ang="0">
                    <a:pos x="T0" y="T1"/>
                  </a:cxn>
                  <a:cxn ang="0">
                    <a:pos x="T2" y="T3"/>
                  </a:cxn>
                  <a:cxn ang="0">
                    <a:pos x="T4" y="T5"/>
                  </a:cxn>
                  <a:cxn ang="0">
                    <a:pos x="T6" y="T7"/>
                  </a:cxn>
                  <a:cxn ang="0">
                    <a:pos x="T8" y="T9"/>
                  </a:cxn>
                </a:cxnLst>
                <a:rect l="0" t="0" r="r" b="b"/>
                <a:pathLst>
                  <a:path w="487" h="148">
                    <a:moveTo>
                      <a:pt x="2" y="148"/>
                    </a:moveTo>
                    <a:lnTo>
                      <a:pt x="0" y="139"/>
                    </a:lnTo>
                    <a:lnTo>
                      <a:pt x="483" y="0"/>
                    </a:lnTo>
                    <a:lnTo>
                      <a:pt x="487" y="8"/>
                    </a:lnTo>
                    <a:lnTo>
                      <a:pt x="2" y="1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6" name="Freeform 97"/>
              <p:cNvSpPr>
                <a:spLocks/>
              </p:cNvSpPr>
              <p:nvPr userDrawn="1"/>
            </p:nvSpPr>
            <p:spPr bwMode="auto">
              <a:xfrm>
                <a:off x="5922" y="2961"/>
                <a:ext cx="124" cy="96"/>
              </a:xfrm>
              <a:custGeom>
                <a:avLst/>
                <a:gdLst>
                  <a:gd name="T0" fmla="*/ 32 w 74"/>
                  <a:gd name="T1" fmla="*/ 57 h 57"/>
                  <a:gd name="T2" fmla="*/ 19 w 74"/>
                  <a:gd name="T3" fmla="*/ 55 h 57"/>
                  <a:gd name="T4" fmla="*/ 0 w 74"/>
                  <a:gd name="T5" fmla="*/ 43 h 57"/>
                  <a:gd name="T6" fmla="*/ 2 w 74"/>
                  <a:gd name="T7" fmla="*/ 41 h 57"/>
                  <a:gd name="T8" fmla="*/ 20 w 74"/>
                  <a:gd name="T9" fmla="*/ 52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7" y="57"/>
                      <a:pt x="23" y="56"/>
                      <a:pt x="19" y="55"/>
                    </a:cubicBezTo>
                    <a:cubicBezTo>
                      <a:pt x="12" y="53"/>
                      <a:pt x="5" y="49"/>
                      <a:pt x="0" y="43"/>
                    </a:cubicBezTo>
                    <a:cubicBezTo>
                      <a:pt x="2" y="41"/>
                      <a:pt x="2" y="41"/>
                      <a:pt x="2" y="41"/>
                    </a:cubicBezTo>
                    <a:cubicBezTo>
                      <a:pt x="7" y="46"/>
                      <a:pt x="13" y="50"/>
                      <a:pt x="20" y="52"/>
                    </a:cubicBezTo>
                    <a:cubicBezTo>
                      <a:pt x="30" y="55"/>
                      <a:pt x="40" y="55"/>
                      <a:pt x="49" y="50"/>
                    </a:cubicBezTo>
                    <a:cubicBezTo>
                      <a:pt x="58" y="45"/>
                      <a:pt x="65" y="37"/>
                      <a:pt x="68" y="27"/>
                    </a:cubicBezTo>
                    <a:cubicBezTo>
                      <a:pt x="71" y="19"/>
                      <a:pt x="70" y="9"/>
                      <a:pt x="67" y="1"/>
                    </a:cubicBezTo>
                    <a:cubicBezTo>
                      <a:pt x="70" y="0"/>
                      <a:pt x="70" y="0"/>
                      <a:pt x="70" y="0"/>
                    </a:cubicBezTo>
                    <a:cubicBezTo>
                      <a:pt x="73" y="9"/>
                      <a:pt x="74" y="19"/>
                      <a:pt x="71" y="28"/>
                    </a:cubicBezTo>
                    <a:cubicBezTo>
                      <a:pt x="68" y="39"/>
                      <a:pt x="60" y="47"/>
                      <a:pt x="51" y="52"/>
                    </a:cubicBezTo>
                    <a:cubicBezTo>
                      <a:pt x="45" y="56"/>
                      <a:pt x="38" y="57"/>
                      <a:pt x="32"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7" name="Freeform 98"/>
              <p:cNvSpPr>
                <a:spLocks/>
              </p:cNvSpPr>
              <p:nvPr userDrawn="1"/>
            </p:nvSpPr>
            <p:spPr bwMode="auto">
              <a:xfrm>
                <a:off x="5905" y="2921"/>
                <a:ext cx="54" cy="87"/>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8" name="Freeform 99"/>
              <p:cNvSpPr>
                <a:spLocks/>
              </p:cNvSpPr>
              <p:nvPr userDrawn="1"/>
            </p:nvSpPr>
            <p:spPr bwMode="auto">
              <a:xfrm>
                <a:off x="5873" y="2946"/>
                <a:ext cx="54" cy="119"/>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4" y="54"/>
                      <a:pt x="32" y="67"/>
                    </a:cubicBezTo>
                    <a:lnTo>
                      <a:pt x="29"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9" name="Freeform 100"/>
              <p:cNvSpPr>
                <a:spLocks/>
              </p:cNvSpPr>
              <p:nvPr userDrawn="1"/>
            </p:nvSpPr>
            <p:spPr bwMode="auto">
              <a:xfrm>
                <a:off x="5915" y="2887"/>
                <a:ext cx="156" cy="162"/>
              </a:xfrm>
              <a:custGeom>
                <a:avLst/>
                <a:gdLst>
                  <a:gd name="T0" fmla="*/ 78 w 93"/>
                  <a:gd name="T1" fmla="*/ 96 h 96"/>
                  <a:gd name="T2" fmla="*/ 75 w 93"/>
                  <a:gd name="T3" fmla="*/ 92 h 96"/>
                  <a:gd name="T4" fmla="*/ 84 w 93"/>
                  <a:gd name="T5" fmla="*/ 75 h 96"/>
                  <a:gd name="T6" fmla="*/ 81 w 93"/>
                  <a:gd name="T7" fmla="*/ 36 h 96"/>
                  <a:gd name="T8" fmla="*/ 51 w 93"/>
                  <a:gd name="T9" fmla="*/ 11 h 96"/>
                  <a:gd name="T10" fmla="*/ 3 w 93"/>
                  <a:gd name="T11" fmla="*/ 20 h 96"/>
                  <a:gd name="T12" fmla="*/ 0 w 93"/>
                  <a:gd name="T13" fmla="*/ 16 h 96"/>
                  <a:gd name="T14" fmla="*/ 52 w 93"/>
                  <a:gd name="T15" fmla="*/ 6 h 96"/>
                  <a:gd name="T16" fmla="*/ 85 w 93"/>
                  <a:gd name="T17" fmla="*/ 33 h 96"/>
                  <a:gd name="T18" fmla="*/ 89 w 93"/>
                  <a:gd name="T19" fmla="*/ 76 h 96"/>
                  <a:gd name="T20" fmla="*/ 78 w 93"/>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6">
                    <a:moveTo>
                      <a:pt x="78" y="96"/>
                    </a:moveTo>
                    <a:cubicBezTo>
                      <a:pt x="75" y="92"/>
                      <a:pt x="75" y="92"/>
                      <a:pt x="75" y="92"/>
                    </a:cubicBezTo>
                    <a:cubicBezTo>
                      <a:pt x="79" y="87"/>
                      <a:pt x="82" y="81"/>
                      <a:pt x="84" y="75"/>
                    </a:cubicBezTo>
                    <a:cubicBezTo>
                      <a:pt x="88" y="62"/>
                      <a:pt x="87" y="48"/>
                      <a:pt x="81" y="36"/>
                    </a:cubicBezTo>
                    <a:cubicBezTo>
                      <a:pt x="75" y="24"/>
                      <a:pt x="64" y="15"/>
                      <a:pt x="51" y="11"/>
                    </a:cubicBezTo>
                    <a:cubicBezTo>
                      <a:pt x="34" y="6"/>
                      <a:pt x="16" y="9"/>
                      <a:pt x="3" y="20"/>
                    </a:cubicBezTo>
                    <a:cubicBezTo>
                      <a:pt x="0" y="16"/>
                      <a:pt x="0" y="16"/>
                      <a:pt x="0" y="16"/>
                    </a:cubicBezTo>
                    <a:cubicBezTo>
                      <a:pt x="15" y="4"/>
                      <a:pt x="34" y="0"/>
                      <a:pt x="52" y="6"/>
                    </a:cubicBezTo>
                    <a:cubicBezTo>
                      <a:pt x="66" y="11"/>
                      <a:pt x="78" y="20"/>
                      <a:pt x="85" y="33"/>
                    </a:cubicBezTo>
                    <a:cubicBezTo>
                      <a:pt x="92" y="47"/>
                      <a:pt x="93" y="62"/>
                      <a:pt x="89" y="76"/>
                    </a:cubicBezTo>
                    <a:cubicBezTo>
                      <a:pt x="87" y="83"/>
                      <a:pt x="83" y="90"/>
                      <a:pt x="7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0" name="Freeform 101"/>
              <p:cNvSpPr>
                <a:spLocks noEditPoints="1"/>
              </p:cNvSpPr>
              <p:nvPr userDrawn="1"/>
            </p:nvSpPr>
            <p:spPr bwMode="auto">
              <a:xfrm>
                <a:off x="2499" y="161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1" name="Rectangle 102"/>
              <p:cNvSpPr>
                <a:spLocks noChangeArrowheads="1"/>
              </p:cNvSpPr>
              <p:nvPr userDrawn="1"/>
            </p:nvSpPr>
            <p:spPr bwMode="auto">
              <a:xfrm>
                <a:off x="1990" y="2082"/>
                <a:ext cx="14"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2" name="Rectangle 103"/>
              <p:cNvSpPr>
                <a:spLocks noChangeArrowheads="1"/>
              </p:cNvSpPr>
              <p:nvPr userDrawn="1"/>
            </p:nvSpPr>
            <p:spPr bwMode="auto">
              <a:xfrm>
                <a:off x="1965" y="2055"/>
                <a:ext cx="13"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3" name="Rectangle 104"/>
              <p:cNvSpPr>
                <a:spLocks noChangeArrowheads="1"/>
              </p:cNvSpPr>
              <p:nvPr userDrawn="1"/>
            </p:nvSpPr>
            <p:spPr bwMode="auto">
              <a:xfrm>
                <a:off x="1965" y="2028"/>
                <a:ext cx="13"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4" name="Rectangle 105"/>
              <p:cNvSpPr>
                <a:spLocks noChangeArrowheads="1"/>
              </p:cNvSpPr>
              <p:nvPr userDrawn="1"/>
            </p:nvSpPr>
            <p:spPr bwMode="auto">
              <a:xfrm>
                <a:off x="1990" y="2055"/>
                <a:ext cx="14"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5" name="Rectangle 106"/>
              <p:cNvSpPr>
                <a:spLocks noChangeArrowheads="1"/>
              </p:cNvSpPr>
              <p:nvPr userDrawn="1"/>
            </p:nvSpPr>
            <p:spPr bwMode="auto">
              <a:xfrm>
                <a:off x="2015" y="2055"/>
                <a:ext cx="14"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6" name="Rectangle 107"/>
              <p:cNvSpPr>
                <a:spLocks noChangeArrowheads="1"/>
              </p:cNvSpPr>
              <p:nvPr userDrawn="1"/>
            </p:nvSpPr>
            <p:spPr bwMode="auto">
              <a:xfrm>
                <a:off x="2015" y="2028"/>
                <a:ext cx="14"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7" name="Rectangle 108"/>
              <p:cNvSpPr>
                <a:spLocks noChangeArrowheads="1"/>
              </p:cNvSpPr>
              <p:nvPr userDrawn="1"/>
            </p:nvSpPr>
            <p:spPr bwMode="auto">
              <a:xfrm>
                <a:off x="2015" y="2082"/>
                <a:ext cx="14"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8" name="Rectangle 109"/>
              <p:cNvSpPr>
                <a:spLocks noChangeArrowheads="1"/>
              </p:cNvSpPr>
              <p:nvPr userDrawn="1"/>
            </p:nvSpPr>
            <p:spPr bwMode="auto">
              <a:xfrm>
                <a:off x="1990" y="2028"/>
                <a:ext cx="14"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9" name="Rectangle 110"/>
              <p:cNvSpPr>
                <a:spLocks noChangeArrowheads="1"/>
              </p:cNvSpPr>
              <p:nvPr userDrawn="1"/>
            </p:nvSpPr>
            <p:spPr bwMode="auto">
              <a:xfrm>
                <a:off x="1965" y="2082"/>
                <a:ext cx="13"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0" name="Rectangle 111"/>
              <p:cNvSpPr>
                <a:spLocks noChangeArrowheads="1"/>
              </p:cNvSpPr>
              <p:nvPr userDrawn="1"/>
            </p:nvSpPr>
            <p:spPr bwMode="auto">
              <a:xfrm>
                <a:off x="1913" y="2082"/>
                <a:ext cx="15"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1" name="Rectangle 112"/>
              <p:cNvSpPr>
                <a:spLocks noChangeArrowheads="1"/>
              </p:cNvSpPr>
              <p:nvPr userDrawn="1"/>
            </p:nvSpPr>
            <p:spPr bwMode="auto">
              <a:xfrm>
                <a:off x="1913" y="2055"/>
                <a:ext cx="15"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2" name="Rectangle 113"/>
              <p:cNvSpPr>
                <a:spLocks noChangeArrowheads="1"/>
              </p:cNvSpPr>
              <p:nvPr userDrawn="1"/>
            </p:nvSpPr>
            <p:spPr bwMode="auto">
              <a:xfrm>
                <a:off x="1938" y="2028"/>
                <a:ext cx="15"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3" name="Rectangle 114"/>
              <p:cNvSpPr>
                <a:spLocks noChangeArrowheads="1"/>
              </p:cNvSpPr>
              <p:nvPr userDrawn="1"/>
            </p:nvSpPr>
            <p:spPr bwMode="auto">
              <a:xfrm>
                <a:off x="1938" y="2082"/>
                <a:ext cx="15"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4" name="Rectangle 115"/>
              <p:cNvSpPr>
                <a:spLocks noChangeArrowheads="1"/>
              </p:cNvSpPr>
              <p:nvPr userDrawn="1"/>
            </p:nvSpPr>
            <p:spPr bwMode="auto">
              <a:xfrm>
                <a:off x="1913" y="2028"/>
                <a:ext cx="15"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5" name="Rectangle 116"/>
              <p:cNvSpPr>
                <a:spLocks noChangeArrowheads="1"/>
              </p:cNvSpPr>
              <p:nvPr userDrawn="1"/>
            </p:nvSpPr>
            <p:spPr bwMode="auto">
              <a:xfrm>
                <a:off x="1938" y="2055"/>
                <a:ext cx="15"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6" name="Rectangle 117"/>
              <p:cNvSpPr>
                <a:spLocks noChangeArrowheads="1"/>
              </p:cNvSpPr>
              <p:nvPr userDrawn="1"/>
            </p:nvSpPr>
            <p:spPr bwMode="auto">
              <a:xfrm>
                <a:off x="1928" y="1960"/>
                <a:ext cx="15" cy="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7" name="Rectangle 118"/>
              <p:cNvSpPr>
                <a:spLocks noChangeArrowheads="1"/>
              </p:cNvSpPr>
              <p:nvPr userDrawn="1"/>
            </p:nvSpPr>
            <p:spPr bwMode="auto">
              <a:xfrm>
                <a:off x="2000" y="1960"/>
                <a:ext cx="15" cy="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8" name="Freeform 119"/>
              <p:cNvSpPr>
                <a:spLocks noEditPoints="1"/>
              </p:cNvSpPr>
              <p:nvPr userDrawn="1"/>
            </p:nvSpPr>
            <p:spPr bwMode="auto">
              <a:xfrm>
                <a:off x="1889" y="1975"/>
                <a:ext cx="165" cy="149"/>
              </a:xfrm>
              <a:custGeom>
                <a:avLst/>
                <a:gdLst>
                  <a:gd name="T0" fmla="*/ 136 w 165"/>
                  <a:gd name="T1" fmla="*/ 0 h 149"/>
                  <a:gd name="T2" fmla="*/ 136 w 165"/>
                  <a:gd name="T3" fmla="*/ 22 h 149"/>
                  <a:gd name="T4" fmla="*/ 100 w 165"/>
                  <a:gd name="T5" fmla="*/ 22 h 149"/>
                  <a:gd name="T6" fmla="*/ 100 w 165"/>
                  <a:gd name="T7" fmla="*/ 0 h 149"/>
                  <a:gd name="T8" fmla="*/ 66 w 165"/>
                  <a:gd name="T9" fmla="*/ 0 h 149"/>
                  <a:gd name="T10" fmla="*/ 66 w 165"/>
                  <a:gd name="T11" fmla="*/ 22 h 149"/>
                  <a:gd name="T12" fmla="*/ 27 w 165"/>
                  <a:gd name="T13" fmla="*/ 22 h 149"/>
                  <a:gd name="T14" fmla="*/ 27 w 165"/>
                  <a:gd name="T15" fmla="*/ 0 h 149"/>
                  <a:gd name="T16" fmla="*/ 0 w 165"/>
                  <a:gd name="T17" fmla="*/ 0 h 149"/>
                  <a:gd name="T18" fmla="*/ 0 w 165"/>
                  <a:gd name="T19" fmla="*/ 149 h 149"/>
                  <a:gd name="T20" fmla="*/ 165 w 165"/>
                  <a:gd name="T21" fmla="*/ 149 h 149"/>
                  <a:gd name="T22" fmla="*/ 165 w 165"/>
                  <a:gd name="T23" fmla="*/ 0 h 149"/>
                  <a:gd name="T24" fmla="*/ 136 w 165"/>
                  <a:gd name="T25" fmla="*/ 0 h 149"/>
                  <a:gd name="T26" fmla="*/ 158 w 165"/>
                  <a:gd name="T27" fmla="*/ 143 h 149"/>
                  <a:gd name="T28" fmla="*/ 7 w 165"/>
                  <a:gd name="T29" fmla="*/ 143 h 149"/>
                  <a:gd name="T30" fmla="*/ 7 w 165"/>
                  <a:gd name="T31" fmla="*/ 33 h 149"/>
                  <a:gd name="T32" fmla="*/ 158 w 165"/>
                  <a:gd name="T33" fmla="*/ 33 h 149"/>
                  <a:gd name="T34" fmla="*/ 158 w 165"/>
                  <a:gd name="T35" fmla="*/ 1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49">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9" name="Freeform 120"/>
              <p:cNvSpPr>
                <a:spLocks noEditPoints="1"/>
              </p:cNvSpPr>
              <p:nvPr userDrawn="1"/>
            </p:nvSpPr>
            <p:spPr bwMode="auto">
              <a:xfrm>
                <a:off x="2207" y="1264"/>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0" name="Freeform 121"/>
              <p:cNvSpPr>
                <a:spLocks/>
              </p:cNvSpPr>
              <p:nvPr userDrawn="1"/>
            </p:nvSpPr>
            <p:spPr bwMode="auto">
              <a:xfrm>
                <a:off x="1958" y="956"/>
                <a:ext cx="148" cy="46"/>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1" name="Rectangle 122"/>
              <p:cNvSpPr>
                <a:spLocks noChangeArrowheads="1"/>
              </p:cNvSpPr>
              <p:nvPr userDrawn="1"/>
            </p:nvSpPr>
            <p:spPr bwMode="auto">
              <a:xfrm>
                <a:off x="1958" y="1015"/>
                <a:ext cx="14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2" name="Freeform 123"/>
              <p:cNvSpPr>
                <a:spLocks/>
              </p:cNvSpPr>
              <p:nvPr userDrawn="1"/>
            </p:nvSpPr>
            <p:spPr bwMode="auto">
              <a:xfrm>
                <a:off x="1958" y="1060"/>
                <a:ext cx="148" cy="46"/>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3" name="Freeform 124"/>
              <p:cNvSpPr>
                <a:spLocks noEditPoints="1"/>
              </p:cNvSpPr>
              <p:nvPr userDrawn="1"/>
            </p:nvSpPr>
            <p:spPr bwMode="auto">
              <a:xfrm>
                <a:off x="2368" y="734"/>
                <a:ext cx="168" cy="168"/>
              </a:xfrm>
              <a:custGeom>
                <a:avLst/>
                <a:gdLst>
                  <a:gd name="T0" fmla="*/ 116 w 168"/>
                  <a:gd name="T1" fmla="*/ 76 h 168"/>
                  <a:gd name="T2" fmla="*/ 52 w 168"/>
                  <a:gd name="T3" fmla="*/ 76 h 168"/>
                  <a:gd name="T4" fmla="*/ 52 w 168"/>
                  <a:gd name="T5" fmla="*/ 69 h 168"/>
                  <a:gd name="T6" fmla="*/ 116 w 168"/>
                  <a:gd name="T7" fmla="*/ 69 h 168"/>
                  <a:gd name="T8" fmla="*/ 116 w 168"/>
                  <a:gd name="T9" fmla="*/ 76 h 168"/>
                  <a:gd name="T10" fmla="*/ 116 w 168"/>
                  <a:gd name="T11" fmla="*/ 96 h 168"/>
                  <a:gd name="T12" fmla="*/ 52 w 168"/>
                  <a:gd name="T13" fmla="*/ 96 h 168"/>
                  <a:gd name="T14" fmla="*/ 52 w 168"/>
                  <a:gd name="T15" fmla="*/ 105 h 168"/>
                  <a:gd name="T16" fmla="*/ 116 w 168"/>
                  <a:gd name="T17" fmla="*/ 105 h 168"/>
                  <a:gd name="T18" fmla="*/ 116 w 168"/>
                  <a:gd name="T19" fmla="*/ 96 h 168"/>
                  <a:gd name="T20" fmla="*/ 116 w 168"/>
                  <a:gd name="T21" fmla="*/ 39 h 168"/>
                  <a:gd name="T22" fmla="*/ 52 w 168"/>
                  <a:gd name="T23" fmla="*/ 39 h 168"/>
                  <a:gd name="T24" fmla="*/ 52 w 168"/>
                  <a:gd name="T25" fmla="*/ 47 h 168"/>
                  <a:gd name="T26" fmla="*/ 116 w 168"/>
                  <a:gd name="T27" fmla="*/ 47 h 168"/>
                  <a:gd name="T28" fmla="*/ 116 w 168"/>
                  <a:gd name="T29" fmla="*/ 39 h 168"/>
                  <a:gd name="T30" fmla="*/ 116 w 168"/>
                  <a:gd name="T31" fmla="*/ 126 h 168"/>
                  <a:gd name="T32" fmla="*/ 52 w 168"/>
                  <a:gd name="T33" fmla="*/ 126 h 168"/>
                  <a:gd name="T34" fmla="*/ 52 w 168"/>
                  <a:gd name="T35" fmla="*/ 133 h 168"/>
                  <a:gd name="T36" fmla="*/ 116 w 168"/>
                  <a:gd name="T37" fmla="*/ 133 h 168"/>
                  <a:gd name="T38" fmla="*/ 116 w 168"/>
                  <a:gd name="T39" fmla="*/ 126 h 168"/>
                  <a:gd name="T40" fmla="*/ 168 w 168"/>
                  <a:gd name="T41" fmla="*/ 168 h 168"/>
                  <a:gd name="T42" fmla="*/ 0 w 168"/>
                  <a:gd name="T43" fmla="*/ 168 h 168"/>
                  <a:gd name="T44" fmla="*/ 0 w 168"/>
                  <a:gd name="T45" fmla="*/ 0 h 168"/>
                  <a:gd name="T46" fmla="*/ 168 w 168"/>
                  <a:gd name="T47" fmla="*/ 0 h 168"/>
                  <a:gd name="T48" fmla="*/ 168 w 168"/>
                  <a:gd name="T49" fmla="*/ 168 h 168"/>
                  <a:gd name="T50" fmla="*/ 161 w 168"/>
                  <a:gd name="T51" fmla="*/ 9 h 168"/>
                  <a:gd name="T52" fmla="*/ 8 w 168"/>
                  <a:gd name="T53" fmla="*/ 9 h 168"/>
                  <a:gd name="T54" fmla="*/ 8 w 168"/>
                  <a:gd name="T55" fmla="*/ 162 h 168"/>
                  <a:gd name="T56" fmla="*/ 161 w 168"/>
                  <a:gd name="T57" fmla="*/ 162 h 168"/>
                  <a:gd name="T58" fmla="*/ 161 w 168"/>
                  <a:gd name="T59" fmla="*/ 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68">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4" name="Freeform 125"/>
              <p:cNvSpPr>
                <a:spLocks noEditPoints="1"/>
              </p:cNvSpPr>
              <p:nvPr userDrawn="1"/>
            </p:nvSpPr>
            <p:spPr bwMode="auto">
              <a:xfrm>
                <a:off x="2984" y="719"/>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5" name="Freeform 126"/>
              <p:cNvSpPr>
                <a:spLocks noEditPoints="1"/>
              </p:cNvSpPr>
              <p:nvPr userDrawn="1"/>
            </p:nvSpPr>
            <p:spPr bwMode="auto">
              <a:xfrm>
                <a:off x="798" y="3101"/>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6" name="Freeform 127"/>
              <p:cNvSpPr>
                <a:spLocks noEditPoints="1"/>
              </p:cNvSpPr>
              <p:nvPr userDrawn="1"/>
            </p:nvSpPr>
            <p:spPr bwMode="auto">
              <a:xfrm>
                <a:off x="4285" y="781"/>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7" name="Oval 128"/>
              <p:cNvSpPr>
                <a:spLocks noChangeArrowheads="1"/>
              </p:cNvSpPr>
              <p:nvPr userDrawn="1"/>
            </p:nvSpPr>
            <p:spPr bwMode="auto">
              <a:xfrm>
                <a:off x="4335" y="860"/>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8" name="Freeform 129"/>
              <p:cNvSpPr>
                <a:spLocks noEditPoints="1"/>
              </p:cNvSpPr>
              <p:nvPr userDrawn="1"/>
            </p:nvSpPr>
            <p:spPr bwMode="auto">
              <a:xfrm>
                <a:off x="4782" y="865"/>
                <a:ext cx="168"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9" name="Rectangle 130"/>
              <p:cNvSpPr>
                <a:spLocks noChangeArrowheads="1"/>
              </p:cNvSpPr>
              <p:nvPr userDrawn="1"/>
            </p:nvSpPr>
            <p:spPr bwMode="auto">
              <a:xfrm>
                <a:off x="4782" y="958"/>
                <a:ext cx="16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0" name="Rectangle 131"/>
              <p:cNvSpPr>
                <a:spLocks noChangeArrowheads="1"/>
              </p:cNvSpPr>
              <p:nvPr userDrawn="1"/>
            </p:nvSpPr>
            <p:spPr bwMode="auto">
              <a:xfrm>
                <a:off x="4782" y="990"/>
                <a:ext cx="16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1" name="Rectangle 132"/>
              <p:cNvSpPr>
                <a:spLocks noChangeArrowheads="1"/>
              </p:cNvSpPr>
              <p:nvPr userDrawn="1"/>
            </p:nvSpPr>
            <p:spPr bwMode="auto">
              <a:xfrm>
                <a:off x="4782" y="1023"/>
                <a:ext cx="168" cy="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2" name="Freeform 133"/>
              <p:cNvSpPr>
                <a:spLocks noEditPoints="1"/>
              </p:cNvSpPr>
              <p:nvPr userDrawn="1"/>
            </p:nvSpPr>
            <p:spPr bwMode="auto">
              <a:xfrm>
                <a:off x="5153" y="1551"/>
                <a:ext cx="235" cy="136"/>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3" name="Freeform 134"/>
              <p:cNvSpPr>
                <a:spLocks noEditPoints="1"/>
              </p:cNvSpPr>
              <p:nvPr userDrawn="1"/>
            </p:nvSpPr>
            <p:spPr bwMode="auto">
              <a:xfrm>
                <a:off x="3503" y="872"/>
                <a:ext cx="235" cy="136"/>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4" name="Freeform 135"/>
              <p:cNvSpPr>
                <a:spLocks noEditPoints="1"/>
              </p:cNvSpPr>
              <p:nvPr userDrawn="1"/>
            </p:nvSpPr>
            <p:spPr bwMode="auto">
              <a:xfrm>
                <a:off x="2776" y="1395"/>
                <a:ext cx="174" cy="165"/>
              </a:xfrm>
              <a:custGeom>
                <a:avLst/>
                <a:gdLst>
                  <a:gd name="T0" fmla="*/ 153 w 174"/>
                  <a:gd name="T1" fmla="*/ 54 h 165"/>
                  <a:gd name="T2" fmla="*/ 153 w 174"/>
                  <a:gd name="T3" fmla="*/ 30 h 165"/>
                  <a:gd name="T4" fmla="*/ 122 w 174"/>
                  <a:gd name="T5" fmla="*/ 30 h 165"/>
                  <a:gd name="T6" fmla="*/ 87 w 174"/>
                  <a:gd name="T7" fmla="*/ 0 h 165"/>
                  <a:gd name="T8" fmla="*/ 49 w 174"/>
                  <a:gd name="T9" fmla="*/ 30 h 165"/>
                  <a:gd name="T10" fmla="*/ 20 w 174"/>
                  <a:gd name="T11" fmla="*/ 30 h 165"/>
                  <a:gd name="T12" fmla="*/ 20 w 174"/>
                  <a:gd name="T13" fmla="*/ 52 h 165"/>
                  <a:gd name="T14" fmla="*/ 0 w 174"/>
                  <a:gd name="T15" fmla="*/ 69 h 165"/>
                  <a:gd name="T16" fmla="*/ 0 w 174"/>
                  <a:gd name="T17" fmla="*/ 165 h 165"/>
                  <a:gd name="T18" fmla="*/ 174 w 174"/>
                  <a:gd name="T19" fmla="*/ 165 h 165"/>
                  <a:gd name="T20" fmla="*/ 174 w 174"/>
                  <a:gd name="T21" fmla="*/ 69 h 165"/>
                  <a:gd name="T22" fmla="*/ 153 w 174"/>
                  <a:gd name="T23" fmla="*/ 54 h 165"/>
                  <a:gd name="T24" fmla="*/ 166 w 174"/>
                  <a:gd name="T25" fmla="*/ 158 h 165"/>
                  <a:gd name="T26" fmla="*/ 7 w 174"/>
                  <a:gd name="T27" fmla="*/ 158 h 165"/>
                  <a:gd name="T28" fmla="*/ 7 w 174"/>
                  <a:gd name="T29" fmla="*/ 74 h 165"/>
                  <a:gd name="T30" fmla="*/ 28 w 174"/>
                  <a:gd name="T31" fmla="*/ 57 h 165"/>
                  <a:gd name="T32" fmla="*/ 28 w 174"/>
                  <a:gd name="T33" fmla="*/ 37 h 165"/>
                  <a:gd name="T34" fmla="*/ 52 w 174"/>
                  <a:gd name="T35" fmla="*/ 37 h 165"/>
                  <a:gd name="T36" fmla="*/ 87 w 174"/>
                  <a:gd name="T37" fmla="*/ 10 h 165"/>
                  <a:gd name="T38" fmla="*/ 119 w 174"/>
                  <a:gd name="T39" fmla="*/ 37 h 165"/>
                  <a:gd name="T40" fmla="*/ 146 w 174"/>
                  <a:gd name="T41" fmla="*/ 37 h 165"/>
                  <a:gd name="T42" fmla="*/ 146 w 174"/>
                  <a:gd name="T43" fmla="*/ 57 h 165"/>
                  <a:gd name="T44" fmla="*/ 166 w 174"/>
                  <a:gd name="T45" fmla="*/ 74 h 165"/>
                  <a:gd name="T46" fmla="*/ 166 w 174"/>
                  <a:gd name="T47" fmla="*/ 158 h 165"/>
                  <a:gd name="T48" fmla="*/ 35 w 174"/>
                  <a:gd name="T49" fmla="*/ 91 h 165"/>
                  <a:gd name="T50" fmla="*/ 87 w 174"/>
                  <a:gd name="T51" fmla="*/ 126 h 165"/>
                  <a:gd name="T52" fmla="*/ 139 w 174"/>
                  <a:gd name="T53" fmla="*/ 92 h 165"/>
                  <a:gd name="T54" fmla="*/ 139 w 174"/>
                  <a:gd name="T55" fmla="*/ 45 h 165"/>
                  <a:gd name="T56" fmla="*/ 35 w 174"/>
                  <a:gd name="T57" fmla="*/ 45 h 165"/>
                  <a:gd name="T58" fmla="*/ 35 w 174"/>
                  <a:gd name="T59" fmla="*/ 91 h 165"/>
                  <a:gd name="T60" fmla="*/ 55 w 174"/>
                  <a:gd name="T61" fmla="*/ 57 h 165"/>
                  <a:gd name="T62" fmla="*/ 119 w 174"/>
                  <a:gd name="T63" fmla="*/ 57 h 165"/>
                  <a:gd name="T64" fmla="*/ 119 w 174"/>
                  <a:gd name="T65" fmla="*/ 65 h 165"/>
                  <a:gd name="T66" fmla="*/ 55 w 174"/>
                  <a:gd name="T67" fmla="*/ 65 h 165"/>
                  <a:gd name="T68" fmla="*/ 55 w 174"/>
                  <a:gd name="T69" fmla="*/ 57 h 165"/>
                  <a:gd name="T70" fmla="*/ 55 w 174"/>
                  <a:gd name="T71" fmla="*/ 79 h 165"/>
                  <a:gd name="T72" fmla="*/ 119 w 174"/>
                  <a:gd name="T73" fmla="*/ 79 h 165"/>
                  <a:gd name="T74" fmla="*/ 119 w 174"/>
                  <a:gd name="T75" fmla="*/ 87 h 165"/>
                  <a:gd name="T76" fmla="*/ 55 w 174"/>
                  <a:gd name="T77" fmla="*/ 87 h 165"/>
                  <a:gd name="T78" fmla="*/ 55 w 174"/>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 h="165">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5" name="Freeform 136"/>
              <p:cNvSpPr>
                <a:spLocks noEditPoints="1"/>
              </p:cNvSpPr>
              <p:nvPr userDrawn="1"/>
            </p:nvSpPr>
            <p:spPr bwMode="auto">
              <a:xfrm>
                <a:off x="7221" y="316"/>
                <a:ext cx="175" cy="163"/>
              </a:xfrm>
              <a:custGeom>
                <a:avLst/>
                <a:gdLst>
                  <a:gd name="T0" fmla="*/ 153 w 175"/>
                  <a:gd name="T1" fmla="*/ 52 h 163"/>
                  <a:gd name="T2" fmla="*/ 153 w 175"/>
                  <a:gd name="T3" fmla="*/ 28 h 163"/>
                  <a:gd name="T4" fmla="*/ 123 w 175"/>
                  <a:gd name="T5" fmla="*/ 28 h 163"/>
                  <a:gd name="T6" fmla="*/ 88 w 175"/>
                  <a:gd name="T7" fmla="*/ 0 h 163"/>
                  <a:gd name="T8" fmla="*/ 49 w 175"/>
                  <a:gd name="T9" fmla="*/ 28 h 163"/>
                  <a:gd name="T10" fmla="*/ 20 w 175"/>
                  <a:gd name="T11" fmla="*/ 28 h 163"/>
                  <a:gd name="T12" fmla="*/ 20 w 175"/>
                  <a:gd name="T13" fmla="*/ 52 h 163"/>
                  <a:gd name="T14" fmla="*/ 0 w 175"/>
                  <a:gd name="T15" fmla="*/ 69 h 163"/>
                  <a:gd name="T16" fmla="*/ 0 w 175"/>
                  <a:gd name="T17" fmla="*/ 163 h 163"/>
                  <a:gd name="T18" fmla="*/ 175 w 175"/>
                  <a:gd name="T19" fmla="*/ 163 h 163"/>
                  <a:gd name="T20" fmla="*/ 175 w 175"/>
                  <a:gd name="T21" fmla="*/ 69 h 163"/>
                  <a:gd name="T22" fmla="*/ 153 w 175"/>
                  <a:gd name="T23" fmla="*/ 52 h 163"/>
                  <a:gd name="T24" fmla="*/ 166 w 175"/>
                  <a:gd name="T25" fmla="*/ 156 h 163"/>
                  <a:gd name="T26" fmla="*/ 7 w 175"/>
                  <a:gd name="T27" fmla="*/ 156 h 163"/>
                  <a:gd name="T28" fmla="*/ 7 w 175"/>
                  <a:gd name="T29" fmla="*/ 72 h 163"/>
                  <a:gd name="T30" fmla="*/ 29 w 175"/>
                  <a:gd name="T31" fmla="*/ 55 h 163"/>
                  <a:gd name="T32" fmla="*/ 29 w 175"/>
                  <a:gd name="T33" fmla="*/ 37 h 163"/>
                  <a:gd name="T34" fmla="*/ 52 w 175"/>
                  <a:gd name="T35" fmla="*/ 37 h 163"/>
                  <a:gd name="T36" fmla="*/ 88 w 175"/>
                  <a:gd name="T37" fmla="*/ 8 h 163"/>
                  <a:gd name="T38" fmla="*/ 119 w 175"/>
                  <a:gd name="T39" fmla="*/ 37 h 163"/>
                  <a:gd name="T40" fmla="*/ 146 w 175"/>
                  <a:gd name="T41" fmla="*/ 37 h 163"/>
                  <a:gd name="T42" fmla="*/ 146 w 175"/>
                  <a:gd name="T43" fmla="*/ 57 h 163"/>
                  <a:gd name="T44" fmla="*/ 166 w 175"/>
                  <a:gd name="T45" fmla="*/ 72 h 163"/>
                  <a:gd name="T46" fmla="*/ 166 w 175"/>
                  <a:gd name="T47" fmla="*/ 156 h 163"/>
                  <a:gd name="T48" fmla="*/ 36 w 175"/>
                  <a:gd name="T49" fmla="*/ 91 h 163"/>
                  <a:gd name="T50" fmla="*/ 88 w 175"/>
                  <a:gd name="T51" fmla="*/ 124 h 163"/>
                  <a:gd name="T52" fmla="*/ 140 w 175"/>
                  <a:gd name="T53" fmla="*/ 91 h 163"/>
                  <a:gd name="T54" fmla="*/ 140 w 175"/>
                  <a:gd name="T55" fmla="*/ 45 h 163"/>
                  <a:gd name="T56" fmla="*/ 36 w 175"/>
                  <a:gd name="T57" fmla="*/ 45 h 163"/>
                  <a:gd name="T58" fmla="*/ 36 w 175"/>
                  <a:gd name="T59" fmla="*/ 91 h 163"/>
                  <a:gd name="T60" fmla="*/ 56 w 175"/>
                  <a:gd name="T61" fmla="*/ 55 h 163"/>
                  <a:gd name="T62" fmla="*/ 119 w 175"/>
                  <a:gd name="T63" fmla="*/ 55 h 163"/>
                  <a:gd name="T64" fmla="*/ 119 w 175"/>
                  <a:gd name="T65" fmla="*/ 64 h 163"/>
                  <a:gd name="T66" fmla="*/ 56 w 175"/>
                  <a:gd name="T67" fmla="*/ 64 h 163"/>
                  <a:gd name="T68" fmla="*/ 56 w 175"/>
                  <a:gd name="T69" fmla="*/ 55 h 163"/>
                  <a:gd name="T70" fmla="*/ 56 w 175"/>
                  <a:gd name="T71" fmla="*/ 77 h 163"/>
                  <a:gd name="T72" fmla="*/ 119 w 175"/>
                  <a:gd name="T73" fmla="*/ 77 h 163"/>
                  <a:gd name="T74" fmla="*/ 119 w 175"/>
                  <a:gd name="T75" fmla="*/ 86 h 163"/>
                  <a:gd name="T76" fmla="*/ 56 w 175"/>
                  <a:gd name="T77" fmla="*/ 86 h 163"/>
                  <a:gd name="T78" fmla="*/ 56 w 175"/>
                  <a:gd name="T79"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3">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6" name="Freeform 137"/>
              <p:cNvSpPr>
                <a:spLocks noEditPoints="1"/>
              </p:cNvSpPr>
              <p:nvPr userDrawn="1"/>
            </p:nvSpPr>
            <p:spPr bwMode="auto">
              <a:xfrm>
                <a:off x="152" y="2954"/>
                <a:ext cx="175" cy="165"/>
              </a:xfrm>
              <a:custGeom>
                <a:avLst/>
                <a:gdLst>
                  <a:gd name="T0" fmla="*/ 154 w 175"/>
                  <a:gd name="T1" fmla="*/ 54 h 165"/>
                  <a:gd name="T2" fmla="*/ 154 w 175"/>
                  <a:gd name="T3" fmla="*/ 31 h 165"/>
                  <a:gd name="T4" fmla="*/ 122 w 175"/>
                  <a:gd name="T5" fmla="*/ 31 h 165"/>
                  <a:gd name="T6" fmla="*/ 87 w 175"/>
                  <a:gd name="T7" fmla="*/ 0 h 165"/>
                  <a:gd name="T8" fmla="*/ 50 w 175"/>
                  <a:gd name="T9" fmla="*/ 31 h 165"/>
                  <a:gd name="T10" fmla="*/ 22 w 175"/>
                  <a:gd name="T11" fmla="*/ 31 h 165"/>
                  <a:gd name="T12" fmla="*/ 22 w 175"/>
                  <a:gd name="T13" fmla="*/ 53 h 165"/>
                  <a:gd name="T14" fmla="*/ 0 w 175"/>
                  <a:gd name="T15" fmla="*/ 69 h 165"/>
                  <a:gd name="T16" fmla="*/ 0 w 175"/>
                  <a:gd name="T17" fmla="*/ 165 h 165"/>
                  <a:gd name="T18" fmla="*/ 175 w 175"/>
                  <a:gd name="T19" fmla="*/ 165 h 165"/>
                  <a:gd name="T20" fmla="*/ 175 w 175"/>
                  <a:gd name="T21" fmla="*/ 69 h 165"/>
                  <a:gd name="T22" fmla="*/ 154 w 175"/>
                  <a:gd name="T23" fmla="*/ 54 h 165"/>
                  <a:gd name="T24" fmla="*/ 168 w 175"/>
                  <a:gd name="T25" fmla="*/ 158 h 165"/>
                  <a:gd name="T26" fmla="*/ 8 w 175"/>
                  <a:gd name="T27" fmla="*/ 158 h 165"/>
                  <a:gd name="T28" fmla="*/ 8 w 175"/>
                  <a:gd name="T29" fmla="*/ 74 h 165"/>
                  <a:gd name="T30" fmla="*/ 28 w 175"/>
                  <a:gd name="T31" fmla="*/ 58 h 165"/>
                  <a:gd name="T32" fmla="*/ 28 w 175"/>
                  <a:gd name="T33" fmla="*/ 37 h 165"/>
                  <a:gd name="T34" fmla="*/ 52 w 175"/>
                  <a:gd name="T35" fmla="*/ 37 h 165"/>
                  <a:gd name="T36" fmla="*/ 87 w 175"/>
                  <a:gd name="T37" fmla="*/ 11 h 165"/>
                  <a:gd name="T38" fmla="*/ 119 w 175"/>
                  <a:gd name="T39" fmla="*/ 37 h 165"/>
                  <a:gd name="T40" fmla="*/ 146 w 175"/>
                  <a:gd name="T41" fmla="*/ 37 h 165"/>
                  <a:gd name="T42" fmla="*/ 146 w 175"/>
                  <a:gd name="T43" fmla="*/ 58 h 165"/>
                  <a:gd name="T44" fmla="*/ 168 w 175"/>
                  <a:gd name="T45" fmla="*/ 74 h 165"/>
                  <a:gd name="T46" fmla="*/ 168 w 175"/>
                  <a:gd name="T47" fmla="*/ 158 h 165"/>
                  <a:gd name="T48" fmla="*/ 35 w 175"/>
                  <a:gd name="T49" fmla="*/ 91 h 165"/>
                  <a:gd name="T50" fmla="*/ 87 w 175"/>
                  <a:gd name="T51" fmla="*/ 127 h 165"/>
                  <a:gd name="T52" fmla="*/ 139 w 175"/>
                  <a:gd name="T53" fmla="*/ 93 h 165"/>
                  <a:gd name="T54" fmla="*/ 139 w 175"/>
                  <a:gd name="T55" fmla="*/ 46 h 165"/>
                  <a:gd name="T56" fmla="*/ 35 w 175"/>
                  <a:gd name="T57" fmla="*/ 46 h 165"/>
                  <a:gd name="T58" fmla="*/ 35 w 175"/>
                  <a:gd name="T59" fmla="*/ 91 h 165"/>
                  <a:gd name="T60" fmla="*/ 55 w 175"/>
                  <a:gd name="T61" fmla="*/ 58 h 165"/>
                  <a:gd name="T62" fmla="*/ 119 w 175"/>
                  <a:gd name="T63" fmla="*/ 58 h 165"/>
                  <a:gd name="T64" fmla="*/ 119 w 175"/>
                  <a:gd name="T65" fmla="*/ 66 h 165"/>
                  <a:gd name="T66" fmla="*/ 55 w 175"/>
                  <a:gd name="T67" fmla="*/ 66 h 165"/>
                  <a:gd name="T68" fmla="*/ 55 w 175"/>
                  <a:gd name="T69" fmla="*/ 58 h 165"/>
                  <a:gd name="T70" fmla="*/ 55 w 175"/>
                  <a:gd name="T71" fmla="*/ 79 h 165"/>
                  <a:gd name="T72" fmla="*/ 119 w 175"/>
                  <a:gd name="T73" fmla="*/ 79 h 165"/>
                  <a:gd name="T74" fmla="*/ 119 w 175"/>
                  <a:gd name="T75" fmla="*/ 88 h 165"/>
                  <a:gd name="T76" fmla="*/ 55 w 175"/>
                  <a:gd name="T77" fmla="*/ 88 h 165"/>
                  <a:gd name="T78" fmla="*/ 55 w 175"/>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5">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7" name="Rectangle 138"/>
              <p:cNvSpPr>
                <a:spLocks noChangeArrowheads="1"/>
              </p:cNvSpPr>
              <p:nvPr userDrawn="1"/>
            </p:nvSpPr>
            <p:spPr bwMode="auto">
              <a:xfrm>
                <a:off x="4982" y="1990"/>
                <a:ext cx="33"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8" name="Rectangle 139"/>
              <p:cNvSpPr>
                <a:spLocks noChangeArrowheads="1"/>
              </p:cNvSpPr>
              <p:nvPr userDrawn="1"/>
            </p:nvSpPr>
            <p:spPr bwMode="auto">
              <a:xfrm>
                <a:off x="4982" y="1966"/>
                <a:ext cx="5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9" name="Rectangle 140"/>
              <p:cNvSpPr>
                <a:spLocks noChangeArrowheads="1"/>
              </p:cNvSpPr>
              <p:nvPr userDrawn="1"/>
            </p:nvSpPr>
            <p:spPr bwMode="auto">
              <a:xfrm>
                <a:off x="4982" y="1943"/>
                <a:ext cx="5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0" name="Rectangle 141"/>
              <p:cNvSpPr>
                <a:spLocks noChangeArrowheads="1"/>
              </p:cNvSpPr>
              <p:nvPr userDrawn="1"/>
            </p:nvSpPr>
            <p:spPr bwMode="auto">
              <a:xfrm>
                <a:off x="4982" y="1921"/>
                <a:ext cx="50" cy="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1" name="Rectangle 142"/>
              <p:cNvSpPr>
                <a:spLocks noChangeArrowheads="1"/>
              </p:cNvSpPr>
              <p:nvPr userDrawn="1"/>
            </p:nvSpPr>
            <p:spPr bwMode="auto">
              <a:xfrm>
                <a:off x="4896" y="1990"/>
                <a:ext cx="34"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2" name="Rectangle 143"/>
              <p:cNvSpPr>
                <a:spLocks noChangeArrowheads="1"/>
              </p:cNvSpPr>
              <p:nvPr userDrawn="1"/>
            </p:nvSpPr>
            <p:spPr bwMode="auto">
              <a:xfrm>
                <a:off x="4896" y="1966"/>
                <a:ext cx="51"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3" name="Rectangle 144"/>
              <p:cNvSpPr>
                <a:spLocks noChangeArrowheads="1"/>
              </p:cNvSpPr>
              <p:nvPr userDrawn="1"/>
            </p:nvSpPr>
            <p:spPr bwMode="auto">
              <a:xfrm>
                <a:off x="4896" y="1943"/>
                <a:ext cx="51"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4" name="Rectangle 145"/>
              <p:cNvSpPr>
                <a:spLocks noChangeArrowheads="1"/>
              </p:cNvSpPr>
              <p:nvPr userDrawn="1"/>
            </p:nvSpPr>
            <p:spPr bwMode="auto">
              <a:xfrm>
                <a:off x="4896" y="1921"/>
                <a:ext cx="51" cy="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5" name="Freeform 146"/>
              <p:cNvSpPr>
                <a:spLocks noEditPoints="1"/>
              </p:cNvSpPr>
              <p:nvPr userDrawn="1"/>
            </p:nvSpPr>
            <p:spPr bwMode="auto">
              <a:xfrm>
                <a:off x="4874" y="1894"/>
                <a:ext cx="185" cy="139"/>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6" name="Rectangle 147"/>
              <p:cNvSpPr>
                <a:spLocks noChangeArrowheads="1"/>
              </p:cNvSpPr>
              <p:nvPr userDrawn="1"/>
            </p:nvSpPr>
            <p:spPr bwMode="auto">
              <a:xfrm>
                <a:off x="4523" y="2366"/>
                <a:ext cx="56"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7" name="Rectangle 148"/>
              <p:cNvSpPr>
                <a:spLocks noChangeArrowheads="1"/>
              </p:cNvSpPr>
              <p:nvPr userDrawn="1"/>
            </p:nvSpPr>
            <p:spPr bwMode="auto">
              <a:xfrm>
                <a:off x="4515" y="2341"/>
                <a:ext cx="77"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8" name="Rectangle 149"/>
              <p:cNvSpPr>
                <a:spLocks noChangeArrowheads="1"/>
              </p:cNvSpPr>
              <p:nvPr userDrawn="1"/>
            </p:nvSpPr>
            <p:spPr bwMode="auto">
              <a:xfrm>
                <a:off x="4529" y="2316"/>
                <a:ext cx="25"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9" name="Freeform 150"/>
              <p:cNvSpPr>
                <a:spLocks noEditPoints="1"/>
              </p:cNvSpPr>
              <p:nvPr userDrawn="1"/>
            </p:nvSpPr>
            <p:spPr bwMode="auto">
              <a:xfrm>
                <a:off x="4482" y="2279"/>
                <a:ext cx="172" cy="149"/>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0" name="Freeform 151"/>
              <p:cNvSpPr>
                <a:spLocks noEditPoints="1"/>
              </p:cNvSpPr>
              <p:nvPr userDrawn="1"/>
            </p:nvSpPr>
            <p:spPr bwMode="auto">
              <a:xfrm>
                <a:off x="4132" y="2583"/>
                <a:ext cx="170" cy="133"/>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1" name="Freeform 152"/>
              <p:cNvSpPr>
                <a:spLocks/>
              </p:cNvSpPr>
              <p:nvPr userDrawn="1"/>
            </p:nvSpPr>
            <p:spPr bwMode="auto">
              <a:xfrm>
                <a:off x="4273" y="2670"/>
                <a:ext cx="15" cy="9"/>
              </a:xfrm>
              <a:custGeom>
                <a:avLst/>
                <a:gdLst>
                  <a:gd name="T0" fmla="*/ 0 w 15"/>
                  <a:gd name="T1" fmla="*/ 0 h 9"/>
                  <a:gd name="T2" fmla="*/ 0 w 15"/>
                  <a:gd name="T3" fmla="*/ 9 h 9"/>
                  <a:gd name="T4" fmla="*/ 0 w 15"/>
                  <a:gd name="T5" fmla="*/ 9 h 9"/>
                  <a:gd name="T6" fmla="*/ 15 w 15"/>
                  <a:gd name="T7" fmla="*/ 9 h 9"/>
                  <a:gd name="T8" fmla="*/ 15 w 15"/>
                  <a:gd name="T9" fmla="*/ 0 h 9"/>
                  <a:gd name="T10" fmla="*/ 0 w 15"/>
                  <a:gd name="T11" fmla="*/ 0 h 9"/>
                  <a:gd name="T12" fmla="*/ 0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0" y="0"/>
                    </a:moveTo>
                    <a:lnTo>
                      <a:pt x="0" y="9"/>
                    </a:lnTo>
                    <a:lnTo>
                      <a:pt x="0" y="9"/>
                    </a:lnTo>
                    <a:lnTo>
                      <a:pt x="15" y="9"/>
                    </a:lnTo>
                    <a:lnTo>
                      <a:pt x="15"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2" name="Rectangle 153"/>
              <p:cNvSpPr>
                <a:spLocks noChangeArrowheads="1"/>
              </p:cNvSpPr>
              <p:nvPr userDrawn="1"/>
            </p:nvSpPr>
            <p:spPr bwMode="auto">
              <a:xfrm>
                <a:off x="4255" y="2670"/>
                <a:ext cx="13"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3" name="Freeform 154"/>
              <p:cNvSpPr>
                <a:spLocks/>
              </p:cNvSpPr>
              <p:nvPr userDrawn="1"/>
            </p:nvSpPr>
            <p:spPr bwMode="auto">
              <a:xfrm>
                <a:off x="4230" y="2670"/>
                <a:ext cx="20" cy="9"/>
              </a:xfrm>
              <a:custGeom>
                <a:avLst/>
                <a:gdLst>
                  <a:gd name="T0" fmla="*/ 0 w 20"/>
                  <a:gd name="T1" fmla="*/ 9 h 9"/>
                  <a:gd name="T2" fmla="*/ 0 w 20"/>
                  <a:gd name="T3" fmla="*/ 9 h 9"/>
                  <a:gd name="T4" fmla="*/ 20 w 20"/>
                  <a:gd name="T5" fmla="*/ 9 h 9"/>
                  <a:gd name="T6" fmla="*/ 20 w 20"/>
                  <a:gd name="T7" fmla="*/ 0 h 9"/>
                  <a:gd name="T8" fmla="*/ 0 w 20"/>
                  <a:gd name="T9" fmla="*/ 0 h 9"/>
                  <a:gd name="T10" fmla="*/ 0 w 20"/>
                  <a:gd name="T11" fmla="*/ 9 h 9"/>
                </a:gdLst>
                <a:ahLst/>
                <a:cxnLst>
                  <a:cxn ang="0">
                    <a:pos x="T0" y="T1"/>
                  </a:cxn>
                  <a:cxn ang="0">
                    <a:pos x="T2" y="T3"/>
                  </a:cxn>
                  <a:cxn ang="0">
                    <a:pos x="T4" y="T5"/>
                  </a:cxn>
                  <a:cxn ang="0">
                    <a:pos x="T6" y="T7"/>
                  </a:cxn>
                  <a:cxn ang="0">
                    <a:pos x="T8" y="T9"/>
                  </a:cxn>
                  <a:cxn ang="0">
                    <a:pos x="T10" y="T11"/>
                  </a:cxn>
                </a:cxnLst>
                <a:rect l="0" t="0" r="r" b="b"/>
                <a:pathLst>
                  <a:path w="20" h="9">
                    <a:moveTo>
                      <a:pt x="0" y="9"/>
                    </a:moveTo>
                    <a:lnTo>
                      <a:pt x="0" y="9"/>
                    </a:lnTo>
                    <a:lnTo>
                      <a:pt x="20" y="9"/>
                    </a:lnTo>
                    <a:lnTo>
                      <a:pt x="20" y="0"/>
                    </a:lnTo>
                    <a:lnTo>
                      <a:pt x="0"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4" name="Freeform 155"/>
              <p:cNvSpPr>
                <a:spLocks/>
              </p:cNvSpPr>
              <p:nvPr userDrawn="1"/>
            </p:nvSpPr>
            <p:spPr bwMode="auto">
              <a:xfrm>
                <a:off x="4163" y="2670"/>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5" name="Freeform 156"/>
              <p:cNvSpPr>
                <a:spLocks/>
              </p:cNvSpPr>
              <p:nvPr userDrawn="1"/>
            </p:nvSpPr>
            <p:spPr bwMode="auto">
              <a:xfrm>
                <a:off x="4163" y="268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6" name="Freeform 157"/>
              <p:cNvSpPr>
                <a:spLocks noEditPoints="1"/>
              </p:cNvSpPr>
              <p:nvPr userDrawn="1"/>
            </p:nvSpPr>
            <p:spPr bwMode="auto">
              <a:xfrm>
                <a:off x="3175" y="2593"/>
                <a:ext cx="180" cy="175"/>
              </a:xfrm>
              <a:custGeom>
                <a:avLst/>
                <a:gdLst>
                  <a:gd name="T0" fmla="*/ 116 w 180"/>
                  <a:gd name="T1" fmla="*/ 119 h 175"/>
                  <a:gd name="T2" fmla="*/ 118 w 180"/>
                  <a:gd name="T3" fmla="*/ 119 h 175"/>
                  <a:gd name="T4" fmla="*/ 118 w 180"/>
                  <a:gd name="T5" fmla="*/ 145 h 175"/>
                  <a:gd name="T6" fmla="*/ 118 w 180"/>
                  <a:gd name="T7" fmla="*/ 145 h 175"/>
                  <a:gd name="T8" fmla="*/ 51 w 180"/>
                  <a:gd name="T9" fmla="*/ 145 h 175"/>
                  <a:gd name="T10" fmla="*/ 21 w 180"/>
                  <a:gd name="T11" fmla="*/ 175 h 175"/>
                  <a:gd name="T12" fmla="*/ 21 w 180"/>
                  <a:gd name="T13" fmla="*/ 145 h 175"/>
                  <a:gd name="T14" fmla="*/ 0 w 180"/>
                  <a:gd name="T15" fmla="*/ 145 h 175"/>
                  <a:gd name="T16" fmla="*/ 0 w 180"/>
                  <a:gd name="T17" fmla="*/ 51 h 175"/>
                  <a:gd name="T18" fmla="*/ 0 w 180"/>
                  <a:gd name="T19" fmla="*/ 51 h 175"/>
                  <a:gd name="T20" fmla="*/ 37 w 180"/>
                  <a:gd name="T21" fmla="*/ 51 h 175"/>
                  <a:gd name="T22" fmla="*/ 37 w 180"/>
                  <a:gd name="T23" fmla="*/ 99 h 175"/>
                  <a:gd name="T24" fmla="*/ 37 w 180"/>
                  <a:gd name="T25" fmla="*/ 113 h 175"/>
                  <a:gd name="T26" fmla="*/ 37 w 180"/>
                  <a:gd name="T27" fmla="*/ 119 h 175"/>
                  <a:gd name="T28" fmla="*/ 44 w 180"/>
                  <a:gd name="T29" fmla="*/ 119 h 175"/>
                  <a:gd name="T30" fmla="*/ 56 w 180"/>
                  <a:gd name="T31" fmla="*/ 119 h 175"/>
                  <a:gd name="T32" fmla="*/ 116 w 180"/>
                  <a:gd name="T33" fmla="*/ 119 h 175"/>
                  <a:gd name="T34" fmla="*/ 180 w 180"/>
                  <a:gd name="T35" fmla="*/ 0 h 175"/>
                  <a:gd name="T36" fmla="*/ 180 w 180"/>
                  <a:gd name="T37" fmla="*/ 109 h 175"/>
                  <a:gd name="T38" fmla="*/ 165 w 180"/>
                  <a:gd name="T39" fmla="*/ 109 h 175"/>
                  <a:gd name="T40" fmla="*/ 165 w 180"/>
                  <a:gd name="T41" fmla="*/ 148 h 175"/>
                  <a:gd name="T42" fmla="*/ 126 w 180"/>
                  <a:gd name="T43" fmla="*/ 109 h 175"/>
                  <a:gd name="T44" fmla="*/ 46 w 180"/>
                  <a:gd name="T45" fmla="*/ 109 h 175"/>
                  <a:gd name="T46" fmla="*/ 46 w 180"/>
                  <a:gd name="T47" fmla="*/ 0 h 175"/>
                  <a:gd name="T48" fmla="*/ 180 w 180"/>
                  <a:gd name="T49" fmla="*/ 0 h 175"/>
                  <a:gd name="T50" fmla="*/ 172 w 180"/>
                  <a:gd name="T51" fmla="*/ 7 h 175"/>
                  <a:gd name="T52" fmla="*/ 54 w 180"/>
                  <a:gd name="T53" fmla="*/ 7 h 175"/>
                  <a:gd name="T54" fmla="*/ 54 w 180"/>
                  <a:gd name="T55" fmla="*/ 103 h 175"/>
                  <a:gd name="T56" fmla="*/ 130 w 180"/>
                  <a:gd name="T57" fmla="*/ 103 h 175"/>
                  <a:gd name="T58" fmla="*/ 157 w 180"/>
                  <a:gd name="T59" fmla="*/ 130 h 175"/>
                  <a:gd name="T60" fmla="*/ 157 w 180"/>
                  <a:gd name="T61" fmla="*/ 103 h 175"/>
                  <a:gd name="T62" fmla="*/ 172 w 180"/>
                  <a:gd name="T63" fmla="*/ 103 h 175"/>
                  <a:gd name="T64" fmla="*/ 172 w 180"/>
                  <a:gd name="T65" fmla="*/ 7 h 175"/>
                  <a:gd name="T66" fmla="*/ 79 w 180"/>
                  <a:gd name="T67" fmla="*/ 79 h 175"/>
                  <a:gd name="T68" fmla="*/ 143 w 180"/>
                  <a:gd name="T69" fmla="*/ 79 h 175"/>
                  <a:gd name="T70" fmla="*/ 143 w 180"/>
                  <a:gd name="T71" fmla="*/ 72 h 175"/>
                  <a:gd name="T72" fmla="*/ 79 w 180"/>
                  <a:gd name="T73" fmla="*/ 72 h 175"/>
                  <a:gd name="T74" fmla="*/ 79 w 180"/>
                  <a:gd name="T75" fmla="*/ 79 h 175"/>
                  <a:gd name="T76" fmla="*/ 158 w 180"/>
                  <a:gd name="T77" fmla="*/ 49 h 175"/>
                  <a:gd name="T78" fmla="*/ 71 w 180"/>
                  <a:gd name="T79" fmla="*/ 49 h 175"/>
                  <a:gd name="T80" fmla="*/ 71 w 180"/>
                  <a:gd name="T81" fmla="*/ 56 h 175"/>
                  <a:gd name="T82" fmla="*/ 158 w 180"/>
                  <a:gd name="T83" fmla="*/ 56 h 175"/>
                  <a:gd name="T84" fmla="*/ 158 w 180"/>
                  <a:gd name="T85" fmla="*/ 49 h 175"/>
                  <a:gd name="T86" fmla="*/ 115 w 180"/>
                  <a:gd name="T87" fmla="*/ 27 h 175"/>
                  <a:gd name="T88" fmla="*/ 86 w 180"/>
                  <a:gd name="T89" fmla="*/ 27 h 175"/>
                  <a:gd name="T90" fmla="*/ 86 w 180"/>
                  <a:gd name="T91" fmla="*/ 32 h 175"/>
                  <a:gd name="T92" fmla="*/ 115 w 180"/>
                  <a:gd name="T93" fmla="*/ 32 h 175"/>
                  <a:gd name="T94" fmla="*/ 115 w 180"/>
                  <a:gd name="T95" fmla="*/ 2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5">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7" name="Freeform 158"/>
              <p:cNvSpPr>
                <a:spLocks noEditPoints="1"/>
              </p:cNvSpPr>
              <p:nvPr userDrawn="1"/>
            </p:nvSpPr>
            <p:spPr bwMode="auto">
              <a:xfrm>
                <a:off x="2679" y="2049"/>
                <a:ext cx="154" cy="154"/>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8" name="Freeform 159"/>
              <p:cNvSpPr>
                <a:spLocks noEditPoints="1"/>
              </p:cNvSpPr>
              <p:nvPr userDrawn="1"/>
            </p:nvSpPr>
            <p:spPr bwMode="auto">
              <a:xfrm>
                <a:off x="2116" y="2361"/>
                <a:ext cx="173"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9" name="Freeform 160"/>
              <p:cNvSpPr>
                <a:spLocks noEditPoints="1"/>
              </p:cNvSpPr>
              <p:nvPr userDrawn="1"/>
            </p:nvSpPr>
            <p:spPr bwMode="auto">
              <a:xfrm>
                <a:off x="7609" y="1849"/>
                <a:ext cx="171" cy="173"/>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0" name="Freeform 161"/>
              <p:cNvSpPr>
                <a:spLocks noEditPoints="1"/>
              </p:cNvSpPr>
              <p:nvPr userDrawn="1"/>
            </p:nvSpPr>
            <p:spPr bwMode="auto">
              <a:xfrm>
                <a:off x="2407" y="2281"/>
                <a:ext cx="167" cy="169"/>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1" name="Freeform 162"/>
              <p:cNvSpPr>
                <a:spLocks noEditPoints="1"/>
              </p:cNvSpPr>
              <p:nvPr userDrawn="1"/>
            </p:nvSpPr>
            <p:spPr bwMode="auto">
              <a:xfrm>
                <a:off x="6060" y="341"/>
                <a:ext cx="167"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2" name="Oval 163"/>
              <p:cNvSpPr>
                <a:spLocks noChangeArrowheads="1"/>
              </p:cNvSpPr>
              <p:nvPr userDrawn="1"/>
            </p:nvSpPr>
            <p:spPr bwMode="auto">
              <a:xfrm>
                <a:off x="5202" y="2763"/>
                <a:ext cx="18" cy="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3" name="Oval 164"/>
              <p:cNvSpPr>
                <a:spLocks noChangeArrowheads="1"/>
              </p:cNvSpPr>
              <p:nvPr userDrawn="1"/>
            </p:nvSpPr>
            <p:spPr bwMode="auto">
              <a:xfrm>
                <a:off x="5245" y="2763"/>
                <a:ext cx="19" cy="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4" name="Freeform 165"/>
              <p:cNvSpPr>
                <a:spLocks noEditPoints="1"/>
              </p:cNvSpPr>
              <p:nvPr userDrawn="1"/>
            </p:nvSpPr>
            <p:spPr bwMode="auto">
              <a:xfrm>
                <a:off x="5140" y="2639"/>
                <a:ext cx="161" cy="115"/>
              </a:xfrm>
              <a:custGeom>
                <a:avLst/>
                <a:gdLst>
                  <a:gd name="T0" fmla="*/ 161 w 161"/>
                  <a:gd name="T1" fmla="*/ 18 h 115"/>
                  <a:gd name="T2" fmla="*/ 31 w 161"/>
                  <a:gd name="T3" fmla="*/ 18 h 115"/>
                  <a:gd name="T4" fmla="*/ 26 w 161"/>
                  <a:gd name="T5" fmla="*/ 0 h 115"/>
                  <a:gd name="T6" fmla="*/ 0 w 161"/>
                  <a:gd name="T7" fmla="*/ 0 h 115"/>
                  <a:gd name="T8" fmla="*/ 0 w 161"/>
                  <a:gd name="T9" fmla="*/ 11 h 115"/>
                  <a:gd name="T10" fmla="*/ 18 w 161"/>
                  <a:gd name="T11" fmla="*/ 11 h 115"/>
                  <a:gd name="T12" fmla="*/ 47 w 161"/>
                  <a:gd name="T13" fmla="*/ 115 h 115"/>
                  <a:gd name="T14" fmla="*/ 137 w 161"/>
                  <a:gd name="T15" fmla="*/ 115 h 115"/>
                  <a:gd name="T16" fmla="*/ 141 w 161"/>
                  <a:gd name="T17" fmla="*/ 104 h 115"/>
                  <a:gd name="T18" fmla="*/ 55 w 161"/>
                  <a:gd name="T19" fmla="*/ 104 h 115"/>
                  <a:gd name="T20" fmla="*/ 52 w 161"/>
                  <a:gd name="T21" fmla="*/ 92 h 115"/>
                  <a:gd name="T22" fmla="*/ 144 w 161"/>
                  <a:gd name="T23" fmla="*/ 92 h 115"/>
                  <a:gd name="T24" fmla="*/ 161 w 161"/>
                  <a:gd name="T25" fmla="*/ 18 h 115"/>
                  <a:gd name="T26" fmla="*/ 50 w 161"/>
                  <a:gd name="T27" fmla="*/ 85 h 115"/>
                  <a:gd name="T28" fmla="*/ 33 w 161"/>
                  <a:gd name="T29" fmla="*/ 26 h 115"/>
                  <a:gd name="T30" fmla="*/ 151 w 161"/>
                  <a:gd name="T31" fmla="*/ 26 h 115"/>
                  <a:gd name="T32" fmla="*/ 137 w 161"/>
                  <a:gd name="T33" fmla="*/ 85 h 115"/>
                  <a:gd name="T34" fmla="*/ 50 w 161"/>
                  <a:gd name="T35" fmla="*/ 8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15">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5" name="Freeform 166"/>
              <p:cNvSpPr>
                <a:spLocks/>
              </p:cNvSpPr>
              <p:nvPr userDrawn="1"/>
            </p:nvSpPr>
            <p:spPr bwMode="auto">
              <a:xfrm>
                <a:off x="5200" y="2702"/>
                <a:ext cx="66" cy="9"/>
              </a:xfrm>
              <a:custGeom>
                <a:avLst/>
                <a:gdLst>
                  <a:gd name="T0" fmla="*/ 2 w 66"/>
                  <a:gd name="T1" fmla="*/ 9 h 9"/>
                  <a:gd name="T2" fmla="*/ 64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4" y="9"/>
                    </a:lnTo>
                    <a:lnTo>
                      <a:pt x="66" y="0"/>
                    </a:lnTo>
                    <a:lnTo>
                      <a:pt x="0" y="0"/>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6" name="Freeform 167"/>
              <p:cNvSpPr>
                <a:spLocks/>
              </p:cNvSpPr>
              <p:nvPr userDrawn="1"/>
            </p:nvSpPr>
            <p:spPr bwMode="auto">
              <a:xfrm>
                <a:off x="5193" y="2677"/>
                <a:ext cx="79" cy="7"/>
              </a:xfrm>
              <a:custGeom>
                <a:avLst/>
                <a:gdLst>
                  <a:gd name="T0" fmla="*/ 2 w 79"/>
                  <a:gd name="T1" fmla="*/ 7 h 7"/>
                  <a:gd name="T2" fmla="*/ 78 w 79"/>
                  <a:gd name="T3" fmla="*/ 7 h 7"/>
                  <a:gd name="T4" fmla="*/ 79 w 79"/>
                  <a:gd name="T5" fmla="*/ 0 h 7"/>
                  <a:gd name="T6" fmla="*/ 0 w 79"/>
                  <a:gd name="T7" fmla="*/ 0 h 7"/>
                  <a:gd name="T8" fmla="*/ 2 w 79"/>
                  <a:gd name="T9" fmla="*/ 7 h 7"/>
                </a:gdLst>
                <a:ahLst/>
                <a:cxnLst>
                  <a:cxn ang="0">
                    <a:pos x="T0" y="T1"/>
                  </a:cxn>
                  <a:cxn ang="0">
                    <a:pos x="T2" y="T3"/>
                  </a:cxn>
                  <a:cxn ang="0">
                    <a:pos x="T4" y="T5"/>
                  </a:cxn>
                  <a:cxn ang="0">
                    <a:pos x="T6" y="T7"/>
                  </a:cxn>
                  <a:cxn ang="0">
                    <a:pos x="T8" y="T9"/>
                  </a:cxn>
                </a:cxnLst>
                <a:rect l="0" t="0" r="r" b="b"/>
                <a:pathLst>
                  <a:path w="79" h="7">
                    <a:moveTo>
                      <a:pt x="2" y="7"/>
                    </a:moveTo>
                    <a:lnTo>
                      <a:pt x="78" y="7"/>
                    </a:lnTo>
                    <a:lnTo>
                      <a:pt x="79" y="0"/>
                    </a:lnTo>
                    <a:lnTo>
                      <a:pt x="0" y="0"/>
                    </a:lnTo>
                    <a:lnTo>
                      <a:pt x="2"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7" name="Freeform 168"/>
              <p:cNvSpPr>
                <a:spLocks/>
              </p:cNvSpPr>
              <p:nvPr userDrawn="1"/>
            </p:nvSpPr>
            <p:spPr bwMode="auto">
              <a:xfrm>
                <a:off x="-427" y="781"/>
                <a:ext cx="226" cy="105"/>
              </a:xfrm>
              <a:custGeom>
                <a:avLst/>
                <a:gdLst>
                  <a:gd name="T0" fmla="*/ 205 w 226"/>
                  <a:gd name="T1" fmla="*/ 46 h 105"/>
                  <a:gd name="T2" fmla="*/ 226 w 226"/>
                  <a:gd name="T3" fmla="*/ 37 h 105"/>
                  <a:gd name="T4" fmla="*/ 114 w 226"/>
                  <a:gd name="T5" fmla="*/ 0 h 105"/>
                  <a:gd name="T6" fmla="*/ 0 w 226"/>
                  <a:gd name="T7" fmla="*/ 37 h 105"/>
                  <a:gd name="T8" fmla="*/ 114 w 226"/>
                  <a:gd name="T9" fmla="*/ 76 h 105"/>
                  <a:gd name="T10" fmla="*/ 198 w 226"/>
                  <a:gd name="T11" fmla="*/ 47 h 105"/>
                  <a:gd name="T12" fmla="*/ 198 w 226"/>
                  <a:gd name="T13" fmla="*/ 88 h 105"/>
                  <a:gd name="T14" fmla="*/ 193 w 226"/>
                  <a:gd name="T15" fmla="*/ 88 h 105"/>
                  <a:gd name="T16" fmla="*/ 193 w 226"/>
                  <a:gd name="T17" fmla="*/ 105 h 105"/>
                  <a:gd name="T18" fmla="*/ 215 w 226"/>
                  <a:gd name="T19" fmla="*/ 105 h 105"/>
                  <a:gd name="T20" fmla="*/ 215 w 226"/>
                  <a:gd name="T21" fmla="*/ 88 h 105"/>
                  <a:gd name="T22" fmla="*/ 205 w 226"/>
                  <a:gd name="T23" fmla="*/ 88 h 105"/>
                  <a:gd name="T24" fmla="*/ 205 w 226"/>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05">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8" name="Freeform 169"/>
              <p:cNvSpPr>
                <a:spLocks noEditPoints="1"/>
              </p:cNvSpPr>
              <p:nvPr userDrawn="1"/>
            </p:nvSpPr>
            <p:spPr bwMode="auto">
              <a:xfrm>
                <a:off x="-384" y="849"/>
                <a:ext cx="138" cy="75"/>
              </a:xfrm>
              <a:custGeom>
                <a:avLst/>
                <a:gdLst>
                  <a:gd name="T0" fmla="*/ 0 w 138"/>
                  <a:gd name="T1" fmla="*/ 0 h 75"/>
                  <a:gd name="T2" fmla="*/ 0 w 138"/>
                  <a:gd name="T3" fmla="*/ 58 h 75"/>
                  <a:gd name="T4" fmla="*/ 27 w 138"/>
                  <a:gd name="T5" fmla="*/ 58 h 75"/>
                  <a:gd name="T6" fmla="*/ 27 w 138"/>
                  <a:gd name="T7" fmla="*/ 75 h 75"/>
                  <a:gd name="T8" fmla="*/ 118 w 138"/>
                  <a:gd name="T9" fmla="*/ 75 h 75"/>
                  <a:gd name="T10" fmla="*/ 118 w 138"/>
                  <a:gd name="T11" fmla="*/ 58 h 75"/>
                  <a:gd name="T12" fmla="*/ 138 w 138"/>
                  <a:gd name="T13" fmla="*/ 58 h 75"/>
                  <a:gd name="T14" fmla="*/ 138 w 138"/>
                  <a:gd name="T15" fmla="*/ 0 h 75"/>
                  <a:gd name="T16" fmla="*/ 71 w 138"/>
                  <a:gd name="T17" fmla="*/ 23 h 75"/>
                  <a:gd name="T18" fmla="*/ 0 w 138"/>
                  <a:gd name="T19" fmla="*/ 0 h 75"/>
                  <a:gd name="T20" fmla="*/ 130 w 138"/>
                  <a:gd name="T21" fmla="*/ 50 h 75"/>
                  <a:gd name="T22" fmla="*/ 110 w 138"/>
                  <a:gd name="T23" fmla="*/ 50 h 75"/>
                  <a:gd name="T24" fmla="*/ 110 w 138"/>
                  <a:gd name="T25" fmla="*/ 69 h 75"/>
                  <a:gd name="T26" fmla="*/ 34 w 138"/>
                  <a:gd name="T27" fmla="*/ 69 h 75"/>
                  <a:gd name="T28" fmla="*/ 34 w 138"/>
                  <a:gd name="T29" fmla="*/ 50 h 75"/>
                  <a:gd name="T30" fmla="*/ 7 w 138"/>
                  <a:gd name="T31" fmla="*/ 50 h 75"/>
                  <a:gd name="T32" fmla="*/ 7 w 138"/>
                  <a:gd name="T33" fmla="*/ 10 h 75"/>
                  <a:gd name="T34" fmla="*/ 71 w 138"/>
                  <a:gd name="T35" fmla="*/ 32 h 75"/>
                  <a:gd name="T36" fmla="*/ 130 w 138"/>
                  <a:gd name="T37" fmla="*/ 11 h 75"/>
                  <a:gd name="T38" fmla="*/ 130 w 138"/>
                  <a:gd name="T39"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75">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9" name="Freeform 170"/>
              <p:cNvSpPr>
                <a:spLocks noEditPoints="1"/>
              </p:cNvSpPr>
              <p:nvPr userDrawn="1"/>
            </p:nvSpPr>
            <p:spPr bwMode="auto">
              <a:xfrm>
                <a:off x="6389" y="2603"/>
                <a:ext cx="174" cy="175"/>
              </a:xfrm>
              <a:custGeom>
                <a:avLst/>
                <a:gdLst>
                  <a:gd name="T0" fmla="*/ 0 w 174"/>
                  <a:gd name="T1" fmla="*/ 0 h 175"/>
                  <a:gd name="T2" fmla="*/ 0 w 174"/>
                  <a:gd name="T3" fmla="*/ 175 h 175"/>
                  <a:gd name="T4" fmla="*/ 174 w 174"/>
                  <a:gd name="T5" fmla="*/ 175 h 175"/>
                  <a:gd name="T6" fmla="*/ 174 w 174"/>
                  <a:gd name="T7" fmla="*/ 0 h 175"/>
                  <a:gd name="T8" fmla="*/ 0 w 174"/>
                  <a:gd name="T9" fmla="*/ 0 h 175"/>
                  <a:gd name="T10" fmla="*/ 167 w 174"/>
                  <a:gd name="T11" fmla="*/ 167 h 175"/>
                  <a:gd name="T12" fmla="*/ 8 w 174"/>
                  <a:gd name="T13" fmla="*/ 167 h 175"/>
                  <a:gd name="T14" fmla="*/ 8 w 174"/>
                  <a:gd name="T15" fmla="*/ 9 h 175"/>
                  <a:gd name="T16" fmla="*/ 167 w 174"/>
                  <a:gd name="T17" fmla="*/ 9 h 175"/>
                  <a:gd name="T18" fmla="*/ 167 w 174"/>
                  <a:gd name="T1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5">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0" name="Freeform 171"/>
              <p:cNvSpPr>
                <a:spLocks/>
              </p:cNvSpPr>
              <p:nvPr userDrawn="1"/>
            </p:nvSpPr>
            <p:spPr bwMode="auto">
              <a:xfrm>
                <a:off x="6421" y="2652"/>
                <a:ext cx="110" cy="102"/>
              </a:xfrm>
              <a:custGeom>
                <a:avLst/>
                <a:gdLst>
                  <a:gd name="T0" fmla="*/ 8 w 110"/>
                  <a:gd name="T1" fmla="*/ 67 h 102"/>
                  <a:gd name="T2" fmla="*/ 26 w 110"/>
                  <a:gd name="T3" fmla="*/ 67 h 102"/>
                  <a:gd name="T4" fmla="*/ 26 w 110"/>
                  <a:gd name="T5" fmla="*/ 102 h 102"/>
                  <a:gd name="T6" fmla="*/ 26 w 110"/>
                  <a:gd name="T7" fmla="*/ 102 h 102"/>
                  <a:gd name="T8" fmla="*/ 33 w 110"/>
                  <a:gd name="T9" fmla="*/ 102 h 102"/>
                  <a:gd name="T10" fmla="*/ 33 w 110"/>
                  <a:gd name="T11" fmla="*/ 102 h 102"/>
                  <a:gd name="T12" fmla="*/ 33 w 110"/>
                  <a:gd name="T13" fmla="*/ 44 h 102"/>
                  <a:gd name="T14" fmla="*/ 52 w 110"/>
                  <a:gd name="T15" fmla="*/ 44 h 102"/>
                  <a:gd name="T16" fmla="*/ 52 w 110"/>
                  <a:gd name="T17" fmla="*/ 102 h 102"/>
                  <a:gd name="T18" fmla="*/ 52 w 110"/>
                  <a:gd name="T19" fmla="*/ 102 h 102"/>
                  <a:gd name="T20" fmla="*/ 60 w 110"/>
                  <a:gd name="T21" fmla="*/ 102 h 102"/>
                  <a:gd name="T22" fmla="*/ 60 w 110"/>
                  <a:gd name="T23" fmla="*/ 102 h 102"/>
                  <a:gd name="T24" fmla="*/ 60 w 110"/>
                  <a:gd name="T25" fmla="*/ 30 h 102"/>
                  <a:gd name="T26" fmla="*/ 77 w 110"/>
                  <a:gd name="T27" fmla="*/ 30 h 102"/>
                  <a:gd name="T28" fmla="*/ 77 w 110"/>
                  <a:gd name="T29" fmla="*/ 102 h 102"/>
                  <a:gd name="T30" fmla="*/ 78 w 110"/>
                  <a:gd name="T31" fmla="*/ 102 h 102"/>
                  <a:gd name="T32" fmla="*/ 85 w 110"/>
                  <a:gd name="T33" fmla="*/ 102 h 102"/>
                  <a:gd name="T34" fmla="*/ 85 w 110"/>
                  <a:gd name="T35" fmla="*/ 102 h 102"/>
                  <a:gd name="T36" fmla="*/ 85 w 110"/>
                  <a:gd name="T37" fmla="*/ 7 h 102"/>
                  <a:gd name="T38" fmla="*/ 104 w 110"/>
                  <a:gd name="T39" fmla="*/ 7 h 102"/>
                  <a:gd name="T40" fmla="*/ 104 w 110"/>
                  <a:gd name="T41" fmla="*/ 102 h 102"/>
                  <a:gd name="T42" fmla="*/ 110 w 110"/>
                  <a:gd name="T43" fmla="*/ 102 h 102"/>
                  <a:gd name="T44" fmla="*/ 110 w 110"/>
                  <a:gd name="T45" fmla="*/ 0 h 102"/>
                  <a:gd name="T46" fmla="*/ 78 w 110"/>
                  <a:gd name="T47" fmla="*/ 0 h 102"/>
                  <a:gd name="T48" fmla="*/ 78 w 110"/>
                  <a:gd name="T49" fmla="*/ 23 h 102"/>
                  <a:gd name="T50" fmla="*/ 52 w 110"/>
                  <a:gd name="T51" fmla="*/ 23 h 102"/>
                  <a:gd name="T52" fmla="*/ 52 w 110"/>
                  <a:gd name="T53" fmla="*/ 35 h 102"/>
                  <a:gd name="T54" fmla="*/ 26 w 110"/>
                  <a:gd name="T55" fmla="*/ 35 h 102"/>
                  <a:gd name="T56" fmla="*/ 26 w 110"/>
                  <a:gd name="T57" fmla="*/ 59 h 102"/>
                  <a:gd name="T58" fmla="*/ 0 w 110"/>
                  <a:gd name="T59" fmla="*/ 59 h 102"/>
                  <a:gd name="T60" fmla="*/ 0 w 110"/>
                  <a:gd name="T61" fmla="*/ 102 h 102"/>
                  <a:gd name="T62" fmla="*/ 8 w 110"/>
                  <a:gd name="T63" fmla="*/ 102 h 102"/>
                  <a:gd name="T64" fmla="*/ 8 w 110"/>
                  <a:gd name="T65"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02">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1" name="Freeform 172"/>
              <p:cNvSpPr>
                <a:spLocks noEditPoints="1"/>
              </p:cNvSpPr>
              <p:nvPr userDrawn="1"/>
            </p:nvSpPr>
            <p:spPr bwMode="auto">
              <a:xfrm>
                <a:off x="6100" y="1190"/>
                <a:ext cx="151" cy="173"/>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2" name="Freeform 173"/>
              <p:cNvSpPr>
                <a:spLocks noEditPoints="1"/>
              </p:cNvSpPr>
              <p:nvPr userDrawn="1"/>
            </p:nvSpPr>
            <p:spPr bwMode="auto">
              <a:xfrm>
                <a:off x="5741" y="1507"/>
                <a:ext cx="193" cy="170"/>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3" name="Oval 174"/>
              <p:cNvSpPr>
                <a:spLocks noChangeArrowheads="1"/>
              </p:cNvSpPr>
              <p:nvPr userDrawn="1"/>
            </p:nvSpPr>
            <p:spPr bwMode="auto">
              <a:xfrm>
                <a:off x="5831" y="1625"/>
                <a:ext cx="10" cy="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4" name="Freeform 175"/>
              <p:cNvSpPr>
                <a:spLocks noEditPoints="1"/>
              </p:cNvSpPr>
              <p:nvPr userDrawn="1"/>
            </p:nvSpPr>
            <p:spPr bwMode="auto">
              <a:xfrm>
                <a:off x="3914" y="437"/>
                <a:ext cx="193" cy="168"/>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5" name="Oval 176"/>
              <p:cNvSpPr>
                <a:spLocks noChangeArrowheads="1"/>
              </p:cNvSpPr>
              <p:nvPr userDrawn="1"/>
            </p:nvSpPr>
            <p:spPr bwMode="auto">
              <a:xfrm>
                <a:off x="4005" y="555"/>
                <a:ext cx="10" cy="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6" name="Freeform 177"/>
              <p:cNvSpPr>
                <a:spLocks/>
              </p:cNvSpPr>
              <p:nvPr userDrawn="1"/>
            </p:nvSpPr>
            <p:spPr bwMode="auto">
              <a:xfrm>
                <a:off x="6019" y="2265"/>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7" name="Rectangle 178"/>
              <p:cNvSpPr>
                <a:spLocks noChangeArrowheads="1"/>
              </p:cNvSpPr>
              <p:nvPr userDrawn="1"/>
            </p:nvSpPr>
            <p:spPr bwMode="auto">
              <a:xfrm>
                <a:off x="6019" y="2324"/>
                <a:ext cx="146"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8" name="Freeform 179"/>
              <p:cNvSpPr>
                <a:spLocks/>
              </p:cNvSpPr>
              <p:nvPr userDrawn="1"/>
            </p:nvSpPr>
            <p:spPr bwMode="auto">
              <a:xfrm>
                <a:off x="6019" y="2370"/>
                <a:ext cx="146" cy="43"/>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9" name="Freeform 180"/>
              <p:cNvSpPr>
                <a:spLocks noEditPoints="1"/>
              </p:cNvSpPr>
              <p:nvPr userDrawn="1"/>
            </p:nvSpPr>
            <p:spPr bwMode="auto">
              <a:xfrm>
                <a:off x="5348" y="518"/>
                <a:ext cx="156" cy="154"/>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0" name="Freeform 181"/>
              <p:cNvSpPr>
                <a:spLocks noEditPoints="1"/>
              </p:cNvSpPr>
              <p:nvPr userDrawn="1"/>
            </p:nvSpPr>
            <p:spPr bwMode="auto">
              <a:xfrm>
                <a:off x="5836" y="1993"/>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1" name="Freeform 182"/>
              <p:cNvSpPr>
                <a:spLocks noEditPoints="1"/>
              </p:cNvSpPr>
              <p:nvPr userDrawn="1"/>
            </p:nvSpPr>
            <p:spPr bwMode="auto">
              <a:xfrm>
                <a:off x="6038" y="1882"/>
                <a:ext cx="111"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2" name="Freeform 183"/>
              <p:cNvSpPr>
                <a:spLocks noEditPoints="1"/>
              </p:cNvSpPr>
              <p:nvPr userDrawn="1"/>
            </p:nvSpPr>
            <p:spPr bwMode="auto">
              <a:xfrm>
                <a:off x="6243" y="1993"/>
                <a:ext cx="110"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3" name="Freeform 184"/>
              <p:cNvSpPr>
                <a:spLocks noEditPoints="1"/>
              </p:cNvSpPr>
              <p:nvPr userDrawn="1"/>
            </p:nvSpPr>
            <p:spPr bwMode="auto">
              <a:xfrm>
                <a:off x="1211" y="494"/>
                <a:ext cx="156" cy="96"/>
              </a:xfrm>
              <a:custGeom>
                <a:avLst/>
                <a:gdLst>
                  <a:gd name="T0" fmla="*/ 156 w 156"/>
                  <a:gd name="T1" fmla="*/ 96 h 96"/>
                  <a:gd name="T2" fmla="*/ 0 w 156"/>
                  <a:gd name="T3" fmla="*/ 96 h 96"/>
                  <a:gd name="T4" fmla="*/ 0 w 156"/>
                  <a:gd name="T5" fmla="*/ 0 h 96"/>
                  <a:gd name="T6" fmla="*/ 156 w 156"/>
                  <a:gd name="T7" fmla="*/ 0 h 96"/>
                  <a:gd name="T8" fmla="*/ 156 w 156"/>
                  <a:gd name="T9" fmla="*/ 96 h 96"/>
                  <a:gd name="T10" fmla="*/ 9 w 156"/>
                  <a:gd name="T11" fmla="*/ 87 h 96"/>
                  <a:gd name="T12" fmla="*/ 146 w 156"/>
                  <a:gd name="T13" fmla="*/ 87 h 96"/>
                  <a:gd name="T14" fmla="*/ 146 w 156"/>
                  <a:gd name="T15" fmla="*/ 8 h 96"/>
                  <a:gd name="T16" fmla="*/ 9 w 156"/>
                  <a:gd name="T17" fmla="*/ 8 h 96"/>
                  <a:gd name="T18" fmla="*/ 9 w 156"/>
                  <a:gd name="T19" fmla="*/ 8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96">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4" name="Freeform 185"/>
              <p:cNvSpPr>
                <a:spLocks/>
              </p:cNvSpPr>
              <p:nvPr userDrawn="1"/>
            </p:nvSpPr>
            <p:spPr bwMode="auto">
              <a:xfrm>
                <a:off x="1230" y="513"/>
                <a:ext cx="151" cy="90"/>
              </a:xfrm>
              <a:custGeom>
                <a:avLst/>
                <a:gdLst>
                  <a:gd name="T0" fmla="*/ 151 w 151"/>
                  <a:gd name="T1" fmla="*/ 90 h 90"/>
                  <a:gd name="T2" fmla="*/ 0 w 151"/>
                  <a:gd name="T3" fmla="*/ 90 h 90"/>
                  <a:gd name="T4" fmla="*/ 0 w 151"/>
                  <a:gd name="T5" fmla="*/ 82 h 90"/>
                  <a:gd name="T6" fmla="*/ 142 w 151"/>
                  <a:gd name="T7" fmla="*/ 82 h 90"/>
                  <a:gd name="T8" fmla="*/ 142 w 151"/>
                  <a:gd name="T9" fmla="*/ 0 h 90"/>
                  <a:gd name="T10" fmla="*/ 151 w 151"/>
                  <a:gd name="T11" fmla="*/ 0 h 90"/>
                  <a:gd name="T12" fmla="*/ 151 w 151"/>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51" h="90">
                    <a:moveTo>
                      <a:pt x="151" y="90"/>
                    </a:moveTo>
                    <a:lnTo>
                      <a:pt x="0" y="90"/>
                    </a:lnTo>
                    <a:lnTo>
                      <a:pt x="0" y="82"/>
                    </a:lnTo>
                    <a:lnTo>
                      <a:pt x="142" y="82"/>
                    </a:lnTo>
                    <a:lnTo>
                      <a:pt x="142" y="0"/>
                    </a:lnTo>
                    <a:lnTo>
                      <a:pt x="151" y="0"/>
                    </a:lnTo>
                    <a:lnTo>
                      <a:pt x="151"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5" name="Freeform 186"/>
              <p:cNvSpPr>
                <a:spLocks/>
              </p:cNvSpPr>
              <p:nvPr userDrawn="1"/>
            </p:nvSpPr>
            <p:spPr bwMode="auto">
              <a:xfrm>
                <a:off x="1243" y="526"/>
                <a:ext cx="151" cy="92"/>
              </a:xfrm>
              <a:custGeom>
                <a:avLst/>
                <a:gdLst>
                  <a:gd name="T0" fmla="*/ 151 w 151"/>
                  <a:gd name="T1" fmla="*/ 92 h 92"/>
                  <a:gd name="T2" fmla="*/ 0 w 151"/>
                  <a:gd name="T3" fmla="*/ 92 h 92"/>
                  <a:gd name="T4" fmla="*/ 0 w 151"/>
                  <a:gd name="T5" fmla="*/ 84 h 92"/>
                  <a:gd name="T6" fmla="*/ 143 w 151"/>
                  <a:gd name="T7" fmla="*/ 84 h 92"/>
                  <a:gd name="T8" fmla="*/ 143 w 151"/>
                  <a:gd name="T9" fmla="*/ 0 h 92"/>
                  <a:gd name="T10" fmla="*/ 151 w 151"/>
                  <a:gd name="T11" fmla="*/ 0 h 92"/>
                  <a:gd name="T12" fmla="*/ 151 w 151"/>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51" h="92">
                    <a:moveTo>
                      <a:pt x="151" y="92"/>
                    </a:moveTo>
                    <a:lnTo>
                      <a:pt x="0" y="92"/>
                    </a:lnTo>
                    <a:lnTo>
                      <a:pt x="0" y="84"/>
                    </a:lnTo>
                    <a:lnTo>
                      <a:pt x="143" y="84"/>
                    </a:lnTo>
                    <a:lnTo>
                      <a:pt x="143" y="0"/>
                    </a:lnTo>
                    <a:lnTo>
                      <a:pt x="151" y="0"/>
                    </a:lnTo>
                    <a:lnTo>
                      <a:pt x="151" y="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6" name="Freeform 187"/>
              <p:cNvSpPr>
                <a:spLocks/>
              </p:cNvSpPr>
              <p:nvPr userDrawn="1"/>
            </p:nvSpPr>
            <p:spPr bwMode="auto">
              <a:xfrm>
                <a:off x="1277" y="516"/>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7" name="Freeform 188"/>
              <p:cNvSpPr>
                <a:spLocks noEditPoints="1"/>
              </p:cNvSpPr>
              <p:nvPr userDrawn="1"/>
            </p:nvSpPr>
            <p:spPr bwMode="auto">
              <a:xfrm>
                <a:off x="780" y="1005"/>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8" name="Freeform 189"/>
              <p:cNvSpPr>
                <a:spLocks noEditPoints="1"/>
              </p:cNvSpPr>
              <p:nvPr userDrawn="1"/>
            </p:nvSpPr>
            <p:spPr bwMode="auto">
              <a:xfrm>
                <a:off x="1270" y="2062"/>
                <a:ext cx="170" cy="170"/>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9" name="Freeform 190"/>
              <p:cNvSpPr>
                <a:spLocks noEditPoints="1"/>
              </p:cNvSpPr>
              <p:nvPr userDrawn="1"/>
            </p:nvSpPr>
            <p:spPr bwMode="auto">
              <a:xfrm>
                <a:off x="159" y="2486"/>
                <a:ext cx="169" cy="169"/>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0" name="Freeform 191"/>
              <p:cNvSpPr>
                <a:spLocks/>
              </p:cNvSpPr>
              <p:nvPr userDrawn="1"/>
            </p:nvSpPr>
            <p:spPr bwMode="auto">
              <a:xfrm>
                <a:off x="227" y="430"/>
                <a:ext cx="147" cy="46"/>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1" name="Rectangle 192"/>
              <p:cNvSpPr>
                <a:spLocks noChangeArrowheads="1"/>
              </p:cNvSpPr>
              <p:nvPr userDrawn="1"/>
            </p:nvSpPr>
            <p:spPr bwMode="auto">
              <a:xfrm>
                <a:off x="227" y="489"/>
                <a:ext cx="147"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2" name="Freeform 193"/>
              <p:cNvSpPr>
                <a:spLocks/>
              </p:cNvSpPr>
              <p:nvPr userDrawn="1"/>
            </p:nvSpPr>
            <p:spPr bwMode="auto">
              <a:xfrm>
                <a:off x="227" y="534"/>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3" name="Freeform 194"/>
              <p:cNvSpPr>
                <a:spLocks/>
              </p:cNvSpPr>
              <p:nvPr userDrawn="1"/>
            </p:nvSpPr>
            <p:spPr bwMode="auto">
              <a:xfrm>
                <a:off x="508" y="1314"/>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4" name="Rectangle 195"/>
              <p:cNvSpPr>
                <a:spLocks noChangeArrowheads="1"/>
              </p:cNvSpPr>
              <p:nvPr userDrawn="1"/>
            </p:nvSpPr>
            <p:spPr bwMode="auto">
              <a:xfrm>
                <a:off x="508" y="1371"/>
                <a:ext cx="146" cy="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5" name="Freeform 196"/>
              <p:cNvSpPr>
                <a:spLocks/>
              </p:cNvSpPr>
              <p:nvPr userDrawn="1"/>
            </p:nvSpPr>
            <p:spPr bwMode="auto">
              <a:xfrm>
                <a:off x="508" y="1418"/>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6" name="Freeform 197"/>
              <p:cNvSpPr>
                <a:spLocks noEditPoints="1"/>
              </p:cNvSpPr>
              <p:nvPr userDrawn="1"/>
            </p:nvSpPr>
            <p:spPr bwMode="auto">
              <a:xfrm>
                <a:off x="551" y="177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7" name="Freeform 198"/>
              <p:cNvSpPr>
                <a:spLocks noEditPoints="1"/>
              </p:cNvSpPr>
              <p:nvPr userDrawn="1"/>
            </p:nvSpPr>
            <p:spPr bwMode="auto">
              <a:xfrm>
                <a:off x="-71" y="1571"/>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8" name="Freeform 199"/>
              <p:cNvSpPr>
                <a:spLocks/>
              </p:cNvSpPr>
              <p:nvPr userDrawn="1"/>
            </p:nvSpPr>
            <p:spPr bwMode="auto">
              <a:xfrm>
                <a:off x="251" y="2650"/>
                <a:ext cx="317" cy="264"/>
              </a:xfrm>
              <a:custGeom>
                <a:avLst/>
                <a:gdLst>
                  <a:gd name="T0" fmla="*/ 312 w 317"/>
                  <a:gd name="T1" fmla="*/ 264 h 264"/>
                  <a:gd name="T2" fmla="*/ 0 w 317"/>
                  <a:gd name="T3" fmla="*/ 7 h 264"/>
                  <a:gd name="T4" fmla="*/ 5 w 317"/>
                  <a:gd name="T5" fmla="*/ 0 h 264"/>
                  <a:gd name="T6" fmla="*/ 317 w 317"/>
                  <a:gd name="T7" fmla="*/ 257 h 264"/>
                  <a:gd name="T8" fmla="*/ 312 w 317"/>
                  <a:gd name="T9" fmla="*/ 264 h 264"/>
                </a:gdLst>
                <a:ahLst/>
                <a:cxnLst>
                  <a:cxn ang="0">
                    <a:pos x="T0" y="T1"/>
                  </a:cxn>
                  <a:cxn ang="0">
                    <a:pos x="T2" y="T3"/>
                  </a:cxn>
                  <a:cxn ang="0">
                    <a:pos x="T4" y="T5"/>
                  </a:cxn>
                  <a:cxn ang="0">
                    <a:pos x="T6" y="T7"/>
                  </a:cxn>
                  <a:cxn ang="0">
                    <a:pos x="T8" y="T9"/>
                  </a:cxn>
                </a:cxnLst>
                <a:rect l="0" t="0" r="r" b="b"/>
                <a:pathLst>
                  <a:path w="317" h="264">
                    <a:moveTo>
                      <a:pt x="312" y="264"/>
                    </a:moveTo>
                    <a:lnTo>
                      <a:pt x="0" y="7"/>
                    </a:lnTo>
                    <a:lnTo>
                      <a:pt x="5" y="0"/>
                    </a:lnTo>
                    <a:lnTo>
                      <a:pt x="317" y="257"/>
                    </a:lnTo>
                    <a:lnTo>
                      <a:pt x="312" y="2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9" name="Freeform 200"/>
              <p:cNvSpPr>
                <a:spLocks noEditPoints="1"/>
              </p:cNvSpPr>
              <p:nvPr userDrawn="1"/>
            </p:nvSpPr>
            <p:spPr bwMode="auto">
              <a:xfrm>
                <a:off x="1418" y="1610"/>
                <a:ext cx="235" cy="136"/>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0" name="Freeform 201"/>
              <p:cNvSpPr>
                <a:spLocks noEditPoints="1"/>
              </p:cNvSpPr>
              <p:nvPr userDrawn="1"/>
            </p:nvSpPr>
            <p:spPr bwMode="auto">
              <a:xfrm>
                <a:off x="1665" y="677"/>
                <a:ext cx="236" cy="136"/>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1" name="Freeform 202"/>
              <p:cNvSpPr>
                <a:spLocks noEditPoints="1"/>
              </p:cNvSpPr>
              <p:nvPr userDrawn="1"/>
            </p:nvSpPr>
            <p:spPr bwMode="auto">
              <a:xfrm>
                <a:off x="118" y="1676"/>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2" name="Freeform 203"/>
              <p:cNvSpPr>
                <a:spLocks noEditPoints="1"/>
              </p:cNvSpPr>
              <p:nvPr userDrawn="1"/>
            </p:nvSpPr>
            <p:spPr bwMode="auto">
              <a:xfrm>
                <a:off x="-274" y="1694"/>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3" name="Freeform 204"/>
              <p:cNvSpPr>
                <a:spLocks/>
              </p:cNvSpPr>
              <p:nvPr userDrawn="1"/>
            </p:nvSpPr>
            <p:spPr bwMode="auto">
              <a:xfrm>
                <a:off x="565" y="1864"/>
                <a:ext cx="373" cy="1052"/>
              </a:xfrm>
              <a:custGeom>
                <a:avLst/>
                <a:gdLst>
                  <a:gd name="T0" fmla="*/ 8 w 373"/>
                  <a:gd name="T1" fmla="*/ 1052 h 1052"/>
                  <a:gd name="T2" fmla="*/ 0 w 373"/>
                  <a:gd name="T3" fmla="*/ 1048 h 1052"/>
                  <a:gd name="T4" fmla="*/ 364 w 373"/>
                  <a:gd name="T5" fmla="*/ 0 h 1052"/>
                  <a:gd name="T6" fmla="*/ 373 w 373"/>
                  <a:gd name="T7" fmla="*/ 3 h 1052"/>
                  <a:gd name="T8" fmla="*/ 8 w 373"/>
                  <a:gd name="T9" fmla="*/ 1052 h 1052"/>
                </a:gdLst>
                <a:ahLst/>
                <a:cxnLst>
                  <a:cxn ang="0">
                    <a:pos x="T0" y="T1"/>
                  </a:cxn>
                  <a:cxn ang="0">
                    <a:pos x="T2" y="T3"/>
                  </a:cxn>
                  <a:cxn ang="0">
                    <a:pos x="T4" y="T5"/>
                  </a:cxn>
                  <a:cxn ang="0">
                    <a:pos x="T6" y="T7"/>
                  </a:cxn>
                  <a:cxn ang="0">
                    <a:pos x="T8" y="T9"/>
                  </a:cxn>
                </a:cxnLst>
                <a:rect l="0" t="0" r="r" b="b"/>
                <a:pathLst>
                  <a:path w="373" h="1052">
                    <a:moveTo>
                      <a:pt x="8" y="1052"/>
                    </a:moveTo>
                    <a:lnTo>
                      <a:pt x="0" y="1048"/>
                    </a:lnTo>
                    <a:lnTo>
                      <a:pt x="364" y="0"/>
                    </a:lnTo>
                    <a:lnTo>
                      <a:pt x="373" y="3"/>
                    </a:lnTo>
                    <a:lnTo>
                      <a:pt x="8" y="10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grpSp>
          <p:nvGrpSpPr>
            <p:cNvPr id="7" name="Group 406"/>
            <p:cNvGrpSpPr>
              <a:grpSpLocks/>
            </p:cNvGrpSpPr>
            <p:nvPr userDrawn="1"/>
          </p:nvGrpSpPr>
          <p:grpSpPr bwMode="auto">
            <a:xfrm>
              <a:off x="-704" y="-2"/>
              <a:ext cx="8867" cy="3266"/>
              <a:chOff x="-704" y="-2"/>
              <a:chExt cx="8867" cy="3266"/>
            </a:xfrm>
          </p:grpSpPr>
          <p:sp>
            <p:nvSpPr>
              <p:cNvPr id="134" name="Freeform 206"/>
              <p:cNvSpPr>
                <a:spLocks/>
              </p:cNvSpPr>
              <p:nvPr userDrawn="1"/>
            </p:nvSpPr>
            <p:spPr bwMode="auto">
              <a:xfrm>
                <a:off x="3379" y="1319"/>
                <a:ext cx="911" cy="899"/>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5" name="Freeform 207"/>
              <p:cNvSpPr>
                <a:spLocks/>
              </p:cNvSpPr>
              <p:nvPr userDrawn="1"/>
            </p:nvSpPr>
            <p:spPr bwMode="auto">
              <a:xfrm>
                <a:off x="6886" y="2042"/>
                <a:ext cx="146"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6" name="Rectangle 208"/>
              <p:cNvSpPr>
                <a:spLocks noChangeArrowheads="1"/>
              </p:cNvSpPr>
              <p:nvPr userDrawn="1"/>
            </p:nvSpPr>
            <p:spPr bwMode="auto">
              <a:xfrm>
                <a:off x="6886" y="2101"/>
                <a:ext cx="146"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7" name="Freeform 209"/>
              <p:cNvSpPr>
                <a:spLocks/>
              </p:cNvSpPr>
              <p:nvPr userDrawn="1"/>
            </p:nvSpPr>
            <p:spPr bwMode="auto">
              <a:xfrm>
                <a:off x="6886" y="2146"/>
                <a:ext cx="146"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8" name="Freeform 210"/>
              <p:cNvSpPr>
                <a:spLocks noEditPoints="1"/>
              </p:cNvSpPr>
              <p:nvPr userDrawn="1"/>
            </p:nvSpPr>
            <p:spPr bwMode="auto">
              <a:xfrm>
                <a:off x="6971" y="2507"/>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9" name="Freeform 211"/>
              <p:cNvSpPr>
                <a:spLocks noEditPoints="1"/>
              </p:cNvSpPr>
              <p:nvPr userDrawn="1"/>
            </p:nvSpPr>
            <p:spPr bwMode="auto">
              <a:xfrm>
                <a:off x="6857" y="1351"/>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0" name="Freeform 212"/>
              <p:cNvSpPr>
                <a:spLocks noEditPoints="1"/>
              </p:cNvSpPr>
              <p:nvPr userDrawn="1"/>
            </p:nvSpPr>
            <p:spPr bwMode="auto">
              <a:xfrm>
                <a:off x="3666" y="2489"/>
                <a:ext cx="168" cy="170"/>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1" name="Freeform 213"/>
              <p:cNvSpPr>
                <a:spLocks/>
              </p:cNvSpPr>
              <p:nvPr userDrawn="1"/>
            </p:nvSpPr>
            <p:spPr bwMode="auto">
              <a:xfrm>
                <a:off x="6370" y="958"/>
                <a:ext cx="146" cy="45"/>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2" name="Rectangle 214"/>
              <p:cNvSpPr>
                <a:spLocks noChangeArrowheads="1"/>
              </p:cNvSpPr>
              <p:nvPr userDrawn="1"/>
            </p:nvSpPr>
            <p:spPr bwMode="auto">
              <a:xfrm>
                <a:off x="6370" y="1017"/>
                <a:ext cx="146"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3" name="Freeform 215"/>
              <p:cNvSpPr>
                <a:spLocks/>
              </p:cNvSpPr>
              <p:nvPr userDrawn="1"/>
            </p:nvSpPr>
            <p:spPr bwMode="auto">
              <a:xfrm>
                <a:off x="6370" y="1062"/>
                <a:ext cx="146" cy="45"/>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4" name="Freeform 216"/>
              <p:cNvSpPr>
                <a:spLocks noEditPoints="1"/>
              </p:cNvSpPr>
              <p:nvPr userDrawn="1"/>
            </p:nvSpPr>
            <p:spPr bwMode="auto">
              <a:xfrm>
                <a:off x="7574" y="2854"/>
                <a:ext cx="169"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5" name="Freeform 217"/>
              <p:cNvSpPr>
                <a:spLocks noEditPoints="1"/>
              </p:cNvSpPr>
              <p:nvPr userDrawn="1"/>
            </p:nvSpPr>
            <p:spPr bwMode="auto">
              <a:xfrm>
                <a:off x="7570" y="1470"/>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6" name="Freeform 218"/>
              <p:cNvSpPr>
                <a:spLocks noEditPoints="1"/>
              </p:cNvSpPr>
              <p:nvPr userDrawn="1"/>
            </p:nvSpPr>
            <p:spPr bwMode="auto">
              <a:xfrm>
                <a:off x="7126" y="2738"/>
                <a:ext cx="167" cy="168"/>
              </a:xfrm>
              <a:custGeom>
                <a:avLst/>
                <a:gdLst>
                  <a:gd name="T0" fmla="*/ 114 w 167"/>
                  <a:gd name="T1" fmla="*/ 75 h 168"/>
                  <a:gd name="T2" fmla="*/ 52 w 167"/>
                  <a:gd name="T3" fmla="*/ 75 h 168"/>
                  <a:gd name="T4" fmla="*/ 52 w 167"/>
                  <a:gd name="T5" fmla="*/ 67 h 168"/>
                  <a:gd name="T6" fmla="*/ 114 w 167"/>
                  <a:gd name="T7" fmla="*/ 67 h 168"/>
                  <a:gd name="T8" fmla="*/ 114 w 167"/>
                  <a:gd name="T9" fmla="*/ 75 h 168"/>
                  <a:gd name="T10" fmla="*/ 114 w 167"/>
                  <a:gd name="T11" fmla="*/ 95 h 168"/>
                  <a:gd name="T12" fmla="*/ 52 w 167"/>
                  <a:gd name="T13" fmla="*/ 95 h 168"/>
                  <a:gd name="T14" fmla="*/ 52 w 167"/>
                  <a:gd name="T15" fmla="*/ 104 h 168"/>
                  <a:gd name="T16" fmla="*/ 114 w 167"/>
                  <a:gd name="T17" fmla="*/ 104 h 168"/>
                  <a:gd name="T18" fmla="*/ 114 w 167"/>
                  <a:gd name="T19" fmla="*/ 95 h 168"/>
                  <a:gd name="T20" fmla="*/ 114 w 167"/>
                  <a:gd name="T21" fmla="*/ 38 h 168"/>
                  <a:gd name="T22" fmla="*/ 52 w 167"/>
                  <a:gd name="T23" fmla="*/ 38 h 168"/>
                  <a:gd name="T24" fmla="*/ 52 w 167"/>
                  <a:gd name="T25" fmla="*/ 47 h 168"/>
                  <a:gd name="T26" fmla="*/ 114 w 167"/>
                  <a:gd name="T27" fmla="*/ 47 h 168"/>
                  <a:gd name="T28" fmla="*/ 114 w 167"/>
                  <a:gd name="T29" fmla="*/ 38 h 168"/>
                  <a:gd name="T30" fmla="*/ 114 w 167"/>
                  <a:gd name="T31" fmla="*/ 126 h 168"/>
                  <a:gd name="T32" fmla="*/ 52 w 167"/>
                  <a:gd name="T33" fmla="*/ 126 h 168"/>
                  <a:gd name="T34" fmla="*/ 52 w 167"/>
                  <a:gd name="T35" fmla="*/ 132 h 168"/>
                  <a:gd name="T36" fmla="*/ 114 w 167"/>
                  <a:gd name="T37" fmla="*/ 132 h 168"/>
                  <a:gd name="T38" fmla="*/ 114 w 167"/>
                  <a:gd name="T39" fmla="*/ 126 h 168"/>
                  <a:gd name="T40" fmla="*/ 167 w 167"/>
                  <a:gd name="T41" fmla="*/ 168 h 168"/>
                  <a:gd name="T42" fmla="*/ 0 w 167"/>
                  <a:gd name="T43" fmla="*/ 168 h 168"/>
                  <a:gd name="T44" fmla="*/ 0 w 167"/>
                  <a:gd name="T45" fmla="*/ 0 h 168"/>
                  <a:gd name="T46" fmla="*/ 167 w 167"/>
                  <a:gd name="T47" fmla="*/ 0 h 168"/>
                  <a:gd name="T48" fmla="*/ 167 w 167"/>
                  <a:gd name="T49" fmla="*/ 168 h 168"/>
                  <a:gd name="T50" fmla="*/ 159 w 167"/>
                  <a:gd name="T51" fmla="*/ 8 h 168"/>
                  <a:gd name="T52" fmla="*/ 6 w 167"/>
                  <a:gd name="T53" fmla="*/ 8 h 168"/>
                  <a:gd name="T54" fmla="*/ 6 w 167"/>
                  <a:gd name="T55" fmla="*/ 161 h 168"/>
                  <a:gd name="T56" fmla="*/ 159 w 167"/>
                  <a:gd name="T57" fmla="*/ 161 h 168"/>
                  <a:gd name="T58" fmla="*/ 159 w 167"/>
                  <a:gd name="T59"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68">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7" name="Freeform 219"/>
              <p:cNvSpPr>
                <a:spLocks noEditPoints="1"/>
              </p:cNvSpPr>
              <p:nvPr userDrawn="1"/>
            </p:nvSpPr>
            <p:spPr bwMode="auto">
              <a:xfrm>
                <a:off x="7367" y="781"/>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8" name="Rectangle 220"/>
              <p:cNvSpPr>
                <a:spLocks noChangeArrowheads="1"/>
              </p:cNvSpPr>
              <p:nvPr userDrawn="1"/>
            </p:nvSpPr>
            <p:spPr bwMode="auto">
              <a:xfrm>
                <a:off x="7367" y="876"/>
                <a:ext cx="170" cy="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9" name="Rectangle 221"/>
              <p:cNvSpPr>
                <a:spLocks noChangeArrowheads="1"/>
              </p:cNvSpPr>
              <p:nvPr userDrawn="1"/>
            </p:nvSpPr>
            <p:spPr bwMode="auto">
              <a:xfrm>
                <a:off x="7367" y="907"/>
                <a:ext cx="170"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0" name="Rectangle 222"/>
              <p:cNvSpPr>
                <a:spLocks noChangeArrowheads="1"/>
              </p:cNvSpPr>
              <p:nvPr userDrawn="1"/>
            </p:nvSpPr>
            <p:spPr bwMode="auto">
              <a:xfrm>
                <a:off x="7367" y="939"/>
                <a:ext cx="170"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1" name="Freeform 223"/>
              <p:cNvSpPr>
                <a:spLocks noEditPoints="1"/>
              </p:cNvSpPr>
              <p:nvPr userDrawn="1"/>
            </p:nvSpPr>
            <p:spPr bwMode="auto">
              <a:xfrm>
                <a:off x="3454" y="1395"/>
                <a:ext cx="759" cy="756"/>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2" name="Freeform 224"/>
              <p:cNvSpPr>
                <a:spLocks/>
              </p:cNvSpPr>
              <p:nvPr userDrawn="1"/>
            </p:nvSpPr>
            <p:spPr bwMode="auto">
              <a:xfrm>
                <a:off x="3550" y="1531"/>
                <a:ext cx="567" cy="502"/>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3" name="Freeform 225"/>
              <p:cNvSpPr>
                <a:spLocks/>
              </p:cNvSpPr>
              <p:nvPr userDrawn="1"/>
            </p:nvSpPr>
            <p:spPr bwMode="auto">
              <a:xfrm>
                <a:off x="886" y="1833"/>
                <a:ext cx="124" cy="96"/>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4" name="Freeform 226"/>
              <p:cNvSpPr>
                <a:spLocks/>
              </p:cNvSpPr>
              <p:nvPr userDrawn="1"/>
            </p:nvSpPr>
            <p:spPr bwMode="auto">
              <a:xfrm>
                <a:off x="869" y="1793"/>
                <a:ext cx="53"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5" name="Freeform 227"/>
              <p:cNvSpPr>
                <a:spLocks/>
              </p:cNvSpPr>
              <p:nvPr userDrawn="1"/>
            </p:nvSpPr>
            <p:spPr bwMode="auto">
              <a:xfrm>
                <a:off x="837" y="1818"/>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6" name="Freeform 228"/>
              <p:cNvSpPr>
                <a:spLocks/>
              </p:cNvSpPr>
              <p:nvPr userDrawn="1"/>
            </p:nvSpPr>
            <p:spPr bwMode="auto">
              <a:xfrm>
                <a:off x="879" y="1761"/>
                <a:ext cx="158" cy="160"/>
              </a:xfrm>
              <a:custGeom>
                <a:avLst/>
                <a:gdLst>
                  <a:gd name="T0" fmla="*/ 78 w 94"/>
                  <a:gd name="T1" fmla="*/ 95 h 95"/>
                  <a:gd name="T2" fmla="*/ 75 w 94"/>
                  <a:gd name="T3" fmla="*/ 92 h 95"/>
                  <a:gd name="T4" fmla="*/ 85 w 94"/>
                  <a:gd name="T5" fmla="*/ 74 h 95"/>
                  <a:gd name="T6" fmla="*/ 81 w 94"/>
                  <a:gd name="T7" fmla="*/ 35 h 95"/>
                  <a:gd name="T8" fmla="*/ 51 w 94"/>
                  <a:gd name="T9" fmla="*/ 10 h 95"/>
                  <a:gd name="T10" fmla="*/ 3 w 94"/>
                  <a:gd name="T11" fmla="*/ 19 h 95"/>
                  <a:gd name="T12" fmla="*/ 0 w 94"/>
                  <a:gd name="T13" fmla="*/ 16 h 95"/>
                  <a:gd name="T14" fmla="*/ 52 w 94"/>
                  <a:gd name="T15" fmla="*/ 5 h 95"/>
                  <a:gd name="T16" fmla="*/ 85 w 94"/>
                  <a:gd name="T17" fmla="*/ 33 h 95"/>
                  <a:gd name="T18" fmla="*/ 89 w 94"/>
                  <a:gd name="T19" fmla="*/ 75 h 95"/>
                  <a:gd name="T20" fmla="*/ 78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8" y="95"/>
                    </a:moveTo>
                    <a:cubicBezTo>
                      <a:pt x="75" y="92"/>
                      <a:pt x="75" y="92"/>
                      <a:pt x="75" y="92"/>
                    </a:cubicBezTo>
                    <a:cubicBezTo>
                      <a:pt x="79" y="86"/>
                      <a:pt x="83" y="80"/>
                      <a:pt x="85" y="74"/>
                    </a:cubicBezTo>
                    <a:cubicBezTo>
                      <a:pt x="89" y="61"/>
                      <a:pt x="87" y="47"/>
                      <a:pt x="81" y="35"/>
                    </a:cubicBezTo>
                    <a:cubicBezTo>
                      <a:pt x="75" y="23"/>
                      <a:pt x="64" y="14"/>
                      <a:pt x="51" y="10"/>
                    </a:cubicBezTo>
                    <a:cubicBezTo>
                      <a:pt x="34" y="5"/>
                      <a:pt x="16" y="8"/>
                      <a:pt x="3" y="19"/>
                    </a:cubicBezTo>
                    <a:cubicBezTo>
                      <a:pt x="0" y="16"/>
                      <a:pt x="0" y="16"/>
                      <a:pt x="0" y="16"/>
                    </a:cubicBezTo>
                    <a:cubicBezTo>
                      <a:pt x="15" y="3"/>
                      <a:pt x="34" y="0"/>
                      <a:pt x="52" y="5"/>
                    </a:cubicBezTo>
                    <a:cubicBezTo>
                      <a:pt x="67" y="10"/>
                      <a:pt x="78" y="19"/>
                      <a:pt x="85" y="33"/>
                    </a:cubicBezTo>
                    <a:cubicBezTo>
                      <a:pt x="92" y="46"/>
                      <a:pt x="94" y="61"/>
                      <a:pt x="89" y="75"/>
                    </a:cubicBezTo>
                    <a:cubicBezTo>
                      <a:pt x="87" y="82"/>
                      <a:pt x="83" y="89"/>
                      <a:pt x="78"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7" name="Freeform 229"/>
              <p:cNvSpPr>
                <a:spLocks/>
              </p:cNvSpPr>
              <p:nvPr userDrawn="1"/>
            </p:nvSpPr>
            <p:spPr bwMode="auto">
              <a:xfrm>
                <a:off x="1332" y="781"/>
                <a:ext cx="341" cy="76"/>
              </a:xfrm>
              <a:custGeom>
                <a:avLst/>
                <a:gdLst>
                  <a:gd name="T0" fmla="*/ 0 w 341"/>
                  <a:gd name="T1" fmla="*/ 76 h 76"/>
                  <a:gd name="T2" fmla="*/ 0 w 341"/>
                  <a:gd name="T3" fmla="*/ 68 h 76"/>
                  <a:gd name="T4" fmla="*/ 339 w 341"/>
                  <a:gd name="T5" fmla="*/ 0 h 76"/>
                  <a:gd name="T6" fmla="*/ 341 w 341"/>
                  <a:gd name="T7" fmla="*/ 9 h 76"/>
                  <a:gd name="T8" fmla="*/ 0 w 341"/>
                  <a:gd name="T9" fmla="*/ 76 h 76"/>
                </a:gdLst>
                <a:ahLst/>
                <a:cxnLst>
                  <a:cxn ang="0">
                    <a:pos x="T0" y="T1"/>
                  </a:cxn>
                  <a:cxn ang="0">
                    <a:pos x="T2" y="T3"/>
                  </a:cxn>
                  <a:cxn ang="0">
                    <a:pos x="T4" y="T5"/>
                  </a:cxn>
                  <a:cxn ang="0">
                    <a:pos x="T6" y="T7"/>
                  </a:cxn>
                  <a:cxn ang="0">
                    <a:pos x="T8" y="T9"/>
                  </a:cxn>
                </a:cxnLst>
                <a:rect l="0" t="0" r="r" b="b"/>
                <a:pathLst>
                  <a:path w="341" h="76">
                    <a:moveTo>
                      <a:pt x="0" y="76"/>
                    </a:moveTo>
                    <a:lnTo>
                      <a:pt x="0" y="68"/>
                    </a:lnTo>
                    <a:lnTo>
                      <a:pt x="339" y="0"/>
                    </a:lnTo>
                    <a:lnTo>
                      <a:pt x="341" y="9"/>
                    </a:lnTo>
                    <a:lnTo>
                      <a:pt x="0"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8" name="Freeform 230"/>
              <p:cNvSpPr>
                <a:spLocks/>
              </p:cNvSpPr>
              <p:nvPr userDrawn="1"/>
            </p:nvSpPr>
            <p:spPr bwMode="auto">
              <a:xfrm>
                <a:off x="1282" y="847"/>
                <a:ext cx="132" cy="82"/>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9" name="Freeform 231"/>
              <p:cNvSpPr>
                <a:spLocks/>
              </p:cNvSpPr>
              <p:nvPr userDrawn="1"/>
            </p:nvSpPr>
            <p:spPr bwMode="auto">
              <a:xfrm>
                <a:off x="1273" y="790"/>
                <a:ext cx="68" cy="75"/>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0" name="Freeform 232"/>
              <p:cNvSpPr>
                <a:spLocks/>
              </p:cNvSpPr>
              <p:nvPr userDrawn="1"/>
            </p:nvSpPr>
            <p:spPr bwMode="auto">
              <a:xfrm>
                <a:off x="1241" y="802"/>
                <a:ext cx="41" cy="122"/>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1" name="Freeform 233"/>
              <p:cNvSpPr>
                <a:spLocks/>
              </p:cNvSpPr>
              <p:nvPr userDrawn="1"/>
            </p:nvSpPr>
            <p:spPr bwMode="auto">
              <a:xfrm>
                <a:off x="1300" y="761"/>
                <a:ext cx="141" cy="172"/>
              </a:xfrm>
              <a:custGeom>
                <a:avLst/>
                <a:gdLst>
                  <a:gd name="T0" fmla="*/ 60 w 84"/>
                  <a:gd name="T1" fmla="*/ 102 h 102"/>
                  <a:gd name="T2" fmla="*/ 57 w 84"/>
                  <a:gd name="T3" fmla="*/ 98 h 102"/>
                  <a:gd name="T4" fmla="*/ 71 w 84"/>
                  <a:gd name="T5" fmla="*/ 83 h 102"/>
                  <a:gd name="T6" fmla="*/ 75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0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0" y="102"/>
                    </a:moveTo>
                    <a:cubicBezTo>
                      <a:pt x="57" y="98"/>
                      <a:pt x="57" y="98"/>
                      <a:pt x="57" y="98"/>
                    </a:cubicBezTo>
                    <a:cubicBezTo>
                      <a:pt x="63" y="94"/>
                      <a:pt x="67" y="89"/>
                      <a:pt x="71" y="83"/>
                    </a:cubicBezTo>
                    <a:cubicBezTo>
                      <a:pt x="77" y="71"/>
                      <a:pt x="79" y="57"/>
                      <a:pt x="75" y="44"/>
                    </a:cubicBezTo>
                    <a:cubicBezTo>
                      <a:pt x="71" y="31"/>
                      <a:pt x="63" y="20"/>
                      <a:pt x="51" y="13"/>
                    </a:cubicBezTo>
                    <a:cubicBezTo>
                      <a:pt x="35" y="5"/>
                      <a:pt x="17" y="5"/>
                      <a:pt x="2" y="13"/>
                    </a:cubicBezTo>
                    <a:cubicBezTo>
                      <a:pt x="0" y="9"/>
                      <a:pt x="0" y="9"/>
                      <a:pt x="0" y="9"/>
                    </a:cubicBezTo>
                    <a:cubicBezTo>
                      <a:pt x="16" y="0"/>
                      <a:pt x="36" y="0"/>
                      <a:pt x="53" y="9"/>
                    </a:cubicBezTo>
                    <a:cubicBezTo>
                      <a:pt x="66" y="16"/>
                      <a:pt x="75" y="28"/>
                      <a:pt x="80" y="43"/>
                    </a:cubicBezTo>
                    <a:cubicBezTo>
                      <a:pt x="84" y="57"/>
                      <a:pt x="82" y="72"/>
                      <a:pt x="75" y="85"/>
                    </a:cubicBezTo>
                    <a:cubicBezTo>
                      <a:pt x="71" y="92"/>
                      <a:pt x="66" y="97"/>
                      <a:pt x="60"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2" name="Freeform 234"/>
              <p:cNvSpPr>
                <a:spLocks/>
              </p:cNvSpPr>
              <p:nvPr userDrawn="1"/>
            </p:nvSpPr>
            <p:spPr bwMode="auto">
              <a:xfrm>
                <a:off x="577" y="2902"/>
                <a:ext cx="230" cy="283"/>
              </a:xfrm>
              <a:custGeom>
                <a:avLst/>
                <a:gdLst>
                  <a:gd name="T0" fmla="*/ 225 w 230"/>
                  <a:gd name="T1" fmla="*/ 283 h 283"/>
                  <a:gd name="T2" fmla="*/ 0 w 230"/>
                  <a:gd name="T3" fmla="*/ 5 h 283"/>
                  <a:gd name="T4" fmla="*/ 6 w 230"/>
                  <a:gd name="T5" fmla="*/ 0 h 283"/>
                  <a:gd name="T6" fmla="*/ 230 w 230"/>
                  <a:gd name="T7" fmla="*/ 278 h 283"/>
                  <a:gd name="T8" fmla="*/ 225 w 230"/>
                  <a:gd name="T9" fmla="*/ 283 h 283"/>
                </a:gdLst>
                <a:ahLst/>
                <a:cxnLst>
                  <a:cxn ang="0">
                    <a:pos x="T0" y="T1"/>
                  </a:cxn>
                  <a:cxn ang="0">
                    <a:pos x="T2" y="T3"/>
                  </a:cxn>
                  <a:cxn ang="0">
                    <a:pos x="T4" y="T5"/>
                  </a:cxn>
                  <a:cxn ang="0">
                    <a:pos x="T6" y="T7"/>
                  </a:cxn>
                  <a:cxn ang="0">
                    <a:pos x="T8" y="T9"/>
                  </a:cxn>
                </a:cxnLst>
                <a:rect l="0" t="0" r="r" b="b"/>
                <a:pathLst>
                  <a:path w="230" h="283">
                    <a:moveTo>
                      <a:pt x="225" y="283"/>
                    </a:moveTo>
                    <a:lnTo>
                      <a:pt x="0" y="5"/>
                    </a:lnTo>
                    <a:lnTo>
                      <a:pt x="6" y="0"/>
                    </a:lnTo>
                    <a:lnTo>
                      <a:pt x="230" y="278"/>
                    </a:lnTo>
                    <a:lnTo>
                      <a:pt x="225" y="2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3" name="Freeform 235"/>
              <p:cNvSpPr>
                <a:spLocks/>
              </p:cNvSpPr>
              <p:nvPr userDrawn="1"/>
            </p:nvSpPr>
            <p:spPr bwMode="auto">
              <a:xfrm>
                <a:off x="318" y="2906"/>
                <a:ext cx="255" cy="168"/>
              </a:xfrm>
              <a:custGeom>
                <a:avLst/>
                <a:gdLst>
                  <a:gd name="T0" fmla="*/ 5 w 255"/>
                  <a:gd name="T1" fmla="*/ 168 h 168"/>
                  <a:gd name="T2" fmla="*/ 0 w 255"/>
                  <a:gd name="T3" fmla="*/ 161 h 168"/>
                  <a:gd name="T4" fmla="*/ 250 w 255"/>
                  <a:gd name="T5" fmla="*/ 0 h 168"/>
                  <a:gd name="T6" fmla="*/ 255 w 255"/>
                  <a:gd name="T7" fmla="*/ 6 h 168"/>
                  <a:gd name="T8" fmla="*/ 5 w 255"/>
                  <a:gd name="T9" fmla="*/ 168 h 168"/>
                </a:gdLst>
                <a:ahLst/>
                <a:cxnLst>
                  <a:cxn ang="0">
                    <a:pos x="T0" y="T1"/>
                  </a:cxn>
                  <a:cxn ang="0">
                    <a:pos x="T2" y="T3"/>
                  </a:cxn>
                  <a:cxn ang="0">
                    <a:pos x="T4" y="T5"/>
                  </a:cxn>
                  <a:cxn ang="0">
                    <a:pos x="T6" y="T7"/>
                  </a:cxn>
                  <a:cxn ang="0">
                    <a:pos x="T8" y="T9"/>
                  </a:cxn>
                </a:cxnLst>
                <a:rect l="0" t="0" r="r" b="b"/>
                <a:pathLst>
                  <a:path w="255" h="168">
                    <a:moveTo>
                      <a:pt x="5" y="168"/>
                    </a:moveTo>
                    <a:lnTo>
                      <a:pt x="0" y="161"/>
                    </a:lnTo>
                    <a:lnTo>
                      <a:pt x="250" y="0"/>
                    </a:lnTo>
                    <a:lnTo>
                      <a:pt x="255" y="6"/>
                    </a:lnTo>
                    <a:lnTo>
                      <a:pt x="5"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4" name="Freeform 236"/>
              <p:cNvSpPr>
                <a:spLocks/>
              </p:cNvSpPr>
              <p:nvPr userDrawn="1"/>
            </p:nvSpPr>
            <p:spPr bwMode="auto">
              <a:xfrm>
                <a:off x="504" y="2879"/>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5" name="Freeform 237"/>
              <p:cNvSpPr>
                <a:spLocks/>
              </p:cNvSpPr>
              <p:nvPr userDrawn="1"/>
            </p:nvSpPr>
            <p:spPr bwMode="auto">
              <a:xfrm>
                <a:off x="533" y="2844"/>
                <a:ext cx="99" cy="35"/>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6" name="Freeform 238"/>
              <p:cNvSpPr>
                <a:spLocks/>
              </p:cNvSpPr>
              <p:nvPr userDrawn="1"/>
            </p:nvSpPr>
            <p:spPr bwMode="auto">
              <a:xfrm>
                <a:off x="484" y="2820"/>
                <a:ext cx="103"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7" name="Freeform 239"/>
              <p:cNvSpPr>
                <a:spLocks/>
              </p:cNvSpPr>
              <p:nvPr userDrawn="1"/>
            </p:nvSpPr>
            <p:spPr bwMode="auto">
              <a:xfrm>
                <a:off x="541" y="2833"/>
                <a:ext cx="128" cy="175"/>
              </a:xfrm>
              <a:custGeom>
                <a:avLst/>
                <a:gdLst>
                  <a:gd name="T0" fmla="*/ 20 w 76"/>
                  <a:gd name="T1" fmla="*/ 104 h 104"/>
                  <a:gd name="T2" fmla="*/ 0 w 76"/>
                  <a:gd name="T3" fmla="*/ 100 h 104"/>
                  <a:gd name="T4" fmla="*/ 1 w 76"/>
                  <a:gd name="T5" fmla="*/ 95 h 104"/>
                  <a:gd name="T6" fmla="*/ 21 w 76"/>
                  <a:gd name="T7" fmla="*/ 99 h 104"/>
                  <a:gd name="T8" fmla="*/ 57 w 76"/>
                  <a:gd name="T9" fmla="*/ 83 h 104"/>
                  <a:gd name="T10" fmla="*/ 71 w 76"/>
                  <a:gd name="T11" fmla="*/ 46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2"/>
                      <a:pt x="0" y="100"/>
                    </a:cubicBezTo>
                    <a:cubicBezTo>
                      <a:pt x="1" y="95"/>
                      <a:pt x="1" y="95"/>
                      <a:pt x="1" y="95"/>
                    </a:cubicBezTo>
                    <a:cubicBezTo>
                      <a:pt x="8" y="98"/>
                      <a:pt x="14" y="99"/>
                      <a:pt x="21" y="99"/>
                    </a:cubicBezTo>
                    <a:cubicBezTo>
                      <a:pt x="35" y="98"/>
                      <a:pt x="48" y="93"/>
                      <a:pt x="57" y="83"/>
                    </a:cubicBezTo>
                    <a:cubicBezTo>
                      <a:pt x="66" y="73"/>
                      <a:pt x="71" y="60"/>
                      <a:pt x="71" y="46"/>
                    </a:cubicBezTo>
                    <a:cubicBezTo>
                      <a:pt x="70" y="29"/>
                      <a:pt x="61" y="13"/>
                      <a:pt x="47" y="4"/>
                    </a:cubicBezTo>
                    <a:cubicBezTo>
                      <a:pt x="49" y="0"/>
                      <a:pt x="49" y="0"/>
                      <a:pt x="49" y="0"/>
                    </a:cubicBezTo>
                    <a:cubicBezTo>
                      <a:pt x="65" y="10"/>
                      <a:pt x="75" y="27"/>
                      <a:pt x="76" y="46"/>
                    </a:cubicBezTo>
                    <a:cubicBezTo>
                      <a:pt x="76" y="61"/>
                      <a:pt x="71" y="75"/>
                      <a:pt x="61" y="86"/>
                    </a:cubicBezTo>
                    <a:cubicBezTo>
                      <a:pt x="50" y="97"/>
                      <a:pt x="36" y="103"/>
                      <a:pt x="22" y="104"/>
                    </a:cubicBezTo>
                    <a:cubicBezTo>
                      <a:pt x="21" y="104"/>
                      <a:pt x="20" y="104"/>
                      <a:pt x="20"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8" name="Freeform 240"/>
              <p:cNvSpPr>
                <a:spLocks/>
              </p:cNvSpPr>
              <p:nvPr userDrawn="1"/>
            </p:nvSpPr>
            <p:spPr bwMode="auto">
              <a:xfrm>
                <a:off x="7772" y="1929"/>
                <a:ext cx="299" cy="239"/>
              </a:xfrm>
              <a:custGeom>
                <a:avLst/>
                <a:gdLst>
                  <a:gd name="T0" fmla="*/ 294 w 299"/>
                  <a:gd name="T1" fmla="*/ 239 h 239"/>
                  <a:gd name="T2" fmla="*/ 0 w 299"/>
                  <a:gd name="T3" fmla="*/ 7 h 239"/>
                  <a:gd name="T4" fmla="*/ 5 w 299"/>
                  <a:gd name="T5" fmla="*/ 0 h 239"/>
                  <a:gd name="T6" fmla="*/ 299 w 299"/>
                  <a:gd name="T7" fmla="*/ 234 h 239"/>
                  <a:gd name="T8" fmla="*/ 294 w 299"/>
                  <a:gd name="T9" fmla="*/ 239 h 239"/>
                </a:gdLst>
                <a:ahLst/>
                <a:cxnLst>
                  <a:cxn ang="0">
                    <a:pos x="T0" y="T1"/>
                  </a:cxn>
                  <a:cxn ang="0">
                    <a:pos x="T2" y="T3"/>
                  </a:cxn>
                  <a:cxn ang="0">
                    <a:pos x="T4" y="T5"/>
                  </a:cxn>
                  <a:cxn ang="0">
                    <a:pos x="T6" y="T7"/>
                  </a:cxn>
                  <a:cxn ang="0">
                    <a:pos x="T8" y="T9"/>
                  </a:cxn>
                </a:cxnLst>
                <a:rect l="0" t="0" r="r" b="b"/>
                <a:pathLst>
                  <a:path w="299" h="239">
                    <a:moveTo>
                      <a:pt x="294" y="239"/>
                    </a:moveTo>
                    <a:lnTo>
                      <a:pt x="0" y="7"/>
                    </a:lnTo>
                    <a:lnTo>
                      <a:pt x="5" y="0"/>
                    </a:lnTo>
                    <a:lnTo>
                      <a:pt x="299" y="234"/>
                    </a:lnTo>
                    <a:lnTo>
                      <a:pt x="294" y="2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9" name="Freeform 241"/>
              <p:cNvSpPr>
                <a:spLocks/>
              </p:cNvSpPr>
              <p:nvPr userDrawn="1"/>
            </p:nvSpPr>
            <p:spPr bwMode="auto">
              <a:xfrm>
                <a:off x="8005" y="2144"/>
                <a:ext cx="125" cy="96"/>
              </a:xfrm>
              <a:custGeom>
                <a:avLst/>
                <a:gdLst>
                  <a:gd name="T0" fmla="*/ 31 w 74"/>
                  <a:gd name="T1" fmla="*/ 57 h 57"/>
                  <a:gd name="T2" fmla="*/ 19 w 74"/>
                  <a:gd name="T3" fmla="*/ 55 h 57"/>
                  <a:gd name="T4" fmla="*/ 0 w 74"/>
                  <a:gd name="T5" fmla="*/ 42 h 57"/>
                  <a:gd name="T6" fmla="*/ 2 w 74"/>
                  <a:gd name="T7" fmla="*/ 41 h 57"/>
                  <a:gd name="T8" fmla="*/ 20 w 74"/>
                  <a:gd name="T9" fmla="*/ 52 h 57"/>
                  <a:gd name="T10" fmla="*/ 49 w 74"/>
                  <a:gd name="T11" fmla="*/ 50 h 57"/>
                  <a:gd name="T12" fmla="*/ 68 w 74"/>
                  <a:gd name="T13" fmla="*/ 27 h 57"/>
                  <a:gd name="T14" fmla="*/ 67 w 74"/>
                  <a:gd name="T15" fmla="*/ 1 h 57"/>
                  <a:gd name="T16" fmla="*/ 69 w 74"/>
                  <a:gd name="T17" fmla="*/ 0 h 57"/>
                  <a:gd name="T18" fmla="*/ 71 w 74"/>
                  <a:gd name="T19" fmla="*/ 28 h 57"/>
                  <a:gd name="T20" fmla="*/ 51 w 74"/>
                  <a:gd name="T21" fmla="*/ 52 h 57"/>
                  <a:gd name="T22" fmla="*/ 31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30" y="55"/>
                      <a:pt x="40" y="54"/>
                      <a:pt x="49" y="50"/>
                    </a:cubicBezTo>
                    <a:cubicBezTo>
                      <a:pt x="58" y="45"/>
                      <a:pt x="65" y="37"/>
                      <a:pt x="68" y="27"/>
                    </a:cubicBezTo>
                    <a:cubicBezTo>
                      <a:pt x="71" y="19"/>
                      <a:pt x="70" y="9"/>
                      <a:pt x="67" y="1"/>
                    </a:cubicBezTo>
                    <a:cubicBezTo>
                      <a:pt x="69" y="0"/>
                      <a:pt x="69" y="0"/>
                      <a:pt x="69" y="0"/>
                    </a:cubicBezTo>
                    <a:cubicBezTo>
                      <a:pt x="73" y="9"/>
                      <a:pt x="74" y="19"/>
                      <a:pt x="71" y="28"/>
                    </a:cubicBezTo>
                    <a:cubicBezTo>
                      <a:pt x="67" y="38"/>
                      <a:pt x="60" y="47"/>
                      <a:pt x="51" y="52"/>
                    </a:cubicBezTo>
                    <a:cubicBezTo>
                      <a:pt x="45" y="55"/>
                      <a:pt x="38" y="57"/>
                      <a:pt x="31"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0" name="Freeform 242"/>
              <p:cNvSpPr>
                <a:spLocks/>
              </p:cNvSpPr>
              <p:nvPr userDrawn="1"/>
            </p:nvSpPr>
            <p:spPr bwMode="auto">
              <a:xfrm>
                <a:off x="7987" y="2104"/>
                <a:ext cx="55" cy="87"/>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1" name="Freeform 243"/>
              <p:cNvSpPr>
                <a:spLocks/>
              </p:cNvSpPr>
              <p:nvPr userDrawn="1"/>
            </p:nvSpPr>
            <p:spPr bwMode="auto">
              <a:xfrm>
                <a:off x="7957" y="2129"/>
                <a:ext cx="53"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2" name="Freeform 244"/>
              <p:cNvSpPr>
                <a:spLocks/>
              </p:cNvSpPr>
              <p:nvPr userDrawn="1"/>
            </p:nvSpPr>
            <p:spPr bwMode="auto">
              <a:xfrm>
                <a:off x="7999" y="2070"/>
                <a:ext cx="164" cy="160"/>
              </a:xfrm>
              <a:custGeom>
                <a:avLst/>
                <a:gdLst>
                  <a:gd name="T0" fmla="*/ 78 w 98"/>
                  <a:gd name="T1" fmla="*/ 95 h 95"/>
                  <a:gd name="T2" fmla="*/ 75 w 98"/>
                  <a:gd name="T3" fmla="*/ 92 h 95"/>
                  <a:gd name="T4" fmla="*/ 84 w 98"/>
                  <a:gd name="T5" fmla="*/ 74 h 95"/>
                  <a:gd name="T6" fmla="*/ 51 w 98"/>
                  <a:gd name="T7" fmla="*/ 11 h 95"/>
                  <a:gd name="T8" fmla="*/ 3 w 98"/>
                  <a:gd name="T9" fmla="*/ 20 h 95"/>
                  <a:gd name="T10" fmla="*/ 0 w 98"/>
                  <a:gd name="T11" fmla="*/ 16 h 95"/>
                  <a:gd name="T12" fmla="*/ 52 w 98"/>
                  <a:gd name="T13" fmla="*/ 6 h 95"/>
                  <a:gd name="T14" fmla="*/ 89 w 98"/>
                  <a:gd name="T15" fmla="*/ 76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7"/>
                      <a:pt x="82" y="81"/>
                      <a:pt x="84" y="74"/>
                    </a:cubicBezTo>
                    <a:cubicBezTo>
                      <a:pt x="93" y="48"/>
                      <a:pt x="78" y="19"/>
                      <a:pt x="51" y="11"/>
                    </a:cubicBezTo>
                    <a:cubicBezTo>
                      <a:pt x="34" y="5"/>
                      <a:pt x="16" y="9"/>
                      <a:pt x="3" y="20"/>
                    </a:cubicBezTo>
                    <a:cubicBezTo>
                      <a:pt x="0" y="16"/>
                      <a:pt x="0" y="16"/>
                      <a:pt x="0" y="16"/>
                    </a:cubicBezTo>
                    <a:cubicBezTo>
                      <a:pt x="14" y="4"/>
                      <a:pt x="34" y="0"/>
                      <a:pt x="52" y="6"/>
                    </a:cubicBezTo>
                    <a:cubicBezTo>
                      <a:pt x="81" y="15"/>
                      <a:pt x="98" y="46"/>
                      <a:pt x="89" y="76"/>
                    </a:cubicBezTo>
                    <a:cubicBezTo>
                      <a:pt x="87" y="83"/>
                      <a:pt x="83" y="90"/>
                      <a:pt x="78"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3" name="Freeform 245"/>
              <p:cNvSpPr>
                <a:spLocks/>
              </p:cNvSpPr>
              <p:nvPr userDrawn="1"/>
            </p:nvSpPr>
            <p:spPr bwMode="auto">
              <a:xfrm>
                <a:off x="3875" y="597"/>
                <a:ext cx="133" cy="731"/>
              </a:xfrm>
              <a:custGeom>
                <a:avLst/>
                <a:gdLst>
                  <a:gd name="T0" fmla="*/ 9 w 133"/>
                  <a:gd name="T1" fmla="*/ 731 h 731"/>
                  <a:gd name="T2" fmla="*/ 0 w 133"/>
                  <a:gd name="T3" fmla="*/ 731 h 731"/>
                  <a:gd name="T4" fmla="*/ 126 w 133"/>
                  <a:gd name="T5" fmla="*/ 0 h 731"/>
                  <a:gd name="T6" fmla="*/ 133 w 133"/>
                  <a:gd name="T7" fmla="*/ 1 h 731"/>
                  <a:gd name="T8" fmla="*/ 9 w 133"/>
                  <a:gd name="T9" fmla="*/ 731 h 731"/>
                </a:gdLst>
                <a:ahLst/>
                <a:cxnLst>
                  <a:cxn ang="0">
                    <a:pos x="T0" y="T1"/>
                  </a:cxn>
                  <a:cxn ang="0">
                    <a:pos x="T2" y="T3"/>
                  </a:cxn>
                  <a:cxn ang="0">
                    <a:pos x="T4" y="T5"/>
                  </a:cxn>
                  <a:cxn ang="0">
                    <a:pos x="T6" y="T7"/>
                  </a:cxn>
                  <a:cxn ang="0">
                    <a:pos x="T8" y="T9"/>
                  </a:cxn>
                </a:cxnLst>
                <a:rect l="0" t="0" r="r" b="b"/>
                <a:pathLst>
                  <a:path w="133" h="731">
                    <a:moveTo>
                      <a:pt x="9" y="731"/>
                    </a:moveTo>
                    <a:lnTo>
                      <a:pt x="0" y="731"/>
                    </a:lnTo>
                    <a:lnTo>
                      <a:pt x="126" y="0"/>
                    </a:lnTo>
                    <a:lnTo>
                      <a:pt x="133" y="1"/>
                    </a:lnTo>
                    <a:lnTo>
                      <a:pt x="9" y="7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4" name="Freeform 246"/>
              <p:cNvSpPr>
                <a:spLocks/>
              </p:cNvSpPr>
              <p:nvPr userDrawn="1"/>
            </p:nvSpPr>
            <p:spPr bwMode="auto">
              <a:xfrm>
                <a:off x="3620" y="1003"/>
                <a:ext cx="116" cy="340"/>
              </a:xfrm>
              <a:custGeom>
                <a:avLst/>
                <a:gdLst>
                  <a:gd name="T0" fmla="*/ 108 w 116"/>
                  <a:gd name="T1" fmla="*/ 340 h 340"/>
                  <a:gd name="T2" fmla="*/ 0 w 116"/>
                  <a:gd name="T3" fmla="*/ 4 h 340"/>
                  <a:gd name="T4" fmla="*/ 9 w 116"/>
                  <a:gd name="T5" fmla="*/ 0 h 340"/>
                  <a:gd name="T6" fmla="*/ 116 w 116"/>
                  <a:gd name="T7" fmla="*/ 336 h 340"/>
                  <a:gd name="T8" fmla="*/ 108 w 116"/>
                  <a:gd name="T9" fmla="*/ 340 h 340"/>
                </a:gdLst>
                <a:ahLst/>
                <a:cxnLst>
                  <a:cxn ang="0">
                    <a:pos x="T0" y="T1"/>
                  </a:cxn>
                  <a:cxn ang="0">
                    <a:pos x="T2" y="T3"/>
                  </a:cxn>
                  <a:cxn ang="0">
                    <a:pos x="T4" y="T5"/>
                  </a:cxn>
                  <a:cxn ang="0">
                    <a:pos x="T6" y="T7"/>
                  </a:cxn>
                  <a:cxn ang="0">
                    <a:pos x="T8" y="T9"/>
                  </a:cxn>
                </a:cxnLst>
                <a:rect l="0" t="0" r="r" b="b"/>
                <a:pathLst>
                  <a:path w="116" h="340">
                    <a:moveTo>
                      <a:pt x="108" y="340"/>
                    </a:moveTo>
                    <a:lnTo>
                      <a:pt x="0" y="4"/>
                    </a:lnTo>
                    <a:lnTo>
                      <a:pt x="9" y="0"/>
                    </a:lnTo>
                    <a:lnTo>
                      <a:pt x="116" y="336"/>
                    </a:lnTo>
                    <a:lnTo>
                      <a:pt x="108" y="3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5" name="Freeform 247"/>
              <p:cNvSpPr>
                <a:spLocks/>
              </p:cNvSpPr>
              <p:nvPr userDrawn="1"/>
            </p:nvSpPr>
            <p:spPr bwMode="auto">
              <a:xfrm>
                <a:off x="3741" y="2277"/>
                <a:ext cx="25" cy="215"/>
              </a:xfrm>
              <a:custGeom>
                <a:avLst/>
                <a:gdLst>
                  <a:gd name="T0" fmla="*/ 9 w 25"/>
                  <a:gd name="T1" fmla="*/ 215 h 215"/>
                  <a:gd name="T2" fmla="*/ 0 w 25"/>
                  <a:gd name="T3" fmla="*/ 215 h 215"/>
                  <a:gd name="T4" fmla="*/ 19 w 25"/>
                  <a:gd name="T5" fmla="*/ 0 h 215"/>
                  <a:gd name="T6" fmla="*/ 25 w 25"/>
                  <a:gd name="T7" fmla="*/ 0 h 215"/>
                  <a:gd name="T8" fmla="*/ 9 w 25"/>
                  <a:gd name="T9" fmla="*/ 215 h 215"/>
                </a:gdLst>
                <a:ahLst/>
                <a:cxnLst>
                  <a:cxn ang="0">
                    <a:pos x="T0" y="T1"/>
                  </a:cxn>
                  <a:cxn ang="0">
                    <a:pos x="T2" y="T3"/>
                  </a:cxn>
                  <a:cxn ang="0">
                    <a:pos x="T4" y="T5"/>
                  </a:cxn>
                  <a:cxn ang="0">
                    <a:pos x="T6" y="T7"/>
                  </a:cxn>
                  <a:cxn ang="0">
                    <a:pos x="T8" y="T9"/>
                  </a:cxn>
                </a:cxnLst>
                <a:rect l="0" t="0" r="r" b="b"/>
                <a:pathLst>
                  <a:path w="25" h="215">
                    <a:moveTo>
                      <a:pt x="9" y="215"/>
                    </a:moveTo>
                    <a:lnTo>
                      <a:pt x="0" y="215"/>
                    </a:lnTo>
                    <a:lnTo>
                      <a:pt x="19" y="0"/>
                    </a:lnTo>
                    <a:lnTo>
                      <a:pt x="25" y="0"/>
                    </a:lnTo>
                    <a:lnTo>
                      <a:pt x="9" y="2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6" name="Freeform 248"/>
              <p:cNvSpPr>
                <a:spLocks/>
              </p:cNvSpPr>
              <p:nvPr userDrawn="1"/>
            </p:nvSpPr>
            <p:spPr bwMode="auto">
              <a:xfrm>
                <a:off x="6222" y="437"/>
                <a:ext cx="440" cy="185"/>
              </a:xfrm>
              <a:custGeom>
                <a:avLst/>
                <a:gdLst>
                  <a:gd name="T0" fmla="*/ 437 w 440"/>
                  <a:gd name="T1" fmla="*/ 185 h 185"/>
                  <a:gd name="T2" fmla="*/ 0 w 440"/>
                  <a:gd name="T3" fmla="*/ 7 h 185"/>
                  <a:gd name="T4" fmla="*/ 4 w 440"/>
                  <a:gd name="T5" fmla="*/ 0 h 185"/>
                  <a:gd name="T6" fmla="*/ 440 w 440"/>
                  <a:gd name="T7" fmla="*/ 178 h 185"/>
                  <a:gd name="T8" fmla="*/ 437 w 440"/>
                  <a:gd name="T9" fmla="*/ 185 h 185"/>
                </a:gdLst>
                <a:ahLst/>
                <a:cxnLst>
                  <a:cxn ang="0">
                    <a:pos x="T0" y="T1"/>
                  </a:cxn>
                  <a:cxn ang="0">
                    <a:pos x="T2" y="T3"/>
                  </a:cxn>
                  <a:cxn ang="0">
                    <a:pos x="T4" y="T5"/>
                  </a:cxn>
                  <a:cxn ang="0">
                    <a:pos x="T6" y="T7"/>
                  </a:cxn>
                  <a:cxn ang="0">
                    <a:pos x="T8" y="T9"/>
                  </a:cxn>
                </a:cxnLst>
                <a:rect l="0" t="0" r="r" b="b"/>
                <a:pathLst>
                  <a:path w="440" h="185">
                    <a:moveTo>
                      <a:pt x="437" y="185"/>
                    </a:moveTo>
                    <a:lnTo>
                      <a:pt x="0" y="7"/>
                    </a:lnTo>
                    <a:lnTo>
                      <a:pt x="4" y="0"/>
                    </a:lnTo>
                    <a:lnTo>
                      <a:pt x="440" y="178"/>
                    </a:lnTo>
                    <a:lnTo>
                      <a:pt x="437"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7" name="Freeform 249"/>
              <p:cNvSpPr>
                <a:spLocks/>
              </p:cNvSpPr>
              <p:nvPr userDrawn="1"/>
            </p:nvSpPr>
            <p:spPr bwMode="auto">
              <a:xfrm>
                <a:off x="6666" y="427"/>
                <a:ext cx="564" cy="201"/>
              </a:xfrm>
              <a:custGeom>
                <a:avLst/>
                <a:gdLst>
                  <a:gd name="T0" fmla="*/ 3 w 564"/>
                  <a:gd name="T1" fmla="*/ 201 h 201"/>
                  <a:gd name="T2" fmla="*/ 0 w 564"/>
                  <a:gd name="T3" fmla="*/ 195 h 201"/>
                  <a:gd name="T4" fmla="*/ 560 w 564"/>
                  <a:gd name="T5" fmla="*/ 0 h 201"/>
                  <a:gd name="T6" fmla="*/ 564 w 564"/>
                  <a:gd name="T7" fmla="*/ 7 h 201"/>
                  <a:gd name="T8" fmla="*/ 3 w 564"/>
                  <a:gd name="T9" fmla="*/ 201 h 201"/>
                </a:gdLst>
                <a:ahLst/>
                <a:cxnLst>
                  <a:cxn ang="0">
                    <a:pos x="T0" y="T1"/>
                  </a:cxn>
                  <a:cxn ang="0">
                    <a:pos x="T2" y="T3"/>
                  </a:cxn>
                  <a:cxn ang="0">
                    <a:pos x="T4" y="T5"/>
                  </a:cxn>
                  <a:cxn ang="0">
                    <a:pos x="T6" y="T7"/>
                  </a:cxn>
                  <a:cxn ang="0">
                    <a:pos x="T8" y="T9"/>
                  </a:cxn>
                </a:cxnLst>
                <a:rect l="0" t="0" r="r" b="b"/>
                <a:pathLst>
                  <a:path w="564" h="201">
                    <a:moveTo>
                      <a:pt x="3" y="201"/>
                    </a:moveTo>
                    <a:lnTo>
                      <a:pt x="0" y="195"/>
                    </a:lnTo>
                    <a:lnTo>
                      <a:pt x="560" y="0"/>
                    </a:lnTo>
                    <a:lnTo>
                      <a:pt x="564" y="7"/>
                    </a:lnTo>
                    <a:lnTo>
                      <a:pt x="3" y="2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8" name="Freeform 250"/>
              <p:cNvSpPr>
                <a:spLocks/>
              </p:cNvSpPr>
              <p:nvPr userDrawn="1"/>
            </p:nvSpPr>
            <p:spPr bwMode="auto">
              <a:xfrm>
                <a:off x="6592" y="588"/>
                <a:ext cx="116"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9" name="Freeform 251"/>
              <p:cNvSpPr>
                <a:spLocks/>
              </p:cNvSpPr>
              <p:nvPr userDrawn="1"/>
            </p:nvSpPr>
            <p:spPr bwMode="auto">
              <a:xfrm>
                <a:off x="6620" y="555"/>
                <a:ext cx="99"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0" name="Freeform 252"/>
              <p:cNvSpPr>
                <a:spLocks/>
              </p:cNvSpPr>
              <p:nvPr userDrawn="1"/>
            </p:nvSpPr>
            <p:spPr bwMode="auto">
              <a:xfrm>
                <a:off x="6572" y="529"/>
                <a:ext cx="102"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1" name="Freeform 253"/>
              <p:cNvSpPr>
                <a:spLocks/>
              </p:cNvSpPr>
              <p:nvPr userDrawn="1"/>
            </p:nvSpPr>
            <p:spPr bwMode="auto">
              <a:xfrm>
                <a:off x="6627" y="544"/>
                <a:ext cx="129"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61 w 77"/>
                  <a:gd name="T19" fmla="*/ 86 h 103"/>
                  <a:gd name="T20" fmla="*/ 22 w 77"/>
                  <a:gd name="T21" fmla="*/ 103 h 103"/>
                  <a:gd name="T22" fmla="*/ 21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61"/>
                      <a:pt x="72" y="75"/>
                      <a:pt x="61" y="86"/>
                    </a:cubicBezTo>
                    <a:cubicBezTo>
                      <a:pt x="51" y="97"/>
                      <a:pt x="37" y="103"/>
                      <a:pt x="22" y="103"/>
                    </a:cubicBezTo>
                    <a:cubicBezTo>
                      <a:pt x="22" y="103"/>
                      <a:pt x="21" y="103"/>
                      <a:pt x="21"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2" name="Freeform 254"/>
              <p:cNvSpPr>
                <a:spLocks noEditPoints="1"/>
              </p:cNvSpPr>
              <p:nvPr userDrawn="1"/>
            </p:nvSpPr>
            <p:spPr bwMode="auto">
              <a:xfrm>
                <a:off x="-123" y="197"/>
                <a:ext cx="147" cy="154"/>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3" name="Oval 255"/>
              <p:cNvSpPr>
                <a:spLocks noChangeArrowheads="1"/>
              </p:cNvSpPr>
              <p:nvPr userDrawn="1"/>
            </p:nvSpPr>
            <p:spPr bwMode="auto">
              <a:xfrm>
                <a:off x="-73" y="276"/>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4" name="Freeform 256"/>
              <p:cNvSpPr>
                <a:spLocks noEditPoints="1"/>
              </p:cNvSpPr>
              <p:nvPr userDrawn="1"/>
            </p:nvSpPr>
            <p:spPr bwMode="auto">
              <a:xfrm>
                <a:off x="3835" y="1180"/>
                <a:ext cx="507" cy="317"/>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5" name="Freeform 257"/>
              <p:cNvSpPr>
                <a:spLocks noEditPoints="1"/>
              </p:cNvSpPr>
              <p:nvPr userDrawn="1"/>
            </p:nvSpPr>
            <p:spPr bwMode="auto">
              <a:xfrm>
                <a:off x="3348" y="1289"/>
                <a:ext cx="971" cy="968"/>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7 w 578"/>
                  <a:gd name="T61" fmla="*/ 273 h 576"/>
                  <a:gd name="T62" fmla="*/ 3 w 578"/>
                  <a:gd name="T63" fmla="*/ 264 h 576"/>
                  <a:gd name="T64" fmla="*/ 576 w 578"/>
                  <a:gd name="T65" fmla="*/ 266 h 576"/>
                  <a:gd name="T66" fmla="*/ 572 w 578"/>
                  <a:gd name="T67" fmla="*/ 241 h 576"/>
                  <a:gd name="T68" fmla="*/ 9 w 578"/>
                  <a:gd name="T69" fmla="*/ 217 h 576"/>
                  <a:gd name="T70" fmla="*/ 570 w 578"/>
                  <a:gd name="T71" fmla="*/ 217 h 576"/>
                  <a:gd name="T72" fmla="*/ 13 w 578"/>
                  <a:gd name="T73" fmla="*/ 209 h 576"/>
                  <a:gd name="T74" fmla="*/ 20 w 578"/>
                  <a:gd name="T75" fmla="*/ 187 h 576"/>
                  <a:gd name="T76" fmla="*/ 546 w 578"/>
                  <a:gd name="T77" fmla="*/ 159 h 576"/>
                  <a:gd name="T78" fmla="*/ 37 w 578"/>
                  <a:gd name="T79" fmla="*/ 152 h 576"/>
                  <a:gd name="T80" fmla="*/ 543 w 578"/>
                  <a:gd name="T81" fmla="*/ 153 h 576"/>
                  <a:gd name="T82" fmla="*/ 529 w 578"/>
                  <a:gd name="T83" fmla="*/ 132 h 576"/>
                  <a:gd name="T84" fmla="*/ 61 w 578"/>
                  <a:gd name="T85" fmla="*/ 111 h 576"/>
                  <a:gd name="T86" fmla="*/ 517 w 578"/>
                  <a:gd name="T87" fmla="*/ 111 h 576"/>
                  <a:gd name="T88" fmla="*/ 68 w 578"/>
                  <a:gd name="T89" fmla="*/ 106 h 576"/>
                  <a:gd name="T90" fmla="*/ 83 w 578"/>
                  <a:gd name="T91" fmla="*/ 88 h 576"/>
                  <a:gd name="T92" fmla="*/ 473 w 578"/>
                  <a:gd name="T93" fmla="*/ 67 h 576"/>
                  <a:gd name="T94" fmla="*/ 113 w 578"/>
                  <a:gd name="T95" fmla="*/ 63 h 576"/>
                  <a:gd name="T96" fmla="*/ 466 w 578"/>
                  <a:gd name="T97" fmla="*/ 63 h 576"/>
                  <a:gd name="T98" fmla="*/ 446 w 578"/>
                  <a:gd name="T99" fmla="*/ 49 h 576"/>
                  <a:gd name="T100" fmla="*/ 152 w 578"/>
                  <a:gd name="T101" fmla="*/ 35 h 576"/>
                  <a:gd name="T102" fmla="*/ 427 w 578"/>
                  <a:gd name="T103" fmla="*/ 35 h 576"/>
                  <a:gd name="T104" fmla="*/ 161 w 578"/>
                  <a:gd name="T105" fmla="*/ 33 h 576"/>
                  <a:gd name="T106" fmla="*/ 181 w 578"/>
                  <a:gd name="T107" fmla="*/ 22 h 576"/>
                  <a:gd name="T108" fmla="*/ 368 w 578"/>
                  <a:gd name="T109" fmla="*/ 12 h 576"/>
                  <a:gd name="T110" fmla="*/ 219 w 578"/>
                  <a:gd name="T111" fmla="*/ 11 h 576"/>
                  <a:gd name="T112" fmla="*/ 360 w 578"/>
                  <a:gd name="T113" fmla="*/ 11 h 576"/>
                  <a:gd name="T114" fmla="*/ 337 w 578"/>
                  <a:gd name="T115" fmla="*/ 6 h 576"/>
                  <a:gd name="T116" fmla="*/ 265 w 578"/>
                  <a:gd name="T117" fmla="*/ 1 h 576"/>
                  <a:gd name="T118" fmla="*/ 314 w 578"/>
                  <a:gd name="T119" fmla="*/ 1 h 576"/>
                  <a:gd name="T120" fmla="*/ 289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4"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7"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4"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8"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39"/>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9"/>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6"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6" name="Freeform 258"/>
              <p:cNvSpPr>
                <a:spLocks/>
              </p:cNvSpPr>
              <p:nvPr userDrawn="1"/>
            </p:nvSpPr>
            <p:spPr bwMode="auto">
              <a:xfrm>
                <a:off x="3303" y="1203"/>
                <a:ext cx="1027" cy="1131"/>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7" name="Freeform 259"/>
              <p:cNvSpPr>
                <a:spLocks/>
              </p:cNvSpPr>
              <p:nvPr userDrawn="1"/>
            </p:nvSpPr>
            <p:spPr bwMode="auto">
              <a:xfrm>
                <a:off x="3424" y="1365"/>
                <a:ext cx="819" cy="816"/>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8" name="Freeform 260"/>
              <p:cNvSpPr>
                <a:spLocks/>
              </p:cNvSpPr>
              <p:nvPr userDrawn="1"/>
            </p:nvSpPr>
            <p:spPr bwMode="auto">
              <a:xfrm>
                <a:off x="4265" y="1842"/>
                <a:ext cx="99" cy="27"/>
              </a:xfrm>
              <a:custGeom>
                <a:avLst/>
                <a:gdLst>
                  <a:gd name="T0" fmla="*/ 59 w 59"/>
                  <a:gd name="T1" fmla="*/ 12 h 16"/>
                  <a:gd name="T2" fmla="*/ 1 w 59"/>
                  <a:gd name="T3" fmla="*/ 0 h 16"/>
                  <a:gd name="T4" fmla="*/ 0 w 59"/>
                  <a:gd name="T5" fmla="*/ 5 h 16"/>
                  <a:gd name="T6" fmla="*/ 58 w 59"/>
                  <a:gd name="T7" fmla="*/ 16 h 16"/>
                  <a:gd name="T8" fmla="*/ 59 w 59"/>
                  <a:gd name="T9" fmla="*/ 12 h 16"/>
                </a:gdLst>
                <a:ahLst/>
                <a:cxnLst>
                  <a:cxn ang="0">
                    <a:pos x="T0" y="T1"/>
                  </a:cxn>
                  <a:cxn ang="0">
                    <a:pos x="T2" y="T3"/>
                  </a:cxn>
                  <a:cxn ang="0">
                    <a:pos x="T4" y="T5"/>
                  </a:cxn>
                  <a:cxn ang="0">
                    <a:pos x="T6" y="T7"/>
                  </a:cxn>
                  <a:cxn ang="0">
                    <a:pos x="T8" y="T9"/>
                  </a:cxn>
                </a:cxnLst>
                <a:rect l="0" t="0" r="r" b="b"/>
                <a:pathLst>
                  <a:path w="59" h="16">
                    <a:moveTo>
                      <a:pt x="59" y="12"/>
                    </a:moveTo>
                    <a:cubicBezTo>
                      <a:pt x="1" y="0"/>
                      <a:pt x="1" y="0"/>
                      <a:pt x="1" y="0"/>
                    </a:cubicBezTo>
                    <a:cubicBezTo>
                      <a:pt x="0" y="5"/>
                      <a:pt x="0" y="5"/>
                      <a:pt x="0" y="5"/>
                    </a:cubicBezTo>
                    <a:cubicBezTo>
                      <a:pt x="58" y="16"/>
                      <a:pt x="58" y="16"/>
                      <a:pt x="58" y="16"/>
                    </a:cubicBezTo>
                    <a:cubicBezTo>
                      <a:pt x="58" y="15"/>
                      <a:pt x="58" y="13"/>
                      <a:pt x="59" y="1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9" name="Freeform 261"/>
              <p:cNvSpPr>
                <a:spLocks/>
              </p:cNvSpPr>
              <p:nvPr userDrawn="1"/>
            </p:nvSpPr>
            <p:spPr bwMode="auto">
              <a:xfrm>
                <a:off x="4418" y="1872"/>
                <a:ext cx="463" cy="99"/>
              </a:xfrm>
              <a:custGeom>
                <a:avLst/>
                <a:gdLst>
                  <a:gd name="T0" fmla="*/ 0 w 276"/>
                  <a:gd name="T1" fmla="*/ 0 h 59"/>
                  <a:gd name="T2" fmla="*/ 0 w 276"/>
                  <a:gd name="T3" fmla="*/ 5 h 59"/>
                  <a:gd name="T4" fmla="*/ 275 w 276"/>
                  <a:gd name="T5" fmla="*/ 59 h 59"/>
                  <a:gd name="T6" fmla="*/ 276 w 276"/>
                  <a:gd name="T7" fmla="*/ 55 h 59"/>
                  <a:gd name="T8" fmla="*/ 0 w 276"/>
                  <a:gd name="T9" fmla="*/ 0 h 59"/>
                </a:gdLst>
                <a:ahLst/>
                <a:cxnLst>
                  <a:cxn ang="0">
                    <a:pos x="T0" y="T1"/>
                  </a:cxn>
                  <a:cxn ang="0">
                    <a:pos x="T2" y="T3"/>
                  </a:cxn>
                  <a:cxn ang="0">
                    <a:pos x="T4" y="T5"/>
                  </a:cxn>
                  <a:cxn ang="0">
                    <a:pos x="T6" y="T7"/>
                  </a:cxn>
                  <a:cxn ang="0">
                    <a:pos x="T8" y="T9"/>
                  </a:cxn>
                </a:cxnLst>
                <a:rect l="0" t="0" r="r" b="b"/>
                <a:pathLst>
                  <a:path w="276" h="59">
                    <a:moveTo>
                      <a:pt x="0" y="0"/>
                    </a:moveTo>
                    <a:cubicBezTo>
                      <a:pt x="0" y="2"/>
                      <a:pt x="0" y="3"/>
                      <a:pt x="0" y="5"/>
                    </a:cubicBezTo>
                    <a:cubicBezTo>
                      <a:pt x="275" y="59"/>
                      <a:pt x="275" y="59"/>
                      <a:pt x="275" y="59"/>
                    </a:cubicBezTo>
                    <a:cubicBezTo>
                      <a:pt x="276" y="55"/>
                      <a:pt x="276" y="55"/>
                      <a:pt x="276" y="55"/>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0" name="Freeform 262"/>
              <p:cNvSpPr>
                <a:spLocks noEditPoints="1"/>
              </p:cNvSpPr>
              <p:nvPr userDrawn="1"/>
            </p:nvSpPr>
            <p:spPr bwMode="auto">
              <a:xfrm>
                <a:off x="3877" y="1770"/>
                <a:ext cx="552" cy="595"/>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1" name="Freeform 263"/>
              <p:cNvSpPr>
                <a:spLocks/>
              </p:cNvSpPr>
              <p:nvPr userDrawn="1"/>
            </p:nvSpPr>
            <p:spPr bwMode="auto">
              <a:xfrm>
                <a:off x="4201" y="2015"/>
                <a:ext cx="309" cy="292"/>
              </a:xfrm>
              <a:custGeom>
                <a:avLst/>
                <a:gdLst>
                  <a:gd name="T0" fmla="*/ 302 w 309"/>
                  <a:gd name="T1" fmla="*/ 292 h 292"/>
                  <a:gd name="T2" fmla="*/ 0 w 309"/>
                  <a:gd name="T3" fmla="*/ 5 h 292"/>
                  <a:gd name="T4" fmla="*/ 5 w 309"/>
                  <a:gd name="T5" fmla="*/ 0 h 292"/>
                  <a:gd name="T6" fmla="*/ 309 w 309"/>
                  <a:gd name="T7" fmla="*/ 287 h 292"/>
                  <a:gd name="T8" fmla="*/ 302 w 309"/>
                  <a:gd name="T9" fmla="*/ 292 h 292"/>
                </a:gdLst>
                <a:ahLst/>
                <a:cxnLst>
                  <a:cxn ang="0">
                    <a:pos x="T0" y="T1"/>
                  </a:cxn>
                  <a:cxn ang="0">
                    <a:pos x="T2" y="T3"/>
                  </a:cxn>
                  <a:cxn ang="0">
                    <a:pos x="T4" y="T5"/>
                  </a:cxn>
                  <a:cxn ang="0">
                    <a:pos x="T6" y="T7"/>
                  </a:cxn>
                  <a:cxn ang="0">
                    <a:pos x="T8" y="T9"/>
                  </a:cxn>
                </a:cxnLst>
                <a:rect l="0" t="0" r="r" b="b"/>
                <a:pathLst>
                  <a:path w="309" h="292">
                    <a:moveTo>
                      <a:pt x="302" y="292"/>
                    </a:moveTo>
                    <a:lnTo>
                      <a:pt x="0" y="5"/>
                    </a:lnTo>
                    <a:lnTo>
                      <a:pt x="5" y="0"/>
                    </a:lnTo>
                    <a:lnTo>
                      <a:pt x="309" y="287"/>
                    </a:lnTo>
                    <a:lnTo>
                      <a:pt x="302" y="29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2" name="Freeform 264"/>
              <p:cNvSpPr>
                <a:spLocks/>
              </p:cNvSpPr>
              <p:nvPr userDrawn="1"/>
            </p:nvSpPr>
            <p:spPr bwMode="auto">
              <a:xfrm>
                <a:off x="4285" y="1655"/>
                <a:ext cx="871" cy="101"/>
              </a:xfrm>
              <a:custGeom>
                <a:avLst/>
                <a:gdLst>
                  <a:gd name="T0" fmla="*/ 0 w 871"/>
                  <a:gd name="T1" fmla="*/ 101 h 101"/>
                  <a:gd name="T2" fmla="*/ 0 w 871"/>
                  <a:gd name="T3" fmla="*/ 93 h 101"/>
                  <a:gd name="T4" fmla="*/ 871 w 871"/>
                  <a:gd name="T5" fmla="*/ 0 h 101"/>
                  <a:gd name="T6" fmla="*/ 871 w 871"/>
                  <a:gd name="T7" fmla="*/ 7 h 101"/>
                  <a:gd name="T8" fmla="*/ 0 w 871"/>
                  <a:gd name="T9" fmla="*/ 101 h 101"/>
                </a:gdLst>
                <a:ahLst/>
                <a:cxnLst>
                  <a:cxn ang="0">
                    <a:pos x="T0" y="T1"/>
                  </a:cxn>
                  <a:cxn ang="0">
                    <a:pos x="T2" y="T3"/>
                  </a:cxn>
                  <a:cxn ang="0">
                    <a:pos x="T4" y="T5"/>
                  </a:cxn>
                  <a:cxn ang="0">
                    <a:pos x="T6" y="T7"/>
                  </a:cxn>
                  <a:cxn ang="0">
                    <a:pos x="T8" y="T9"/>
                  </a:cxn>
                </a:cxnLst>
                <a:rect l="0" t="0" r="r" b="b"/>
                <a:pathLst>
                  <a:path w="871" h="101">
                    <a:moveTo>
                      <a:pt x="0" y="101"/>
                    </a:moveTo>
                    <a:lnTo>
                      <a:pt x="0" y="93"/>
                    </a:lnTo>
                    <a:lnTo>
                      <a:pt x="871" y="0"/>
                    </a:lnTo>
                    <a:lnTo>
                      <a:pt x="871" y="7"/>
                    </a:lnTo>
                    <a:lnTo>
                      <a:pt x="0" y="10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3" name="Freeform 265"/>
              <p:cNvSpPr>
                <a:spLocks noEditPoints="1"/>
              </p:cNvSpPr>
              <p:nvPr userDrawn="1"/>
            </p:nvSpPr>
            <p:spPr bwMode="auto">
              <a:xfrm>
                <a:off x="4309" y="1502"/>
                <a:ext cx="99" cy="126"/>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4" name="Freeform 266"/>
              <p:cNvSpPr>
                <a:spLocks/>
              </p:cNvSpPr>
              <p:nvPr userDrawn="1"/>
            </p:nvSpPr>
            <p:spPr bwMode="auto">
              <a:xfrm>
                <a:off x="4194" y="1023"/>
                <a:ext cx="677" cy="486"/>
              </a:xfrm>
              <a:custGeom>
                <a:avLst/>
                <a:gdLst>
                  <a:gd name="T0" fmla="*/ 4 w 677"/>
                  <a:gd name="T1" fmla="*/ 486 h 486"/>
                  <a:gd name="T2" fmla="*/ 0 w 677"/>
                  <a:gd name="T3" fmla="*/ 479 h 486"/>
                  <a:gd name="T4" fmla="*/ 672 w 677"/>
                  <a:gd name="T5" fmla="*/ 0 h 486"/>
                  <a:gd name="T6" fmla="*/ 677 w 677"/>
                  <a:gd name="T7" fmla="*/ 7 h 486"/>
                  <a:gd name="T8" fmla="*/ 4 w 677"/>
                  <a:gd name="T9" fmla="*/ 486 h 486"/>
                </a:gdLst>
                <a:ahLst/>
                <a:cxnLst>
                  <a:cxn ang="0">
                    <a:pos x="T0" y="T1"/>
                  </a:cxn>
                  <a:cxn ang="0">
                    <a:pos x="T2" y="T3"/>
                  </a:cxn>
                  <a:cxn ang="0">
                    <a:pos x="T4" y="T5"/>
                  </a:cxn>
                  <a:cxn ang="0">
                    <a:pos x="T6" y="T7"/>
                  </a:cxn>
                  <a:cxn ang="0">
                    <a:pos x="T8" y="T9"/>
                  </a:cxn>
                </a:cxnLst>
                <a:rect l="0" t="0" r="r" b="b"/>
                <a:pathLst>
                  <a:path w="677" h="486">
                    <a:moveTo>
                      <a:pt x="4" y="486"/>
                    </a:moveTo>
                    <a:lnTo>
                      <a:pt x="0" y="479"/>
                    </a:lnTo>
                    <a:lnTo>
                      <a:pt x="672" y="0"/>
                    </a:lnTo>
                    <a:lnTo>
                      <a:pt x="677" y="7"/>
                    </a:lnTo>
                    <a:lnTo>
                      <a:pt x="4" y="48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5" name="Freeform 267"/>
              <p:cNvSpPr>
                <a:spLocks noEditPoints="1"/>
              </p:cNvSpPr>
              <p:nvPr userDrawn="1"/>
            </p:nvSpPr>
            <p:spPr bwMode="auto">
              <a:xfrm>
                <a:off x="3238" y="1770"/>
                <a:ext cx="340" cy="524"/>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6" name="Freeform 268"/>
              <p:cNvSpPr>
                <a:spLocks/>
              </p:cNvSpPr>
              <p:nvPr userDrawn="1"/>
            </p:nvSpPr>
            <p:spPr bwMode="auto">
              <a:xfrm>
                <a:off x="3286" y="2112"/>
                <a:ext cx="333" cy="488"/>
              </a:xfrm>
              <a:custGeom>
                <a:avLst/>
                <a:gdLst>
                  <a:gd name="T0" fmla="*/ 7 w 333"/>
                  <a:gd name="T1" fmla="*/ 488 h 488"/>
                  <a:gd name="T2" fmla="*/ 0 w 333"/>
                  <a:gd name="T3" fmla="*/ 483 h 488"/>
                  <a:gd name="T4" fmla="*/ 326 w 333"/>
                  <a:gd name="T5" fmla="*/ 0 h 488"/>
                  <a:gd name="T6" fmla="*/ 333 w 333"/>
                  <a:gd name="T7" fmla="*/ 4 h 488"/>
                  <a:gd name="T8" fmla="*/ 7 w 333"/>
                  <a:gd name="T9" fmla="*/ 488 h 488"/>
                </a:gdLst>
                <a:ahLst/>
                <a:cxnLst>
                  <a:cxn ang="0">
                    <a:pos x="T0" y="T1"/>
                  </a:cxn>
                  <a:cxn ang="0">
                    <a:pos x="T2" y="T3"/>
                  </a:cxn>
                  <a:cxn ang="0">
                    <a:pos x="T4" y="T5"/>
                  </a:cxn>
                  <a:cxn ang="0">
                    <a:pos x="T6" y="T7"/>
                  </a:cxn>
                  <a:cxn ang="0">
                    <a:pos x="T8" y="T9"/>
                  </a:cxn>
                </a:cxnLst>
                <a:rect l="0" t="0" r="r" b="b"/>
                <a:pathLst>
                  <a:path w="333" h="488">
                    <a:moveTo>
                      <a:pt x="7" y="488"/>
                    </a:moveTo>
                    <a:lnTo>
                      <a:pt x="0" y="483"/>
                    </a:lnTo>
                    <a:lnTo>
                      <a:pt x="326" y="0"/>
                    </a:lnTo>
                    <a:lnTo>
                      <a:pt x="333" y="4"/>
                    </a:lnTo>
                    <a:lnTo>
                      <a:pt x="7" y="48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7" name="Freeform 269"/>
              <p:cNvSpPr>
                <a:spLocks/>
              </p:cNvSpPr>
              <p:nvPr userDrawn="1"/>
            </p:nvSpPr>
            <p:spPr bwMode="auto">
              <a:xfrm>
                <a:off x="2944" y="1507"/>
                <a:ext cx="460" cy="148"/>
              </a:xfrm>
              <a:custGeom>
                <a:avLst/>
                <a:gdLst>
                  <a:gd name="T0" fmla="*/ 458 w 460"/>
                  <a:gd name="T1" fmla="*/ 148 h 148"/>
                  <a:gd name="T2" fmla="*/ 0 w 460"/>
                  <a:gd name="T3" fmla="*/ 7 h 148"/>
                  <a:gd name="T4" fmla="*/ 1 w 460"/>
                  <a:gd name="T5" fmla="*/ 0 h 148"/>
                  <a:gd name="T6" fmla="*/ 460 w 460"/>
                  <a:gd name="T7" fmla="*/ 142 h 148"/>
                  <a:gd name="T8" fmla="*/ 458 w 460"/>
                  <a:gd name="T9" fmla="*/ 148 h 148"/>
                </a:gdLst>
                <a:ahLst/>
                <a:cxnLst>
                  <a:cxn ang="0">
                    <a:pos x="T0" y="T1"/>
                  </a:cxn>
                  <a:cxn ang="0">
                    <a:pos x="T2" y="T3"/>
                  </a:cxn>
                  <a:cxn ang="0">
                    <a:pos x="T4" y="T5"/>
                  </a:cxn>
                  <a:cxn ang="0">
                    <a:pos x="T6" y="T7"/>
                  </a:cxn>
                  <a:cxn ang="0">
                    <a:pos x="T8" y="T9"/>
                  </a:cxn>
                </a:cxnLst>
                <a:rect l="0" t="0" r="r" b="b"/>
                <a:pathLst>
                  <a:path w="460" h="148">
                    <a:moveTo>
                      <a:pt x="458" y="148"/>
                    </a:moveTo>
                    <a:lnTo>
                      <a:pt x="0" y="7"/>
                    </a:lnTo>
                    <a:lnTo>
                      <a:pt x="1" y="0"/>
                    </a:lnTo>
                    <a:lnTo>
                      <a:pt x="460" y="142"/>
                    </a:lnTo>
                    <a:lnTo>
                      <a:pt x="458" y="14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8" name="Freeform 270"/>
              <p:cNvSpPr>
                <a:spLocks/>
              </p:cNvSpPr>
              <p:nvPr userDrawn="1"/>
            </p:nvSpPr>
            <p:spPr bwMode="auto">
              <a:xfrm>
                <a:off x="2049" y="1877"/>
                <a:ext cx="1291" cy="177"/>
              </a:xfrm>
              <a:custGeom>
                <a:avLst/>
                <a:gdLst>
                  <a:gd name="T0" fmla="*/ 2 w 1291"/>
                  <a:gd name="T1" fmla="*/ 177 h 177"/>
                  <a:gd name="T2" fmla="*/ 0 w 1291"/>
                  <a:gd name="T3" fmla="*/ 168 h 177"/>
                  <a:gd name="T4" fmla="*/ 1289 w 1291"/>
                  <a:gd name="T5" fmla="*/ 0 h 177"/>
                  <a:gd name="T6" fmla="*/ 1291 w 1291"/>
                  <a:gd name="T7" fmla="*/ 9 h 177"/>
                  <a:gd name="T8" fmla="*/ 2 w 1291"/>
                  <a:gd name="T9" fmla="*/ 177 h 177"/>
                </a:gdLst>
                <a:ahLst/>
                <a:cxnLst>
                  <a:cxn ang="0">
                    <a:pos x="T0" y="T1"/>
                  </a:cxn>
                  <a:cxn ang="0">
                    <a:pos x="T2" y="T3"/>
                  </a:cxn>
                  <a:cxn ang="0">
                    <a:pos x="T4" y="T5"/>
                  </a:cxn>
                  <a:cxn ang="0">
                    <a:pos x="T6" y="T7"/>
                  </a:cxn>
                  <a:cxn ang="0">
                    <a:pos x="T8" y="T9"/>
                  </a:cxn>
                </a:cxnLst>
                <a:rect l="0" t="0" r="r" b="b"/>
                <a:pathLst>
                  <a:path w="1291" h="177">
                    <a:moveTo>
                      <a:pt x="2" y="177"/>
                    </a:moveTo>
                    <a:lnTo>
                      <a:pt x="0" y="168"/>
                    </a:lnTo>
                    <a:lnTo>
                      <a:pt x="1289" y="0"/>
                    </a:lnTo>
                    <a:lnTo>
                      <a:pt x="1291" y="9"/>
                    </a:lnTo>
                    <a:lnTo>
                      <a:pt x="2" y="17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9" name="Freeform 271"/>
              <p:cNvSpPr>
                <a:spLocks/>
              </p:cNvSpPr>
              <p:nvPr userDrawn="1"/>
            </p:nvSpPr>
            <p:spPr bwMode="auto">
              <a:xfrm>
                <a:off x="4240" y="1956"/>
                <a:ext cx="898" cy="398"/>
              </a:xfrm>
              <a:custGeom>
                <a:avLst/>
                <a:gdLst>
                  <a:gd name="T0" fmla="*/ 896 w 898"/>
                  <a:gd name="T1" fmla="*/ 398 h 398"/>
                  <a:gd name="T2" fmla="*/ 0 w 898"/>
                  <a:gd name="T3" fmla="*/ 7 h 398"/>
                  <a:gd name="T4" fmla="*/ 3 w 898"/>
                  <a:gd name="T5" fmla="*/ 0 h 398"/>
                  <a:gd name="T6" fmla="*/ 898 w 898"/>
                  <a:gd name="T7" fmla="*/ 390 h 398"/>
                  <a:gd name="T8" fmla="*/ 896 w 898"/>
                  <a:gd name="T9" fmla="*/ 398 h 398"/>
                </a:gdLst>
                <a:ahLst/>
                <a:cxnLst>
                  <a:cxn ang="0">
                    <a:pos x="T0" y="T1"/>
                  </a:cxn>
                  <a:cxn ang="0">
                    <a:pos x="T2" y="T3"/>
                  </a:cxn>
                  <a:cxn ang="0">
                    <a:pos x="T4" y="T5"/>
                  </a:cxn>
                  <a:cxn ang="0">
                    <a:pos x="T6" y="T7"/>
                  </a:cxn>
                  <a:cxn ang="0">
                    <a:pos x="T8" y="T9"/>
                  </a:cxn>
                </a:cxnLst>
                <a:rect l="0" t="0" r="r" b="b"/>
                <a:pathLst>
                  <a:path w="898" h="398">
                    <a:moveTo>
                      <a:pt x="896" y="398"/>
                    </a:moveTo>
                    <a:lnTo>
                      <a:pt x="0" y="7"/>
                    </a:lnTo>
                    <a:lnTo>
                      <a:pt x="3" y="0"/>
                    </a:lnTo>
                    <a:lnTo>
                      <a:pt x="898" y="390"/>
                    </a:lnTo>
                    <a:lnTo>
                      <a:pt x="896" y="39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0" name="Freeform 272"/>
              <p:cNvSpPr>
                <a:spLocks/>
              </p:cNvSpPr>
              <p:nvPr userDrawn="1"/>
            </p:nvSpPr>
            <p:spPr bwMode="auto">
              <a:xfrm>
                <a:off x="5138" y="2336"/>
                <a:ext cx="901" cy="18"/>
              </a:xfrm>
              <a:custGeom>
                <a:avLst/>
                <a:gdLst>
                  <a:gd name="T0" fmla="*/ 0 w 901"/>
                  <a:gd name="T1" fmla="*/ 18 h 18"/>
                  <a:gd name="T2" fmla="*/ 0 w 901"/>
                  <a:gd name="T3" fmla="*/ 10 h 18"/>
                  <a:gd name="T4" fmla="*/ 901 w 901"/>
                  <a:gd name="T5" fmla="*/ 0 h 18"/>
                  <a:gd name="T6" fmla="*/ 901 w 901"/>
                  <a:gd name="T7" fmla="*/ 8 h 18"/>
                  <a:gd name="T8" fmla="*/ 0 w 901"/>
                  <a:gd name="T9" fmla="*/ 18 h 18"/>
                </a:gdLst>
                <a:ahLst/>
                <a:cxnLst>
                  <a:cxn ang="0">
                    <a:pos x="T0" y="T1"/>
                  </a:cxn>
                  <a:cxn ang="0">
                    <a:pos x="T2" y="T3"/>
                  </a:cxn>
                  <a:cxn ang="0">
                    <a:pos x="T4" y="T5"/>
                  </a:cxn>
                  <a:cxn ang="0">
                    <a:pos x="T6" y="T7"/>
                  </a:cxn>
                  <a:cxn ang="0">
                    <a:pos x="T8" y="T9"/>
                  </a:cxn>
                </a:cxnLst>
                <a:rect l="0" t="0" r="r" b="b"/>
                <a:pathLst>
                  <a:path w="901" h="18">
                    <a:moveTo>
                      <a:pt x="0" y="18"/>
                    </a:moveTo>
                    <a:lnTo>
                      <a:pt x="0" y="10"/>
                    </a:lnTo>
                    <a:lnTo>
                      <a:pt x="901" y="0"/>
                    </a:lnTo>
                    <a:lnTo>
                      <a:pt x="901" y="8"/>
                    </a:lnTo>
                    <a:lnTo>
                      <a:pt x="0" y="1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1" name="Freeform 273"/>
              <p:cNvSpPr>
                <a:spLocks/>
              </p:cNvSpPr>
              <p:nvPr userDrawn="1"/>
            </p:nvSpPr>
            <p:spPr bwMode="auto">
              <a:xfrm>
                <a:off x="5922" y="2086"/>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2" name="Freeform 274"/>
              <p:cNvSpPr>
                <a:spLocks/>
              </p:cNvSpPr>
              <p:nvPr userDrawn="1"/>
            </p:nvSpPr>
            <p:spPr bwMode="auto">
              <a:xfrm>
                <a:off x="6118" y="2086"/>
                <a:ext cx="151" cy="215"/>
              </a:xfrm>
              <a:custGeom>
                <a:avLst/>
                <a:gdLst>
                  <a:gd name="T0" fmla="*/ 7 w 151"/>
                  <a:gd name="T1" fmla="*/ 215 h 215"/>
                  <a:gd name="T2" fmla="*/ 0 w 151"/>
                  <a:gd name="T3" fmla="*/ 210 h 215"/>
                  <a:gd name="T4" fmla="*/ 145 w 151"/>
                  <a:gd name="T5" fmla="*/ 0 h 215"/>
                  <a:gd name="T6" fmla="*/ 151 w 151"/>
                  <a:gd name="T7" fmla="*/ 5 h 215"/>
                  <a:gd name="T8" fmla="*/ 7 w 151"/>
                  <a:gd name="T9" fmla="*/ 215 h 215"/>
                </a:gdLst>
                <a:ahLst/>
                <a:cxnLst>
                  <a:cxn ang="0">
                    <a:pos x="T0" y="T1"/>
                  </a:cxn>
                  <a:cxn ang="0">
                    <a:pos x="T2" y="T3"/>
                  </a:cxn>
                  <a:cxn ang="0">
                    <a:pos x="T4" y="T5"/>
                  </a:cxn>
                  <a:cxn ang="0">
                    <a:pos x="T6" y="T7"/>
                  </a:cxn>
                  <a:cxn ang="0">
                    <a:pos x="T8" y="T9"/>
                  </a:cxn>
                </a:cxnLst>
                <a:rect l="0" t="0" r="r" b="b"/>
                <a:pathLst>
                  <a:path w="151" h="215">
                    <a:moveTo>
                      <a:pt x="7" y="215"/>
                    </a:moveTo>
                    <a:lnTo>
                      <a:pt x="0" y="210"/>
                    </a:lnTo>
                    <a:lnTo>
                      <a:pt x="145" y="0"/>
                    </a:lnTo>
                    <a:lnTo>
                      <a:pt x="151" y="5"/>
                    </a:lnTo>
                    <a:lnTo>
                      <a:pt x="7" y="21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3" name="Rectangle 275"/>
              <p:cNvSpPr>
                <a:spLocks noChangeArrowheads="1"/>
              </p:cNvSpPr>
              <p:nvPr userDrawn="1"/>
            </p:nvSpPr>
            <p:spPr bwMode="auto">
              <a:xfrm>
                <a:off x="6091" y="2039"/>
                <a:ext cx="9" cy="25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4" name="Freeform 276"/>
              <p:cNvSpPr>
                <a:spLocks/>
              </p:cNvSpPr>
              <p:nvPr userDrawn="1"/>
            </p:nvSpPr>
            <p:spPr bwMode="auto">
              <a:xfrm>
                <a:off x="5135" y="2346"/>
                <a:ext cx="99" cy="314"/>
              </a:xfrm>
              <a:custGeom>
                <a:avLst/>
                <a:gdLst>
                  <a:gd name="T0" fmla="*/ 90 w 99"/>
                  <a:gd name="T1" fmla="*/ 314 h 314"/>
                  <a:gd name="T2" fmla="*/ 0 w 99"/>
                  <a:gd name="T3" fmla="*/ 2 h 314"/>
                  <a:gd name="T4" fmla="*/ 6 w 99"/>
                  <a:gd name="T5" fmla="*/ 0 h 314"/>
                  <a:gd name="T6" fmla="*/ 99 w 99"/>
                  <a:gd name="T7" fmla="*/ 311 h 314"/>
                  <a:gd name="T8" fmla="*/ 90 w 99"/>
                  <a:gd name="T9" fmla="*/ 314 h 314"/>
                </a:gdLst>
                <a:ahLst/>
                <a:cxnLst>
                  <a:cxn ang="0">
                    <a:pos x="T0" y="T1"/>
                  </a:cxn>
                  <a:cxn ang="0">
                    <a:pos x="T2" y="T3"/>
                  </a:cxn>
                  <a:cxn ang="0">
                    <a:pos x="T4" y="T5"/>
                  </a:cxn>
                  <a:cxn ang="0">
                    <a:pos x="T6" y="T7"/>
                  </a:cxn>
                  <a:cxn ang="0">
                    <a:pos x="T8" y="T9"/>
                  </a:cxn>
                </a:cxnLst>
                <a:rect l="0" t="0" r="r" b="b"/>
                <a:pathLst>
                  <a:path w="99" h="314">
                    <a:moveTo>
                      <a:pt x="90" y="314"/>
                    </a:moveTo>
                    <a:lnTo>
                      <a:pt x="0" y="2"/>
                    </a:lnTo>
                    <a:lnTo>
                      <a:pt x="6" y="0"/>
                    </a:lnTo>
                    <a:lnTo>
                      <a:pt x="99" y="311"/>
                    </a:lnTo>
                    <a:lnTo>
                      <a:pt x="90" y="31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5" name="Freeform 277"/>
              <p:cNvSpPr>
                <a:spLocks/>
              </p:cNvSpPr>
              <p:nvPr userDrawn="1"/>
            </p:nvSpPr>
            <p:spPr bwMode="auto">
              <a:xfrm>
                <a:off x="5422" y="1170"/>
                <a:ext cx="408" cy="346"/>
              </a:xfrm>
              <a:custGeom>
                <a:avLst/>
                <a:gdLst>
                  <a:gd name="T0" fmla="*/ 401 w 408"/>
                  <a:gd name="T1" fmla="*/ 346 h 346"/>
                  <a:gd name="T2" fmla="*/ 0 w 408"/>
                  <a:gd name="T3" fmla="*/ 6 h 346"/>
                  <a:gd name="T4" fmla="*/ 5 w 408"/>
                  <a:gd name="T5" fmla="*/ 0 h 346"/>
                  <a:gd name="T6" fmla="*/ 408 w 408"/>
                  <a:gd name="T7" fmla="*/ 339 h 346"/>
                  <a:gd name="T8" fmla="*/ 401 w 408"/>
                  <a:gd name="T9" fmla="*/ 346 h 346"/>
                </a:gdLst>
                <a:ahLst/>
                <a:cxnLst>
                  <a:cxn ang="0">
                    <a:pos x="T0" y="T1"/>
                  </a:cxn>
                  <a:cxn ang="0">
                    <a:pos x="T2" y="T3"/>
                  </a:cxn>
                  <a:cxn ang="0">
                    <a:pos x="T4" y="T5"/>
                  </a:cxn>
                  <a:cxn ang="0">
                    <a:pos x="T6" y="T7"/>
                  </a:cxn>
                  <a:cxn ang="0">
                    <a:pos x="T8" y="T9"/>
                  </a:cxn>
                </a:cxnLst>
                <a:rect l="0" t="0" r="r" b="b"/>
                <a:pathLst>
                  <a:path w="408" h="346">
                    <a:moveTo>
                      <a:pt x="401" y="346"/>
                    </a:moveTo>
                    <a:lnTo>
                      <a:pt x="0" y="6"/>
                    </a:lnTo>
                    <a:lnTo>
                      <a:pt x="5" y="0"/>
                    </a:lnTo>
                    <a:lnTo>
                      <a:pt x="408" y="339"/>
                    </a:lnTo>
                    <a:lnTo>
                      <a:pt x="401" y="34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6" name="Rectangle 278"/>
              <p:cNvSpPr>
                <a:spLocks noChangeArrowheads="1"/>
              </p:cNvSpPr>
              <p:nvPr userDrawn="1"/>
            </p:nvSpPr>
            <p:spPr bwMode="auto">
              <a:xfrm>
                <a:off x="5420" y="650"/>
                <a:ext cx="8" cy="52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7" name="Freeform 279"/>
              <p:cNvSpPr>
                <a:spLocks/>
              </p:cNvSpPr>
              <p:nvPr userDrawn="1"/>
            </p:nvSpPr>
            <p:spPr bwMode="auto">
              <a:xfrm>
                <a:off x="5423" y="620"/>
                <a:ext cx="1241" cy="555"/>
              </a:xfrm>
              <a:custGeom>
                <a:avLst/>
                <a:gdLst>
                  <a:gd name="T0" fmla="*/ 2 w 1241"/>
                  <a:gd name="T1" fmla="*/ 555 h 555"/>
                  <a:gd name="T2" fmla="*/ 0 w 1241"/>
                  <a:gd name="T3" fmla="*/ 546 h 555"/>
                  <a:gd name="T4" fmla="*/ 1238 w 1241"/>
                  <a:gd name="T5" fmla="*/ 0 h 555"/>
                  <a:gd name="T6" fmla="*/ 1241 w 1241"/>
                  <a:gd name="T7" fmla="*/ 7 h 555"/>
                  <a:gd name="T8" fmla="*/ 2 w 1241"/>
                  <a:gd name="T9" fmla="*/ 555 h 555"/>
                </a:gdLst>
                <a:ahLst/>
                <a:cxnLst>
                  <a:cxn ang="0">
                    <a:pos x="T0" y="T1"/>
                  </a:cxn>
                  <a:cxn ang="0">
                    <a:pos x="T2" y="T3"/>
                  </a:cxn>
                  <a:cxn ang="0">
                    <a:pos x="T4" y="T5"/>
                  </a:cxn>
                  <a:cxn ang="0">
                    <a:pos x="T6" y="T7"/>
                  </a:cxn>
                  <a:cxn ang="0">
                    <a:pos x="T8" y="T9"/>
                  </a:cxn>
                </a:cxnLst>
                <a:rect l="0" t="0" r="r" b="b"/>
                <a:pathLst>
                  <a:path w="1241" h="555">
                    <a:moveTo>
                      <a:pt x="2" y="555"/>
                    </a:moveTo>
                    <a:lnTo>
                      <a:pt x="0" y="546"/>
                    </a:lnTo>
                    <a:lnTo>
                      <a:pt x="1238" y="0"/>
                    </a:lnTo>
                    <a:lnTo>
                      <a:pt x="1241" y="7"/>
                    </a:lnTo>
                    <a:lnTo>
                      <a:pt x="2" y="55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8" name="Freeform 280"/>
              <p:cNvSpPr>
                <a:spLocks/>
              </p:cNvSpPr>
              <p:nvPr userDrawn="1"/>
            </p:nvSpPr>
            <p:spPr bwMode="auto">
              <a:xfrm>
                <a:off x="5422" y="1165"/>
                <a:ext cx="695" cy="122"/>
              </a:xfrm>
              <a:custGeom>
                <a:avLst/>
                <a:gdLst>
                  <a:gd name="T0" fmla="*/ 693 w 695"/>
                  <a:gd name="T1" fmla="*/ 122 h 122"/>
                  <a:gd name="T2" fmla="*/ 0 w 695"/>
                  <a:gd name="T3" fmla="*/ 8 h 122"/>
                  <a:gd name="T4" fmla="*/ 1 w 695"/>
                  <a:gd name="T5" fmla="*/ 0 h 122"/>
                  <a:gd name="T6" fmla="*/ 695 w 695"/>
                  <a:gd name="T7" fmla="*/ 114 h 122"/>
                  <a:gd name="T8" fmla="*/ 693 w 695"/>
                  <a:gd name="T9" fmla="*/ 122 h 122"/>
                </a:gdLst>
                <a:ahLst/>
                <a:cxnLst>
                  <a:cxn ang="0">
                    <a:pos x="T0" y="T1"/>
                  </a:cxn>
                  <a:cxn ang="0">
                    <a:pos x="T2" y="T3"/>
                  </a:cxn>
                  <a:cxn ang="0">
                    <a:pos x="T4" y="T5"/>
                  </a:cxn>
                  <a:cxn ang="0">
                    <a:pos x="T6" y="T7"/>
                  </a:cxn>
                  <a:cxn ang="0">
                    <a:pos x="T8" y="T9"/>
                  </a:cxn>
                </a:cxnLst>
                <a:rect l="0" t="0" r="r" b="b"/>
                <a:pathLst>
                  <a:path w="695" h="122">
                    <a:moveTo>
                      <a:pt x="693" y="122"/>
                    </a:moveTo>
                    <a:lnTo>
                      <a:pt x="0" y="8"/>
                    </a:lnTo>
                    <a:lnTo>
                      <a:pt x="1" y="0"/>
                    </a:lnTo>
                    <a:lnTo>
                      <a:pt x="695" y="114"/>
                    </a:lnTo>
                    <a:lnTo>
                      <a:pt x="693" y="12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9" name="Freeform 281"/>
              <p:cNvSpPr>
                <a:spLocks/>
              </p:cNvSpPr>
              <p:nvPr userDrawn="1"/>
            </p:nvSpPr>
            <p:spPr bwMode="auto">
              <a:xfrm>
                <a:off x="6434" y="628"/>
                <a:ext cx="237" cy="358"/>
              </a:xfrm>
              <a:custGeom>
                <a:avLst/>
                <a:gdLst>
                  <a:gd name="T0" fmla="*/ 7 w 237"/>
                  <a:gd name="T1" fmla="*/ 358 h 358"/>
                  <a:gd name="T2" fmla="*/ 0 w 237"/>
                  <a:gd name="T3" fmla="*/ 353 h 358"/>
                  <a:gd name="T4" fmla="*/ 230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30" y="0"/>
                    </a:lnTo>
                    <a:lnTo>
                      <a:pt x="237" y="4"/>
                    </a:lnTo>
                    <a:lnTo>
                      <a:pt x="7" y="35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0" name="Freeform 282"/>
              <p:cNvSpPr>
                <a:spLocks/>
              </p:cNvSpPr>
              <p:nvPr userDrawn="1"/>
            </p:nvSpPr>
            <p:spPr bwMode="auto">
              <a:xfrm>
                <a:off x="6652" y="627"/>
                <a:ext cx="846" cy="564"/>
              </a:xfrm>
              <a:custGeom>
                <a:avLst/>
                <a:gdLst>
                  <a:gd name="T0" fmla="*/ 841 w 846"/>
                  <a:gd name="T1" fmla="*/ 564 h 564"/>
                  <a:gd name="T2" fmla="*/ 0 w 846"/>
                  <a:gd name="T3" fmla="*/ 7 h 564"/>
                  <a:gd name="T4" fmla="*/ 5 w 846"/>
                  <a:gd name="T5" fmla="*/ 0 h 564"/>
                  <a:gd name="T6" fmla="*/ 846 w 846"/>
                  <a:gd name="T7" fmla="*/ 558 h 564"/>
                  <a:gd name="T8" fmla="*/ 841 w 846"/>
                  <a:gd name="T9" fmla="*/ 564 h 564"/>
                </a:gdLst>
                <a:ahLst/>
                <a:cxnLst>
                  <a:cxn ang="0">
                    <a:pos x="T0" y="T1"/>
                  </a:cxn>
                  <a:cxn ang="0">
                    <a:pos x="T2" y="T3"/>
                  </a:cxn>
                  <a:cxn ang="0">
                    <a:pos x="T4" y="T5"/>
                  </a:cxn>
                  <a:cxn ang="0">
                    <a:pos x="T6" y="T7"/>
                  </a:cxn>
                  <a:cxn ang="0">
                    <a:pos x="T8" y="T9"/>
                  </a:cxn>
                </a:cxnLst>
                <a:rect l="0" t="0" r="r" b="b"/>
                <a:pathLst>
                  <a:path w="846" h="564">
                    <a:moveTo>
                      <a:pt x="841" y="564"/>
                    </a:moveTo>
                    <a:lnTo>
                      <a:pt x="0" y="7"/>
                    </a:lnTo>
                    <a:lnTo>
                      <a:pt x="5" y="0"/>
                    </a:lnTo>
                    <a:lnTo>
                      <a:pt x="846" y="558"/>
                    </a:lnTo>
                    <a:lnTo>
                      <a:pt x="841" y="56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1" name="Freeform 283"/>
              <p:cNvSpPr>
                <a:spLocks/>
              </p:cNvSpPr>
              <p:nvPr userDrawn="1"/>
            </p:nvSpPr>
            <p:spPr bwMode="auto">
              <a:xfrm>
                <a:off x="5353" y="113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7"/>
                      <a:pt x="6" y="0"/>
                    </a:cubicBezTo>
                    <a:cubicBezTo>
                      <a:pt x="9" y="1"/>
                      <a:pt x="9" y="1"/>
                      <a:pt x="9" y="1"/>
                    </a:cubicBezTo>
                    <a:cubicBezTo>
                      <a:pt x="5" y="8"/>
                      <a:pt x="3" y="15"/>
                      <a:pt x="3" y="22"/>
                    </a:cubicBezTo>
                    <a:cubicBezTo>
                      <a:pt x="4" y="32"/>
                      <a:pt x="8" y="42"/>
                      <a:pt x="15" y="49"/>
                    </a:cubicBezTo>
                    <a:cubicBezTo>
                      <a:pt x="23" y="56"/>
                      <a:pt x="3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2" name="Freeform 284"/>
              <p:cNvSpPr>
                <a:spLocks/>
              </p:cNvSpPr>
              <p:nvPr userDrawn="1"/>
            </p:nvSpPr>
            <p:spPr bwMode="auto">
              <a:xfrm>
                <a:off x="5383" y="1101"/>
                <a:ext cx="97" cy="35"/>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3" name="Freeform 285"/>
              <p:cNvSpPr>
                <a:spLocks/>
              </p:cNvSpPr>
              <p:nvPr userDrawn="1"/>
            </p:nvSpPr>
            <p:spPr bwMode="auto">
              <a:xfrm>
                <a:off x="5333" y="1077"/>
                <a:ext cx="102"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4" name="Freeform 286"/>
              <p:cNvSpPr>
                <a:spLocks/>
              </p:cNvSpPr>
              <p:nvPr userDrawn="1"/>
            </p:nvSpPr>
            <p:spPr bwMode="auto">
              <a:xfrm>
                <a:off x="5390" y="1091"/>
                <a:ext cx="127" cy="174"/>
              </a:xfrm>
              <a:custGeom>
                <a:avLst/>
                <a:gdLst>
                  <a:gd name="T0" fmla="*/ 20 w 76"/>
                  <a:gd name="T1" fmla="*/ 104 h 104"/>
                  <a:gd name="T2" fmla="*/ 0 w 76"/>
                  <a:gd name="T3" fmla="*/ 100 h 104"/>
                  <a:gd name="T4" fmla="*/ 1 w 76"/>
                  <a:gd name="T5" fmla="*/ 96 h 104"/>
                  <a:gd name="T6" fmla="*/ 21 w 76"/>
                  <a:gd name="T7" fmla="*/ 99 h 104"/>
                  <a:gd name="T8" fmla="*/ 57 w 76"/>
                  <a:gd name="T9" fmla="*/ 83 h 104"/>
                  <a:gd name="T10" fmla="*/ 71 w 76"/>
                  <a:gd name="T11" fmla="*/ 47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3"/>
                      <a:pt x="0" y="100"/>
                    </a:cubicBezTo>
                    <a:cubicBezTo>
                      <a:pt x="1" y="96"/>
                      <a:pt x="1" y="96"/>
                      <a:pt x="1" y="96"/>
                    </a:cubicBezTo>
                    <a:cubicBezTo>
                      <a:pt x="8" y="98"/>
                      <a:pt x="15" y="99"/>
                      <a:pt x="21" y="99"/>
                    </a:cubicBezTo>
                    <a:cubicBezTo>
                      <a:pt x="35" y="99"/>
                      <a:pt x="48" y="93"/>
                      <a:pt x="57" y="83"/>
                    </a:cubicBezTo>
                    <a:cubicBezTo>
                      <a:pt x="67" y="73"/>
                      <a:pt x="71" y="60"/>
                      <a:pt x="71" y="47"/>
                    </a:cubicBezTo>
                    <a:cubicBezTo>
                      <a:pt x="71" y="29"/>
                      <a:pt x="61" y="13"/>
                      <a:pt x="47" y="4"/>
                    </a:cubicBezTo>
                    <a:cubicBezTo>
                      <a:pt x="49" y="0"/>
                      <a:pt x="49" y="0"/>
                      <a:pt x="49" y="0"/>
                    </a:cubicBezTo>
                    <a:cubicBezTo>
                      <a:pt x="65" y="10"/>
                      <a:pt x="75" y="27"/>
                      <a:pt x="76" y="46"/>
                    </a:cubicBezTo>
                    <a:cubicBezTo>
                      <a:pt x="76" y="61"/>
                      <a:pt x="71" y="76"/>
                      <a:pt x="61" y="86"/>
                    </a:cubicBezTo>
                    <a:cubicBezTo>
                      <a:pt x="50" y="97"/>
                      <a:pt x="37" y="103"/>
                      <a:pt x="22" y="104"/>
                    </a:cubicBezTo>
                    <a:cubicBezTo>
                      <a:pt x="21" y="104"/>
                      <a:pt x="20" y="104"/>
                      <a:pt x="20" y="10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5" name="Freeform 287"/>
              <p:cNvSpPr>
                <a:spLocks/>
              </p:cNvSpPr>
              <p:nvPr userDrawn="1"/>
            </p:nvSpPr>
            <p:spPr bwMode="auto">
              <a:xfrm>
                <a:off x="2487" y="2020"/>
                <a:ext cx="1029" cy="619"/>
              </a:xfrm>
              <a:custGeom>
                <a:avLst/>
                <a:gdLst>
                  <a:gd name="T0" fmla="*/ 3 w 1029"/>
                  <a:gd name="T1" fmla="*/ 619 h 619"/>
                  <a:gd name="T2" fmla="*/ 0 w 1029"/>
                  <a:gd name="T3" fmla="*/ 612 h 619"/>
                  <a:gd name="T4" fmla="*/ 1026 w 1029"/>
                  <a:gd name="T5" fmla="*/ 0 h 619"/>
                  <a:gd name="T6" fmla="*/ 1029 w 1029"/>
                  <a:gd name="T7" fmla="*/ 7 h 619"/>
                  <a:gd name="T8" fmla="*/ 3 w 1029"/>
                  <a:gd name="T9" fmla="*/ 619 h 619"/>
                </a:gdLst>
                <a:ahLst/>
                <a:cxnLst>
                  <a:cxn ang="0">
                    <a:pos x="T0" y="T1"/>
                  </a:cxn>
                  <a:cxn ang="0">
                    <a:pos x="T2" y="T3"/>
                  </a:cxn>
                  <a:cxn ang="0">
                    <a:pos x="T4" y="T5"/>
                  </a:cxn>
                  <a:cxn ang="0">
                    <a:pos x="T6" y="T7"/>
                  </a:cxn>
                  <a:cxn ang="0">
                    <a:pos x="T8" y="T9"/>
                  </a:cxn>
                </a:cxnLst>
                <a:rect l="0" t="0" r="r" b="b"/>
                <a:pathLst>
                  <a:path w="1029" h="619">
                    <a:moveTo>
                      <a:pt x="3" y="619"/>
                    </a:moveTo>
                    <a:lnTo>
                      <a:pt x="0" y="612"/>
                    </a:lnTo>
                    <a:lnTo>
                      <a:pt x="1026" y="0"/>
                    </a:lnTo>
                    <a:lnTo>
                      <a:pt x="1029" y="7"/>
                    </a:lnTo>
                    <a:lnTo>
                      <a:pt x="3" y="61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6" name="Freeform 288"/>
              <p:cNvSpPr>
                <a:spLocks/>
              </p:cNvSpPr>
              <p:nvPr userDrawn="1"/>
            </p:nvSpPr>
            <p:spPr bwMode="auto">
              <a:xfrm>
                <a:off x="7018" y="1190"/>
                <a:ext cx="467" cy="259"/>
              </a:xfrm>
              <a:custGeom>
                <a:avLst/>
                <a:gdLst>
                  <a:gd name="T0" fmla="*/ 4 w 467"/>
                  <a:gd name="T1" fmla="*/ 259 h 259"/>
                  <a:gd name="T2" fmla="*/ 0 w 467"/>
                  <a:gd name="T3" fmla="*/ 252 h 259"/>
                  <a:gd name="T4" fmla="*/ 464 w 467"/>
                  <a:gd name="T5" fmla="*/ 0 h 259"/>
                  <a:gd name="T6" fmla="*/ 467 w 467"/>
                  <a:gd name="T7" fmla="*/ 7 h 259"/>
                  <a:gd name="T8" fmla="*/ 4 w 467"/>
                  <a:gd name="T9" fmla="*/ 259 h 259"/>
                </a:gdLst>
                <a:ahLst/>
                <a:cxnLst>
                  <a:cxn ang="0">
                    <a:pos x="T0" y="T1"/>
                  </a:cxn>
                  <a:cxn ang="0">
                    <a:pos x="T2" y="T3"/>
                  </a:cxn>
                  <a:cxn ang="0">
                    <a:pos x="T4" y="T5"/>
                  </a:cxn>
                  <a:cxn ang="0">
                    <a:pos x="T6" y="T7"/>
                  </a:cxn>
                  <a:cxn ang="0">
                    <a:pos x="T8" y="T9"/>
                  </a:cxn>
                </a:cxnLst>
                <a:rect l="0" t="0" r="r" b="b"/>
                <a:pathLst>
                  <a:path w="467" h="259">
                    <a:moveTo>
                      <a:pt x="4" y="259"/>
                    </a:moveTo>
                    <a:lnTo>
                      <a:pt x="0" y="252"/>
                    </a:lnTo>
                    <a:lnTo>
                      <a:pt x="464" y="0"/>
                    </a:lnTo>
                    <a:lnTo>
                      <a:pt x="467" y="7"/>
                    </a:lnTo>
                    <a:lnTo>
                      <a:pt x="4" y="25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7" name="Freeform 289"/>
              <p:cNvSpPr>
                <a:spLocks/>
              </p:cNvSpPr>
              <p:nvPr userDrawn="1"/>
            </p:nvSpPr>
            <p:spPr bwMode="auto">
              <a:xfrm>
                <a:off x="7310" y="1190"/>
                <a:ext cx="178" cy="1400"/>
              </a:xfrm>
              <a:custGeom>
                <a:avLst/>
                <a:gdLst>
                  <a:gd name="T0" fmla="*/ 9 w 178"/>
                  <a:gd name="T1" fmla="*/ 1400 h 1400"/>
                  <a:gd name="T2" fmla="*/ 0 w 178"/>
                  <a:gd name="T3" fmla="*/ 1398 h 1400"/>
                  <a:gd name="T4" fmla="*/ 170 w 178"/>
                  <a:gd name="T5" fmla="*/ 0 h 1400"/>
                  <a:gd name="T6" fmla="*/ 178 w 178"/>
                  <a:gd name="T7" fmla="*/ 0 h 1400"/>
                  <a:gd name="T8" fmla="*/ 9 w 178"/>
                  <a:gd name="T9" fmla="*/ 1400 h 1400"/>
                </a:gdLst>
                <a:ahLst/>
                <a:cxnLst>
                  <a:cxn ang="0">
                    <a:pos x="T0" y="T1"/>
                  </a:cxn>
                  <a:cxn ang="0">
                    <a:pos x="T2" y="T3"/>
                  </a:cxn>
                  <a:cxn ang="0">
                    <a:pos x="T4" y="T5"/>
                  </a:cxn>
                  <a:cxn ang="0">
                    <a:pos x="T6" y="T7"/>
                  </a:cxn>
                  <a:cxn ang="0">
                    <a:pos x="T8" y="T9"/>
                  </a:cxn>
                </a:cxnLst>
                <a:rect l="0" t="0" r="r" b="b"/>
                <a:pathLst>
                  <a:path w="178" h="1400">
                    <a:moveTo>
                      <a:pt x="9" y="1400"/>
                    </a:moveTo>
                    <a:lnTo>
                      <a:pt x="0" y="1398"/>
                    </a:lnTo>
                    <a:lnTo>
                      <a:pt x="170" y="0"/>
                    </a:lnTo>
                    <a:lnTo>
                      <a:pt x="178" y="0"/>
                    </a:lnTo>
                    <a:lnTo>
                      <a:pt x="9" y="140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8" name="Freeform 290"/>
              <p:cNvSpPr>
                <a:spLocks/>
              </p:cNvSpPr>
              <p:nvPr userDrawn="1"/>
            </p:nvSpPr>
            <p:spPr bwMode="auto">
              <a:xfrm>
                <a:off x="7455" y="943"/>
                <a:ext cx="32" cy="247"/>
              </a:xfrm>
              <a:custGeom>
                <a:avLst/>
                <a:gdLst>
                  <a:gd name="T0" fmla="*/ 25 w 32"/>
                  <a:gd name="T1" fmla="*/ 247 h 247"/>
                  <a:gd name="T2" fmla="*/ 0 w 32"/>
                  <a:gd name="T3" fmla="*/ 0 h 247"/>
                  <a:gd name="T4" fmla="*/ 8 w 32"/>
                  <a:gd name="T5" fmla="*/ 0 h 247"/>
                  <a:gd name="T6" fmla="*/ 32 w 32"/>
                  <a:gd name="T7" fmla="*/ 245 h 247"/>
                  <a:gd name="T8" fmla="*/ 25 w 32"/>
                  <a:gd name="T9" fmla="*/ 247 h 247"/>
                </a:gdLst>
                <a:ahLst/>
                <a:cxnLst>
                  <a:cxn ang="0">
                    <a:pos x="T0" y="T1"/>
                  </a:cxn>
                  <a:cxn ang="0">
                    <a:pos x="T2" y="T3"/>
                  </a:cxn>
                  <a:cxn ang="0">
                    <a:pos x="T4" y="T5"/>
                  </a:cxn>
                  <a:cxn ang="0">
                    <a:pos x="T6" y="T7"/>
                  </a:cxn>
                  <a:cxn ang="0">
                    <a:pos x="T8" y="T9"/>
                  </a:cxn>
                </a:cxnLst>
                <a:rect l="0" t="0" r="r" b="b"/>
                <a:pathLst>
                  <a:path w="32" h="247">
                    <a:moveTo>
                      <a:pt x="25" y="247"/>
                    </a:moveTo>
                    <a:lnTo>
                      <a:pt x="0" y="0"/>
                    </a:lnTo>
                    <a:lnTo>
                      <a:pt x="8" y="0"/>
                    </a:lnTo>
                    <a:lnTo>
                      <a:pt x="32" y="245"/>
                    </a:lnTo>
                    <a:lnTo>
                      <a:pt x="25" y="2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9" name="Freeform 291"/>
              <p:cNvSpPr>
                <a:spLocks/>
              </p:cNvSpPr>
              <p:nvPr userDrawn="1"/>
            </p:nvSpPr>
            <p:spPr bwMode="auto">
              <a:xfrm>
                <a:off x="7480" y="1175"/>
                <a:ext cx="146" cy="299"/>
              </a:xfrm>
              <a:custGeom>
                <a:avLst/>
                <a:gdLst>
                  <a:gd name="T0" fmla="*/ 139 w 146"/>
                  <a:gd name="T1" fmla="*/ 299 h 299"/>
                  <a:gd name="T2" fmla="*/ 0 w 146"/>
                  <a:gd name="T3" fmla="*/ 3 h 299"/>
                  <a:gd name="T4" fmla="*/ 7 w 146"/>
                  <a:gd name="T5" fmla="*/ 0 h 299"/>
                  <a:gd name="T6" fmla="*/ 146 w 146"/>
                  <a:gd name="T7" fmla="*/ 295 h 299"/>
                  <a:gd name="T8" fmla="*/ 139 w 146"/>
                  <a:gd name="T9" fmla="*/ 299 h 299"/>
                </a:gdLst>
                <a:ahLst/>
                <a:cxnLst>
                  <a:cxn ang="0">
                    <a:pos x="T0" y="T1"/>
                  </a:cxn>
                  <a:cxn ang="0">
                    <a:pos x="T2" y="T3"/>
                  </a:cxn>
                  <a:cxn ang="0">
                    <a:pos x="T4" y="T5"/>
                  </a:cxn>
                  <a:cxn ang="0">
                    <a:pos x="T6" y="T7"/>
                  </a:cxn>
                  <a:cxn ang="0">
                    <a:pos x="T8" y="T9"/>
                  </a:cxn>
                </a:cxnLst>
                <a:rect l="0" t="0" r="r" b="b"/>
                <a:pathLst>
                  <a:path w="146" h="299">
                    <a:moveTo>
                      <a:pt x="139" y="299"/>
                    </a:moveTo>
                    <a:lnTo>
                      <a:pt x="0" y="3"/>
                    </a:lnTo>
                    <a:lnTo>
                      <a:pt x="7" y="0"/>
                    </a:lnTo>
                    <a:lnTo>
                      <a:pt x="146" y="295"/>
                    </a:lnTo>
                    <a:lnTo>
                      <a:pt x="139" y="29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0" name="Freeform 292"/>
              <p:cNvSpPr>
                <a:spLocks/>
              </p:cNvSpPr>
              <p:nvPr userDrawn="1"/>
            </p:nvSpPr>
            <p:spPr bwMode="auto">
              <a:xfrm>
                <a:off x="6956" y="2158"/>
                <a:ext cx="363" cy="423"/>
              </a:xfrm>
              <a:custGeom>
                <a:avLst/>
                <a:gdLst>
                  <a:gd name="T0" fmla="*/ 358 w 363"/>
                  <a:gd name="T1" fmla="*/ 423 h 423"/>
                  <a:gd name="T2" fmla="*/ 0 w 363"/>
                  <a:gd name="T3" fmla="*/ 5 h 423"/>
                  <a:gd name="T4" fmla="*/ 7 w 363"/>
                  <a:gd name="T5" fmla="*/ 0 h 423"/>
                  <a:gd name="T6" fmla="*/ 363 w 363"/>
                  <a:gd name="T7" fmla="*/ 418 h 423"/>
                  <a:gd name="T8" fmla="*/ 358 w 363"/>
                  <a:gd name="T9" fmla="*/ 423 h 423"/>
                </a:gdLst>
                <a:ahLst/>
                <a:cxnLst>
                  <a:cxn ang="0">
                    <a:pos x="T0" y="T1"/>
                  </a:cxn>
                  <a:cxn ang="0">
                    <a:pos x="T2" y="T3"/>
                  </a:cxn>
                  <a:cxn ang="0">
                    <a:pos x="T4" y="T5"/>
                  </a:cxn>
                  <a:cxn ang="0">
                    <a:pos x="T6" y="T7"/>
                  </a:cxn>
                  <a:cxn ang="0">
                    <a:pos x="T8" y="T9"/>
                  </a:cxn>
                </a:cxnLst>
                <a:rect l="0" t="0" r="r" b="b"/>
                <a:pathLst>
                  <a:path w="363" h="423">
                    <a:moveTo>
                      <a:pt x="358" y="423"/>
                    </a:moveTo>
                    <a:lnTo>
                      <a:pt x="0" y="5"/>
                    </a:lnTo>
                    <a:lnTo>
                      <a:pt x="7" y="0"/>
                    </a:lnTo>
                    <a:lnTo>
                      <a:pt x="363" y="418"/>
                    </a:lnTo>
                    <a:lnTo>
                      <a:pt x="358" y="42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1" name="Rectangle 293"/>
              <p:cNvSpPr>
                <a:spLocks noChangeArrowheads="1"/>
              </p:cNvSpPr>
              <p:nvPr userDrawn="1"/>
            </p:nvSpPr>
            <p:spPr bwMode="auto">
              <a:xfrm>
                <a:off x="7074" y="2583"/>
                <a:ext cx="241" cy="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2" name="Freeform 294"/>
              <p:cNvSpPr>
                <a:spLocks/>
              </p:cNvSpPr>
              <p:nvPr userDrawn="1"/>
            </p:nvSpPr>
            <p:spPr bwMode="auto">
              <a:xfrm>
                <a:off x="7215" y="2581"/>
                <a:ext cx="109" cy="165"/>
              </a:xfrm>
              <a:custGeom>
                <a:avLst/>
                <a:gdLst>
                  <a:gd name="T0" fmla="*/ 6 w 109"/>
                  <a:gd name="T1" fmla="*/ 165 h 165"/>
                  <a:gd name="T2" fmla="*/ 0 w 109"/>
                  <a:gd name="T3" fmla="*/ 160 h 165"/>
                  <a:gd name="T4" fmla="*/ 102 w 109"/>
                  <a:gd name="T5" fmla="*/ 0 h 165"/>
                  <a:gd name="T6" fmla="*/ 109 w 109"/>
                  <a:gd name="T7" fmla="*/ 4 h 165"/>
                  <a:gd name="T8" fmla="*/ 6 w 109"/>
                  <a:gd name="T9" fmla="*/ 165 h 165"/>
                </a:gdLst>
                <a:ahLst/>
                <a:cxnLst>
                  <a:cxn ang="0">
                    <a:pos x="T0" y="T1"/>
                  </a:cxn>
                  <a:cxn ang="0">
                    <a:pos x="T2" y="T3"/>
                  </a:cxn>
                  <a:cxn ang="0">
                    <a:pos x="T4" y="T5"/>
                  </a:cxn>
                  <a:cxn ang="0">
                    <a:pos x="T6" y="T7"/>
                  </a:cxn>
                  <a:cxn ang="0">
                    <a:pos x="T8" y="T9"/>
                  </a:cxn>
                </a:cxnLst>
                <a:rect l="0" t="0" r="r" b="b"/>
                <a:pathLst>
                  <a:path w="109" h="165">
                    <a:moveTo>
                      <a:pt x="6" y="165"/>
                    </a:moveTo>
                    <a:lnTo>
                      <a:pt x="0" y="160"/>
                    </a:lnTo>
                    <a:lnTo>
                      <a:pt x="102" y="0"/>
                    </a:lnTo>
                    <a:lnTo>
                      <a:pt x="109" y="4"/>
                    </a:lnTo>
                    <a:lnTo>
                      <a:pt x="6" y="16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3" name="Freeform 295"/>
              <p:cNvSpPr>
                <a:spLocks/>
              </p:cNvSpPr>
              <p:nvPr userDrawn="1"/>
            </p:nvSpPr>
            <p:spPr bwMode="auto">
              <a:xfrm>
                <a:off x="7310" y="2588"/>
                <a:ext cx="341" cy="274"/>
              </a:xfrm>
              <a:custGeom>
                <a:avLst/>
                <a:gdLst>
                  <a:gd name="T0" fmla="*/ 336 w 341"/>
                  <a:gd name="T1" fmla="*/ 274 h 274"/>
                  <a:gd name="T2" fmla="*/ 0 w 341"/>
                  <a:gd name="T3" fmla="*/ 7 h 274"/>
                  <a:gd name="T4" fmla="*/ 5 w 341"/>
                  <a:gd name="T5" fmla="*/ 0 h 274"/>
                  <a:gd name="T6" fmla="*/ 341 w 341"/>
                  <a:gd name="T7" fmla="*/ 267 h 274"/>
                  <a:gd name="T8" fmla="*/ 336 w 341"/>
                  <a:gd name="T9" fmla="*/ 274 h 274"/>
                </a:gdLst>
                <a:ahLst/>
                <a:cxnLst>
                  <a:cxn ang="0">
                    <a:pos x="T0" y="T1"/>
                  </a:cxn>
                  <a:cxn ang="0">
                    <a:pos x="T2" y="T3"/>
                  </a:cxn>
                  <a:cxn ang="0">
                    <a:pos x="T4" y="T5"/>
                  </a:cxn>
                  <a:cxn ang="0">
                    <a:pos x="T6" y="T7"/>
                  </a:cxn>
                  <a:cxn ang="0">
                    <a:pos x="T8" y="T9"/>
                  </a:cxn>
                </a:cxnLst>
                <a:rect l="0" t="0" r="r" b="b"/>
                <a:pathLst>
                  <a:path w="341" h="274">
                    <a:moveTo>
                      <a:pt x="336" y="274"/>
                    </a:moveTo>
                    <a:lnTo>
                      <a:pt x="0" y="7"/>
                    </a:lnTo>
                    <a:lnTo>
                      <a:pt x="5" y="0"/>
                    </a:lnTo>
                    <a:lnTo>
                      <a:pt x="341" y="267"/>
                    </a:lnTo>
                    <a:lnTo>
                      <a:pt x="336" y="27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4" name="Freeform 296"/>
              <p:cNvSpPr>
                <a:spLocks/>
              </p:cNvSpPr>
              <p:nvPr userDrawn="1"/>
            </p:nvSpPr>
            <p:spPr bwMode="auto">
              <a:xfrm>
                <a:off x="5133" y="2344"/>
                <a:ext cx="844" cy="646"/>
              </a:xfrm>
              <a:custGeom>
                <a:avLst/>
                <a:gdLst>
                  <a:gd name="T0" fmla="*/ 839 w 844"/>
                  <a:gd name="T1" fmla="*/ 646 h 646"/>
                  <a:gd name="T2" fmla="*/ 0 w 844"/>
                  <a:gd name="T3" fmla="*/ 5 h 646"/>
                  <a:gd name="T4" fmla="*/ 5 w 844"/>
                  <a:gd name="T5" fmla="*/ 0 h 646"/>
                  <a:gd name="T6" fmla="*/ 844 w 844"/>
                  <a:gd name="T7" fmla="*/ 639 h 646"/>
                  <a:gd name="T8" fmla="*/ 839 w 844"/>
                  <a:gd name="T9" fmla="*/ 646 h 646"/>
                </a:gdLst>
                <a:ahLst/>
                <a:cxnLst>
                  <a:cxn ang="0">
                    <a:pos x="T0" y="T1"/>
                  </a:cxn>
                  <a:cxn ang="0">
                    <a:pos x="T2" y="T3"/>
                  </a:cxn>
                  <a:cxn ang="0">
                    <a:pos x="T4" y="T5"/>
                  </a:cxn>
                  <a:cxn ang="0">
                    <a:pos x="T6" y="T7"/>
                  </a:cxn>
                  <a:cxn ang="0">
                    <a:pos x="T8" y="T9"/>
                  </a:cxn>
                </a:cxnLst>
                <a:rect l="0" t="0" r="r" b="b"/>
                <a:pathLst>
                  <a:path w="844" h="646">
                    <a:moveTo>
                      <a:pt x="839" y="646"/>
                    </a:moveTo>
                    <a:lnTo>
                      <a:pt x="0" y="5"/>
                    </a:lnTo>
                    <a:lnTo>
                      <a:pt x="5" y="0"/>
                    </a:lnTo>
                    <a:lnTo>
                      <a:pt x="844" y="639"/>
                    </a:lnTo>
                    <a:lnTo>
                      <a:pt x="839" y="64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5" name="Freeform 297"/>
              <p:cNvSpPr>
                <a:spLocks/>
              </p:cNvSpPr>
              <p:nvPr userDrawn="1"/>
            </p:nvSpPr>
            <p:spPr bwMode="auto">
              <a:xfrm>
                <a:off x="5067" y="2281"/>
                <a:ext cx="63" cy="137"/>
              </a:xfrm>
              <a:custGeom>
                <a:avLst/>
                <a:gdLst>
                  <a:gd name="T0" fmla="*/ 37 w 37"/>
                  <a:gd name="T1" fmla="*/ 82 h 82"/>
                  <a:gd name="T2" fmla="*/ 12 w 37"/>
                  <a:gd name="T3" fmla="*/ 69 h 82"/>
                  <a:gd name="T4" fmla="*/ 1 w 37"/>
                  <a:gd name="T5" fmla="*/ 39 h 82"/>
                  <a:gd name="T6" fmla="*/ 14 w 37"/>
                  <a:gd name="T7" fmla="*/ 11 h 82"/>
                  <a:gd name="T8" fmla="*/ 34 w 37"/>
                  <a:gd name="T9" fmla="*/ 0 h 82"/>
                  <a:gd name="T10" fmla="*/ 35 w 37"/>
                  <a:gd name="T11" fmla="*/ 3 h 82"/>
                  <a:gd name="T12" fmla="*/ 16 w 37"/>
                  <a:gd name="T13" fmla="*/ 13 h 82"/>
                  <a:gd name="T14" fmla="*/ 4 w 37"/>
                  <a:gd name="T15" fmla="*/ 39 h 82"/>
                  <a:gd name="T16" fmla="*/ 14 w 37"/>
                  <a:gd name="T17" fmla="*/ 67 h 82"/>
                  <a:gd name="T18" fmla="*/ 37 w 37"/>
                  <a:gd name="T19" fmla="*/ 79 h 82"/>
                  <a:gd name="T20" fmla="*/ 37 w 37"/>
                  <a:gd name="T2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82">
                    <a:moveTo>
                      <a:pt x="37" y="82"/>
                    </a:moveTo>
                    <a:cubicBezTo>
                      <a:pt x="27" y="80"/>
                      <a:pt x="18" y="76"/>
                      <a:pt x="12" y="69"/>
                    </a:cubicBezTo>
                    <a:cubicBezTo>
                      <a:pt x="4" y="61"/>
                      <a:pt x="0" y="50"/>
                      <a:pt x="1" y="39"/>
                    </a:cubicBezTo>
                    <a:cubicBezTo>
                      <a:pt x="1" y="28"/>
                      <a:pt x="6" y="18"/>
                      <a:pt x="14" y="11"/>
                    </a:cubicBezTo>
                    <a:cubicBezTo>
                      <a:pt x="20" y="5"/>
                      <a:pt x="27" y="2"/>
                      <a:pt x="34" y="0"/>
                    </a:cubicBezTo>
                    <a:cubicBezTo>
                      <a:pt x="35" y="3"/>
                      <a:pt x="35" y="3"/>
                      <a:pt x="35" y="3"/>
                    </a:cubicBezTo>
                    <a:cubicBezTo>
                      <a:pt x="28" y="4"/>
                      <a:pt x="21" y="8"/>
                      <a:pt x="16" y="13"/>
                    </a:cubicBezTo>
                    <a:cubicBezTo>
                      <a:pt x="8" y="20"/>
                      <a:pt x="4" y="29"/>
                      <a:pt x="4" y="39"/>
                    </a:cubicBezTo>
                    <a:cubicBezTo>
                      <a:pt x="3" y="50"/>
                      <a:pt x="7" y="59"/>
                      <a:pt x="14" y="67"/>
                    </a:cubicBezTo>
                    <a:cubicBezTo>
                      <a:pt x="20" y="73"/>
                      <a:pt x="28" y="78"/>
                      <a:pt x="37" y="79"/>
                    </a:cubicBezTo>
                    <a:lnTo>
                      <a:pt x="37" y="8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6" name="Freeform 298"/>
              <p:cNvSpPr>
                <a:spLocks/>
              </p:cNvSpPr>
              <p:nvPr userDrawn="1"/>
            </p:nvSpPr>
            <p:spPr bwMode="auto">
              <a:xfrm>
                <a:off x="5153" y="2281"/>
                <a:ext cx="59" cy="85"/>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7" name="Freeform 299"/>
              <p:cNvSpPr>
                <a:spLocks/>
              </p:cNvSpPr>
              <p:nvPr userDrawn="1"/>
            </p:nvSpPr>
            <p:spPr bwMode="auto">
              <a:xfrm>
                <a:off x="5096" y="2247"/>
                <a:ext cx="119"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8" name="Freeform 300"/>
              <p:cNvSpPr>
                <a:spLocks/>
              </p:cNvSpPr>
              <p:nvPr userDrawn="1"/>
            </p:nvSpPr>
            <p:spPr bwMode="auto">
              <a:xfrm>
                <a:off x="5051" y="2333"/>
                <a:ext cx="186" cy="112"/>
              </a:xfrm>
              <a:custGeom>
                <a:avLst/>
                <a:gdLst>
                  <a:gd name="T0" fmla="*/ 52 w 111"/>
                  <a:gd name="T1" fmla="*/ 66 h 67"/>
                  <a:gd name="T2" fmla="*/ 11 w 111"/>
                  <a:gd name="T3" fmla="*/ 48 h 67"/>
                  <a:gd name="T4" fmla="*/ 0 w 111"/>
                  <a:gd name="T5" fmla="*/ 29 h 67"/>
                  <a:gd name="T6" fmla="*/ 4 w 111"/>
                  <a:gd name="T7" fmla="*/ 28 h 67"/>
                  <a:gd name="T8" fmla="*/ 15 w 111"/>
                  <a:gd name="T9" fmla="*/ 45 h 67"/>
                  <a:gd name="T10" fmla="*/ 87 w 111"/>
                  <a:gd name="T11" fmla="*/ 47 h 67"/>
                  <a:gd name="T12" fmla="*/ 103 w 111"/>
                  <a:gd name="T13" fmla="*/ 1 h 67"/>
                  <a:gd name="T14" fmla="*/ 107 w 111"/>
                  <a:gd name="T15" fmla="*/ 0 h 67"/>
                  <a:gd name="T16" fmla="*/ 90 w 111"/>
                  <a:gd name="T17" fmla="*/ 51 h 67"/>
                  <a:gd name="T18" fmla="*/ 52 w 111"/>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7">
                    <a:moveTo>
                      <a:pt x="52" y="66"/>
                    </a:moveTo>
                    <a:cubicBezTo>
                      <a:pt x="37" y="66"/>
                      <a:pt x="22" y="60"/>
                      <a:pt x="11" y="48"/>
                    </a:cubicBezTo>
                    <a:cubicBezTo>
                      <a:pt x="6" y="43"/>
                      <a:pt x="2" y="36"/>
                      <a:pt x="0" y="29"/>
                    </a:cubicBezTo>
                    <a:cubicBezTo>
                      <a:pt x="4" y="28"/>
                      <a:pt x="4" y="28"/>
                      <a:pt x="4" y="28"/>
                    </a:cubicBezTo>
                    <a:cubicBezTo>
                      <a:pt x="7" y="34"/>
                      <a:pt x="10" y="40"/>
                      <a:pt x="15" y="45"/>
                    </a:cubicBezTo>
                    <a:cubicBezTo>
                      <a:pt x="34" y="65"/>
                      <a:pt x="67" y="67"/>
                      <a:pt x="87" y="47"/>
                    </a:cubicBezTo>
                    <a:cubicBezTo>
                      <a:pt x="100" y="36"/>
                      <a:pt x="106" y="18"/>
                      <a:pt x="103" y="1"/>
                    </a:cubicBezTo>
                    <a:cubicBezTo>
                      <a:pt x="107" y="0"/>
                      <a:pt x="107" y="0"/>
                      <a:pt x="107" y="0"/>
                    </a:cubicBezTo>
                    <a:cubicBezTo>
                      <a:pt x="111" y="19"/>
                      <a:pt x="104" y="38"/>
                      <a:pt x="90" y="51"/>
                    </a:cubicBezTo>
                    <a:cubicBezTo>
                      <a:pt x="80" y="61"/>
                      <a:pt x="66" y="66"/>
                      <a:pt x="52" y="6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9" name="Freeform 301"/>
              <p:cNvSpPr>
                <a:spLocks/>
              </p:cNvSpPr>
              <p:nvPr userDrawn="1"/>
            </p:nvSpPr>
            <p:spPr bwMode="auto">
              <a:xfrm>
                <a:off x="5972" y="2707"/>
                <a:ext cx="422" cy="283"/>
              </a:xfrm>
              <a:custGeom>
                <a:avLst/>
                <a:gdLst>
                  <a:gd name="T0" fmla="*/ 4 w 422"/>
                  <a:gd name="T1" fmla="*/ 283 h 283"/>
                  <a:gd name="T2" fmla="*/ 0 w 422"/>
                  <a:gd name="T3" fmla="*/ 276 h 283"/>
                  <a:gd name="T4" fmla="*/ 418 w 422"/>
                  <a:gd name="T5" fmla="*/ 0 h 283"/>
                  <a:gd name="T6" fmla="*/ 422 w 422"/>
                  <a:gd name="T7" fmla="*/ 7 h 283"/>
                  <a:gd name="T8" fmla="*/ 4 w 422"/>
                  <a:gd name="T9" fmla="*/ 283 h 283"/>
                </a:gdLst>
                <a:ahLst/>
                <a:cxnLst>
                  <a:cxn ang="0">
                    <a:pos x="T0" y="T1"/>
                  </a:cxn>
                  <a:cxn ang="0">
                    <a:pos x="T2" y="T3"/>
                  </a:cxn>
                  <a:cxn ang="0">
                    <a:pos x="T4" y="T5"/>
                  </a:cxn>
                  <a:cxn ang="0">
                    <a:pos x="T6" y="T7"/>
                  </a:cxn>
                  <a:cxn ang="0">
                    <a:pos x="T8" y="T9"/>
                  </a:cxn>
                </a:cxnLst>
                <a:rect l="0" t="0" r="r" b="b"/>
                <a:pathLst>
                  <a:path w="422" h="283">
                    <a:moveTo>
                      <a:pt x="4" y="283"/>
                    </a:moveTo>
                    <a:lnTo>
                      <a:pt x="0" y="276"/>
                    </a:lnTo>
                    <a:lnTo>
                      <a:pt x="418" y="0"/>
                    </a:lnTo>
                    <a:lnTo>
                      <a:pt x="422" y="7"/>
                    </a:lnTo>
                    <a:lnTo>
                      <a:pt x="4" y="28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0" name="Freeform 302"/>
              <p:cNvSpPr>
                <a:spLocks/>
              </p:cNvSpPr>
              <p:nvPr userDrawn="1"/>
            </p:nvSpPr>
            <p:spPr bwMode="auto">
              <a:xfrm>
                <a:off x="7319" y="2171"/>
                <a:ext cx="735" cy="415"/>
              </a:xfrm>
              <a:custGeom>
                <a:avLst/>
                <a:gdLst>
                  <a:gd name="T0" fmla="*/ 3 w 735"/>
                  <a:gd name="T1" fmla="*/ 415 h 415"/>
                  <a:gd name="T2" fmla="*/ 0 w 735"/>
                  <a:gd name="T3" fmla="*/ 409 h 415"/>
                  <a:gd name="T4" fmla="*/ 732 w 735"/>
                  <a:gd name="T5" fmla="*/ 0 h 415"/>
                  <a:gd name="T6" fmla="*/ 735 w 735"/>
                  <a:gd name="T7" fmla="*/ 7 h 415"/>
                  <a:gd name="T8" fmla="*/ 3 w 735"/>
                  <a:gd name="T9" fmla="*/ 415 h 415"/>
                </a:gdLst>
                <a:ahLst/>
                <a:cxnLst>
                  <a:cxn ang="0">
                    <a:pos x="T0" y="T1"/>
                  </a:cxn>
                  <a:cxn ang="0">
                    <a:pos x="T2" y="T3"/>
                  </a:cxn>
                  <a:cxn ang="0">
                    <a:pos x="T4" y="T5"/>
                  </a:cxn>
                  <a:cxn ang="0">
                    <a:pos x="T6" y="T7"/>
                  </a:cxn>
                  <a:cxn ang="0">
                    <a:pos x="T8" y="T9"/>
                  </a:cxn>
                </a:cxnLst>
                <a:rect l="0" t="0" r="r" b="b"/>
                <a:pathLst>
                  <a:path w="735" h="415">
                    <a:moveTo>
                      <a:pt x="3" y="415"/>
                    </a:moveTo>
                    <a:lnTo>
                      <a:pt x="0" y="409"/>
                    </a:lnTo>
                    <a:lnTo>
                      <a:pt x="732" y="0"/>
                    </a:lnTo>
                    <a:lnTo>
                      <a:pt x="735" y="7"/>
                    </a:lnTo>
                    <a:lnTo>
                      <a:pt x="3" y="41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1" name="Freeform 303"/>
              <p:cNvSpPr>
                <a:spLocks/>
              </p:cNvSpPr>
              <p:nvPr userDrawn="1"/>
            </p:nvSpPr>
            <p:spPr bwMode="auto">
              <a:xfrm>
                <a:off x="7263" y="2561"/>
                <a:ext cx="124" cy="99"/>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2" name="Freeform 304"/>
              <p:cNvSpPr>
                <a:spLocks/>
              </p:cNvSpPr>
              <p:nvPr userDrawn="1"/>
            </p:nvSpPr>
            <p:spPr bwMode="auto">
              <a:xfrm>
                <a:off x="7246" y="2521"/>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3" name="Freeform 305"/>
              <p:cNvSpPr>
                <a:spLocks/>
              </p:cNvSpPr>
              <p:nvPr userDrawn="1"/>
            </p:nvSpPr>
            <p:spPr bwMode="auto">
              <a:xfrm>
                <a:off x="7215" y="2546"/>
                <a:ext cx="53" cy="119"/>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4" name="Freeform 306"/>
              <p:cNvSpPr>
                <a:spLocks/>
              </p:cNvSpPr>
              <p:nvPr userDrawn="1"/>
            </p:nvSpPr>
            <p:spPr bwMode="auto">
              <a:xfrm>
                <a:off x="7257" y="2489"/>
                <a:ext cx="157" cy="160"/>
              </a:xfrm>
              <a:custGeom>
                <a:avLst/>
                <a:gdLst>
                  <a:gd name="T0" fmla="*/ 79 w 94"/>
                  <a:gd name="T1" fmla="*/ 95 h 95"/>
                  <a:gd name="T2" fmla="*/ 75 w 94"/>
                  <a:gd name="T3" fmla="*/ 92 h 95"/>
                  <a:gd name="T4" fmla="*/ 85 w 94"/>
                  <a:gd name="T5" fmla="*/ 74 h 95"/>
                  <a:gd name="T6" fmla="*/ 81 w 94"/>
                  <a:gd name="T7" fmla="*/ 35 h 95"/>
                  <a:gd name="T8" fmla="*/ 51 w 94"/>
                  <a:gd name="T9" fmla="*/ 10 h 95"/>
                  <a:gd name="T10" fmla="*/ 3 w 94"/>
                  <a:gd name="T11" fmla="*/ 20 h 95"/>
                  <a:gd name="T12" fmla="*/ 0 w 94"/>
                  <a:gd name="T13" fmla="*/ 16 h 95"/>
                  <a:gd name="T14" fmla="*/ 53 w 94"/>
                  <a:gd name="T15" fmla="*/ 5 h 95"/>
                  <a:gd name="T16" fmla="*/ 86 w 94"/>
                  <a:gd name="T17" fmla="*/ 33 h 95"/>
                  <a:gd name="T18" fmla="*/ 89 w 94"/>
                  <a:gd name="T19" fmla="*/ 75 h 95"/>
                  <a:gd name="T20" fmla="*/ 79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9" y="95"/>
                    </a:moveTo>
                    <a:cubicBezTo>
                      <a:pt x="75" y="92"/>
                      <a:pt x="75" y="92"/>
                      <a:pt x="75" y="92"/>
                    </a:cubicBezTo>
                    <a:cubicBezTo>
                      <a:pt x="79" y="87"/>
                      <a:pt x="83" y="81"/>
                      <a:pt x="85" y="74"/>
                    </a:cubicBezTo>
                    <a:cubicBezTo>
                      <a:pt x="89" y="61"/>
                      <a:pt x="88" y="47"/>
                      <a:pt x="81" y="35"/>
                    </a:cubicBezTo>
                    <a:cubicBezTo>
                      <a:pt x="75" y="23"/>
                      <a:pt x="64" y="14"/>
                      <a:pt x="51" y="10"/>
                    </a:cubicBezTo>
                    <a:cubicBezTo>
                      <a:pt x="35" y="5"/>
                      <a:pt x="17" y="8"/>
                      <a:pt x="3" y="20"/>
                    </a:cubicBezTo>
                    <a:cubicBezTo>
                      <a:pt x="0" y="16"/>
                      <a:pt x="0" y="16"/>
                      <a:pt x="0" y="16"/>
                    </a:cubicBezTo>
                    <a:cubicBezTo>
                      <a:pt x="15" y="4"/>
                      <a:pt x="34" y="0"/>
                      <a:pt x="53" y="5"/>
                    </a:cubicBezTo>
                    <a:cubicBezTo>
                      <a:pt x="67" y="10"/>
                      <a:pt x="79" y="20"/>
                      <a:pt x="86" y="33"/>
                    </a:cubicBezTo>
                    <a:cubicBezTo>
                      <a:pt x="92" y="46"/>
                      <a:pt x="94" y="61"/>
                      <a:pt x="89" y="75"/>
                    </a:cubicBezTo>
                    <a:cubicBezTo>
                      <a:pt x="87" y="83"/>
                      <a:pt x="84" y="89"/>
                      <a:pt x="79" y="9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5" name="Freeform 307"/>
              <p:cNvSpPr>
                <a:spLocks/>
              </p:cNvSpPr>
              <p:nvPr userDrawn="1"/>
            </p:nvSpPr>
            <p:spPr bwMode="auto">
              <a:xfrm>
                <a:off x="7423" y="1180"/>
                <a:ext cx="132" cy="82"/>
              </a:xfrm>
              <a:custGeom>
                <a:avLst/>
                <a:gdLst>
                  <a:gd name="T0" fmla="*/ 36 w 79"/>
                  <a:gd name="T1" fmla="*/ 49 h 49"/>
                  <a:gd name="T2" fmla="*/ 16 w 79"/>
                  <a:gd name="T3" fmla="*/ 43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2 w 79"/>
                  <a:gd name="T19" fmla="*/ 27 h 49"/>
                  <a:gd name="T20" fmla="*/ 48 w 79"/>
                  <a:gd name="T21" fmla="*/ 47 h 49"/>
                  <a:gd name="T22" fmla="*/ 36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6" y="49"/>
                    </a:moveTo>
                    <a:cubicBezTo>
                      <a:pt x="29" y="49"/>
                      <a:pt x="22" y="47"/>
                      <a:pt x="16" y="43"/>
                    </a:cubicBezTo>
                    <a:cubicBezTo>
                      <a:pt x="9" y="40"/>
                      <a:pt x="4" y="34"/>
                      <a:pt x="0" y="27"/>
                    </a:cubicBezTo>
                    <a:cubicBezTo>
                      <a:pt x="3" y="26"/>
                      <a:pt x="3" y="26"/>
                      <a:pt x="3" y="26"/>
                    </a:cubicBezTo>
                    <a:cubicBezTo>
                      <a:pt x="6" y="32"/>
                      <a:pt x="11" y="37"/>
                      <a:pt x="18" y="41"/>
                    </a:cubicBezTo>
                    <a:cubicBezTo>
                      <a:pt x="27" y="46"/>
                      <a:pt x="37" y="47"/>
                      <a:pt x="47" y="44"/>
                    </a:cubicBezTo>
                    <a:cubicBezTo>
                      <a:pt x="57" y="41"/>
                      <a:pt x="65" y="35"/>
                      <a:pt x="70" y="26"/>
                    </a:cubicBezTo>
                    <a:cubicBezTo>
                      <a:pt x="74" y="18"/>
                      <a:pt x="76" y="9"/>
                      <a:pt x="74" y="0"/>
                    </a:cubicBezTo>
                    <a:cubicBezTo>
                      <a:pt x="77" y="0"/>
                      <a:pt x="77" y="0"/>
                      <a:pt x="77" y="0"/>
                    </a:cubicBezTo>
                    <a:cubicBezTo>
                      <a:pt x="79" y="9"/>
                      <a:pt x="77" y="19"/>
                      <a:pt x="72" y="27"/>
                    </a:cubicBezTo>
                    <a:cubicBezTo>
                      <a:pt x="67" y="37"/>
                      <a:pt x="58" y="44"/>
                      <a:pt x="48" y="47"/>
                    </a:cubicBezTo>
                    <a:cubicBezTo>
                      <a:pt x="44" y="48"/>
                      <a:pt x="40" y="49"/>
                      <a:pt x="36" y="4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6" name="Freeform 308"/>
              <p:cNvSpPr>
                <a:spLocks/>
              </p:cNvSpPr>
              <p:nvPr userDrawn="1"/>
            </p:nvSpPr>
            <p:spPr bwMode="auto">
              <a:xfrm>
                <a:off x="7413" y="1123"/>
                <a:ext cx="67" cy="75"/>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29"/>
                      <a:pt x="3" y="37"/>
                      <a:pt x="4" y="45"/>
                    </a:cubicBezTo>
                    <a:lnTo>
                      <a:pt x="1" y="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7" name="Freeform 309"/>
              <p:cNvSpPr>
                <a:spLocks/>
              </p:cNvSpPr>
              <p:nvPr userDrawn="1"/>
            </p:nvSpPr>
            <p:spPr bwMode="auto">
              <a:xfrm>
                <a:off x="7382" y="1134"/>
                <a:ext cx="41"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5"/>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8" name="Freeform 310"/>
              <p:cNvSpPr>
                <a:spLocks/>
              </p:cNvSpPr>
              <p:nvPr userDrawn="1"/>
            </p:nvSpPr>
            <p:spPr bwMode="auto">
              <a:xfrm>
                <a:off x="7440" y="1094"/>
                <a:ext cx="151" cy="171"/>
              </a:xfrm>
              <a:custGeom>
                <a:avLst/>
                <a:gdLst>
                  <a:gd name="T0" fmla="*/ 61 w 90"/>
                  <a:gd name="T1" fmla="*/ 102 h 102"/>
                  <a:gd name="T2" fmla="*/ 58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1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1" y="102"/>
                    </a:moveTo>
                    <a:cubicBezTo>
                      <a:pt x="58" y="98"/>
                      <a:pt x="58" y="98"/>
                      <a:pt x="58" y="98"/>
                    </a:cubicBezTo>
                    <a:cubicBezTo>
                      <a:pt x="63" y="94"/>
                      <a:pt x="68" y="89"/>
                      <a:pt x="71" y="83"/>
                    </a:cubicBezTo>
                    <a:cubicBezTo>
                      <a:pt x="85" y="58"/>
                      <a:pt x="76" y="27"/>
                      <a:pt x="51" y="13"/>
                    </a:cubicBezTo>
                    <a:cubicBezTo>
                      <a:pt x="36" y="5"/>
                      <a:pt x="18" y="5"/>
                      <a:pt x="2" y="13"/>
                    </a:cubicBezTo>
                    <a:cubicBezTo>
                      <a:pt x="0" y="9"/>
                      <a:pt x="0" y="9"/>
                      <a:pt x="0" y="9"/>
                    </a:cubicBezTo>
                    <a:cubicBezTo>
                      <a:pt x="17" y="0"/>
                      <a:pt x="37" y="0"/>
                      <a:pt x="53" y="9"/>
                    </a:cubicBezTo>
                    <a:cubicBezTo>
                      <a:pt x="80" y="24"/>
                      <a:pt x="90" y="58"/>
                      <a:pt x="75" y="85"/>
                    </a:cubicBezTo>
                    <a:cubicBezTo>
                      <a:pt x="72" y="92"/>
                      <a:pt x="67" y="97"/>
                      <a:pt x="61" y="10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9" name="Freeform 311"/>
              <p:cNvSpPr>
                <a:spLocks/>
              </p:cNvSpPr>
              <p:nvPr userDrawn="1"/>
            </p:nvSpPr>
            <p:spPr bwMode="auto">
              <a:xfrm>
                <a:off x="3038" y="876"/>
                <a:ext cx="545" cy="586"/>
              </a:xfrm>
              <a:custGeom>
                <a:avLst/>
                <a:gdLst>
                  <a:gd name="T0" fmla="*/ 539 w 545"/>
                  <a:gd name="T1" fmla="*/ 586 h 586"/>
                  <a:gd name="T2" fmla="*/ 0 w 545"/>
                  <a:gd name="T3" fmla="*/ 5 h 586"/>
                  <a:gd name="T4" fmla="*/ 6 w 545"/>
                  <a:gd name="T5" fmla="*/ 0 h 586"/>
                  <a:gd name="T6" fmla="*/ 545 w 545"/>
                  <a:gd name="T7" fmla="*/ 581 h 586"/>
                  <a:gd name="T8" fmla="*/ 539 w 545"/>
                  <a:gd name="T9" fmla="*/ 586 h 586"/>
                </a:gdLst>
                <a:ahLst/>
                <a:cxnLst>
                  <a:cxn ang="0">
                    <a:pos x="T0" y="T1"/>
                  </a:cxn>
                  <a:cxn ang="0">
                    <a:pos x="T2" y="T3"/>
                  </a:cxn>
                  <a:cxn ang="0">
                    <a:pos x="T4" y="T5"/>
                  </a:cxn>
                  <a:cxn ang="0">
                    <a:pos x="T6" y="T7"/>
                  </a:cxn>
                  <a:cxn ang="0">
                    <a:pos x="T8" y="T9"/>
                  </a:cxn>
                </a:cxnLst>
                <a:rect l="0" t="0" r="r" b="b"/>
                <a:pathLst>
                  <a:path w="545" h="586">
                    <a:moveTo>
                      <a:pt x="539" y="586"/>
                    </a:moveTo>
                    <a:lnTo>
                      <a:pt x="0" y="5"/>
                    </a:lnTo>
                    <a:lnTo>
                      <a:pt x="6" y="0"/>
                    </a:lnTo>
                    <a:lnTo>
                      <a:pt x="545" y="581"/>
                    </a:lnTo>
                    <a:lnTo>
                      <a:pt x="539" y="58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0" name="Freeform 312"/>
              <p:cNvSpPr>
                <a:spLocks/>
              </p:cNvSpPr>
              <p:nvPr userDrawn="1"/>
            </p:nvSpPr>
            <p:spPr bwMode="auto">
              <a:xfrm>
                <a:off x="2541" y="1057"/>
                <a:ext cx="906" cy="504"/>
              </a:xfrm>
              <a:custGeom>
                <a:avLst/>
                <a:gdLst>
                  <a:gd name="T0" fmla="*/ 901 w 906"/>
                  <a:gd name="T1" fmla="*/ 504 h 504"/>
                  <a:gd name="T2" fmla="*/ 0 w 906"/>
                  <a:gd name="T3" fmla="*/ 8 h 504"/>
                  <a:gd name="T4" fmla="*/ 3 w 906"/>
                  <a:gd name="T5" fmla="*/ 0 h 504"/>
                  <a:gd name="T6" fmla="*/ 906 w 906"/>
                  <a:gd name="T7" fmla="*/ 498 h 504"/>
                  <a:gd name="T8" fmla="*/ 901 w 906"/>
                  <a:gd name="T9" fmla="*/ 504 h 504"/>
                </a:gdLst>
                <a:ahLst/>
                <a:cxnLst>
                  <a:cxn ang="0">
                    <a:pos x="T0" y="T1"/>
                  </a:cxn>
                  <a:cxn ang="0">
                    <a:pos x="T2" y="T3"/>
                  </a:cxn>
                  <a:cxn ang="0">
                    <a:pos x="T4" y="T5"/>
                  </a:cxn>
                  <a:cxn ang="0">
                    <a:pos x="T6" y="T7"/>
                  </a:cxn>
                  <a:cxn ang="0">
                    <a:pos x="T8" y="T9"/>
                  </a:cxn>
                </a:cxnLst>
                <a:rect l="0" t="0" r="r" b="b"/>
                <a:pathLst>
                  <a:path w="906" h="504">
                    <a:moveTo>
                      <a:pt x="901" y="504"/>
                    </a:moveTo>
                    <a:lnTo>
                      <a:pt x="0" y="8"/>
                    </a:lnTo>
                    <a:lnTo>
                      <a:pt x="3" y="0"/>
                    </a:lnTo>
                    <a:lnTo>
                      <a:pt x="906" y="498"/>
                    </a:lnTo>
                    <a:lnTo>
                      <a:pt x="901" y="50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1" name="Freeform 313"/>
              <p:cNvSpPr>
                <a:spLocks/>
              </p:cNvSpPr>
              <p:nvPr userDrawn="1"/>
            </p:nvSpPr>
            <p:spPr bwMode="auto">
              <a:xfrm>
                <a:off x="2086" y="1020"/>
                <a:ext cx="457" cy="42"/>
              </a:xfrm>
              <a:custGeom>
                <a:avLst/>
                <a:gdLst>
                  <a:gd name="T0" fmla="*/ 457 w 457"/>
                  <a:gd name="T1" fmla="*/ 42 h 42"/>
                  <a:gd name="T2" fmla="*/ 0 w 457"/>
                  <a:gd name="T3" fmla="*/ 8 h 42"/>
                  <a:gd name="T4" fmla="*/ 2 w 457"/>
                  <a:gd name="T5" fmla="*/ 0 h 42"/>
                  <a:gd name="T6" fmla="*/ 457 w 457"/>
                  <a:gd name="T7" fmla="*/ 34 h 42"/>
                  <a:gd name="T8" fmla="*/ 457 w 457"/>
                  <a:gd name="T9" fmla="*/ 42 h 42"/>
                </a:gdLst>
                <a:ahLst/>
                <a:cxnLst>
                  <a:cxn ang="0">
                    <a:pos x="T0" y="T1"/>
                  </a:cxn>
                  <a:cxn ang="0">
                    <a:pos x="T2" y="T3"/>
                  </a:cxn>
                  <a:cxn ang="0">
                    <a:pos x="T4" y="T5"/>
                  </a:cxn>
                  <a:cxn ang="0">
                    <a:pos x="T6" y="T7"/>
                  </a:cxn>
                  <a:cxn ang="0">
                    <a:pos x="T8" y="T9"/>
                  </a:cxn>
                </a:cxnLst>
                <a:rect l="0" t="0" r="r" b="b"/>
                <a:pathLst>
                  <a:path w="457" h="42">
                    <a:moveTo>
                      <a:pt x="457" y="42"/>
                    </a:moveTo>
                    <a:lnTo>
                      <a:pt x="0" y="8"/>
                    </a:lnTo>
                    <a:lnTo>
                      <a:pt x="2" y="0"/>
                    </a:lnTo>
                    <a:lnTo>
                      <a:pt x="457" y="34"/>
                    </a:lnTo>
                    <a:lnTo>
                      <a:pt x="457" y="4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2" name="Freeform 314"/>
              <p:cNvSpPr>
                <a:spLocks/>
              </p:cNvSpPr>
              <p:nvPr userDrawn="1"/>
            </p:nvSpPr>
            <p:spPr bwMode="auto">
              <a:xfrm>
                <a:off x="575" y="2630"/>
                <a:ext cx="1910" cy="284"/>
              </a:xfrm>
              <a:custGeom>
                <a:avLst/>
                <a:gdLst>
                  <a:gd name="T0" fmla="*/ 0 w 1910"/>
                  <a:gd name="T1" fmla="*/ 284 h 284"/>
                  <a:gd name="T2" fmla="*/ 0 w 1910"/>
                  <a:gd name="T3" fmla="*/ 276 h 284"/>
                  <a:gd name="T4" fmla="*/ 1909 w 1910"/>
                  <a:gd name="T5" fmla="*/ 0 h 284"/>
                  <a:gd name="T6" fmla="*/ 1910 w 1910"/>
                  <a:gd name="T7" fmla="*/ 9 h 284"/>
                  <a:gd name="T8" fmla="*/ 0 w 1910"/>
                  <a:gd name="T9" fmla="*/ 284 h 284"/>
                </a:gdLst>
                <a:ahLst/>
                <a:cxnLst>
                  <a:cxn ang="0">
                    <a:pos x="T0" y="T1"/>
                  </a:cxn>
                  <a:cxn ang="0">
                    <a:pos x="T2" y="T3"/>
                  </a:cxn>
                  <a:cxn ang="0">
                    <a:pos x="T4" y="T5"/>
                  </a:cxn>
                  <a:cxn ang="0">
                    <a:pos x="T6" y="T7"/>
                  </a:cxn>
                  <a:cxn ang="0">
                    <a:pos x="T8" y="T9"/>
                  </a:cxn>
                </a:cxnLst>
                <a:rect l="0" t="0" r="r" b="b"/>
                <a:pathLst>
                  <a:path w="1910" h="284">
                    <a:moveTo>
                      <a:pt x="0" y="284"/>
                    </a:moveTo>
                    <a:lnTo>
                      <a:pt x="0" y="276"/>
                    </a:lnTo>
                    <a:lnTo>
                      <a:pt x="1909" y="0"/>
                    </a:lnTo>
                    <a:lnTo>
                      <a:pt x="1910" y="9"/>
                    </a:lnTo>
                    <a:lnTo>
                      <a:pt x="0" y="28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3" name="Freeform 315"/>
              <p:cNvSpPr>
                <a:spLocks/>
              </p:cNvSpPr>
              <p:nvPr userDrawn="1"/>
            </p:nvSpPr>
            <p:spPr bwMode="auto">
              <a:xfrm>
                <a:off x="2485" y="2449"/>
                <a:ext cx="14" cy="181"/>
              </a:xfrm>
              <a:custGeom>
                <a:avLst/>
                <a:gdLst>
                  <a:gd name="T0" fmla="*/ 7 w 14"/>
                  <a:gd name="T1" fmla="*/ 181 h 181"/>
                  <a:gd name="T2" fmla="*/ 0 w 14"/>
                  <a:gd name="T3" fmla="*/ 181 h 181"/>
                  <a:gd name="T4" fmla="*/ 5 w 14"/>
                  <a:gd name="T5" fmla="*/ 0 h 181"/>
                  <a:gd name="T6" fmla="*/ 14 w 14"/>
                  <a:gd name="T7" fmla="*/ 0 h 181"/>
                  <a:gd name="T8" fmla="*/ 7 w 14"/>
                  <a:gd name="T9" fmla="*/ 181 h 181"/>
                </a:gdLst>
                <a:ahLst/>
                <a:cxnLst>
                  <a:cxn ang="0">
                    <a:pos x="T0" y="T1"/>
                  </a:cxn>
                  <a:cxn ang="0">
                    <a:pos x="T2" y="T3"/>
                  </a:cxn>
                  <a:cxn ang="0">
                    <a:pos x="T4" y="T5"/>
                  </a:cxn>
                  <a:cxn ang="0">
                    <a:pos x="T6" y="T7"/>
                  </a:cxn>
                  <a:cxn ang="0">
                    <a:pos x="T8" y="T9"/>
                  </a:cxn>
                </a:cxnLst>
                <a:rect l="0" t="0" r="r" b="b"/>
                <a:pathLst>
                  <a:path w="14" h="181">
                    <a:moveTo>
                      <a:pt x="7" y="181"/>
                    </a:moveTo>
                    <a:lnTo>
                      <a:pt x="0" y="181"/>
                    </a:lnTo>
                    <a:lnTo>
                      <a:pt x="5" y="0"/>
                    </a:lnTo>
                    <a:lnTo>
                      <a:pt x="14" y="0"/>
                    </a:lnTo>
                    <a:lnTo>
                      <a:pt x="7" y="18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4" name="Freeform 316"/>
              <p:cNvSpPr>
                <a:spLocks/>
              </p:cNvSpPr>
              <p:nvPr userDrawn="1"/>
            </p:nvSpPr>
            <p:spPr bwMode="auto">
              <a:xfrm>
                <a:off x="2282" y="2454"/>
                <a:ext cx="214" cy="183"/>
              </a:xfrm>
              <a:custGeom>
                <a:avLst/>
                <a:gdLst>
                  <a:gd name="T0" fmla="*/ 208 w 214"/>
                  <a:gd name="T1" fmla="*/ 183 h 183"/>
                  <a:gd name="T2" fmla="*/ 0 w 214"/>
                  <a:gd name="T3" fmla="*/ 6 h 183"/>
                  <a:gd name="T4" fmla="*/ 7 w 214"/>
                  <a:gd name="T5" fmla="*/ 0 h 183"/>
                  <a:gd name="T6" fmla="*/ 214 w 214"/>
                  <a:gd name="T7" fmla="*/ 178 h 183"/>
                  <a:gd name="T8" fmla="*/ 208 w 214"/>
                  <a:gd name="T9" fmla="*/ 183 h 183"/>
                </a:gdLst>
                <a:ahLst/>
                <a:cxnLst>
                  <a:cxn ang="0">
                    <a:pos x="T0" y="T1"/>
                  </a:cxn>
                  <a:cxn ang="0">
                    <a:pos x="T2" y="T3"/>
                  </a:cxn>
                  <a:cxn ang="0">
                    <a:pos x="T4" y="T5"/>
                  </a:cxn>
                  <a:cxn ang="0">
                    <a:pos x="T6" y="T7"/>
                  </a:cxn>
                  <a:cxn ang="0">
                    <a:pos x="T8" y="T9"/>
                  </a:cxn>
                </a:cxnLst>
                <a:rect l="0" t="0" r="r" b="b"/>
                <a:pathLst>
                  <a:path w="214" h="183">
                    <a:moveTo>
                      <a:pt x="208" y="183"/>
                    </a:moveTo>
                    <a:lnTo>
                      <a:pt x="0" y="6"/>
                    </a:lnTo>
                    <a:lnTo>
                      <a:pt x="7" y="0"/>
                    </a:lnTo>
                    <a:lnTo>
                      <a:pt x="214" y="178"/>
                    </a:lnTo>
                    <a:lnTo>
                      <a:pt x="208" y="18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5" name="Freeform 317"/>
              <p:cNvSpPr>
                <a:spLocks/>
              </p:cNvSpPr>
              <p:nvPr userDrawn="1"/>
            </p:nvSpPr>
            <p:spPr bwMode="auto">
              <a:xfrm>
                <a:off x="2418" y="2639"/>
                <a:ext cx="136" cy="70"/>
              </a:xfrm>
              <a:custGeom>
                <a:avLst/>
                <a:gdLst>
                  <a:gd name="T0" fmla="*/ 42 w 81"/>
                  <a:gd name="T1" fmla="*/ 40 h 42"/>
                  <a:gd name="T2" fmla="*/ 7 w 81"/>
                  <a:gd name="T3" fmla="*/ 22 h 42"/>
                  <a:gd name="T4" fmla="*/ 0 w 81"/>
                  <a:gd name="T5" fmla="*/ 0 h 42"/>
                  <a:gd name="T6" fmla="*/ 3 w 81"/>
                  <a:gd name="T7" fmla="*/ 0 h 42"/>
                  <a:gd name="T8" fmla="*/ 10 w 81"/>
                  <a:gd name="T9" fmla="*/ 20 h 42"/>
                  <a:gd name="T10" fmla="*/ 63 w 81"/>
                  <a:gd name="T11" fmla="*/ 30 h 42"/>
                  <a:gd name="T12" fmla="*/ 78 w 81"/>
                  <a:gd name="T13" fmla="*/ 9 h 42"/>
                  <a:gd name="T14" fmla="*/ 81 w 81"/>
                  <a:gd name="T15" fmla="*/ 10 h 42"/>
                  <a:gd name="T16" fmla="*/ 65 w 81"/>
                  <a:gd name="T17" fmla="*/ 33 h 42"/>
                  <a:gd name="T18" fmla="*/ 42 w 81"/>
                  <a:gd name="T1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42">
                    <a:moveTo>
                      <a:pt x="42" y="40"/>
                    </a:moveTo>
                    <a:cubicBezTo>
                      <a:pt x="28" y="40"/>
                      <a:pt x="15" y="33"/>
                      <a:pt x="7" y="22"/>
                    </a:cubicBezTo>
                    <a:cubicBezTo>
                      <a:pt x="3" y="15"/>
                      <a:pt x="0" y="8"/>
                      <a:pt x="0" y="0"/>
                    </a:cubicBezTo>
                    <a:cubicBezTo>
                      <a:pt x="3" y="0"/>
                      <a:pt x="3" y="0"/>
                      <a:pt x="3" y="0"/>
                    </a:cubicBezTo>
                    <a:cubicBezTo>
                      <a:pt x="3" y="7"/>
                      <a:pt x="6" y="14"/>
                      <a:pt x="10" y="20"/>
                    </a:cubicBezTo>
                    <a:cubicBezTo>
                      <a:pt x="22" y="38"/>
                      <a:pt x="45" y="42"/>
                      <a:pt x="63" y="30"/>
                    </a:cubicBezTo>
                    <a:cubicBezTo>
                      <a:pt x="70" y="25"/>
                      <a:pt x="76" y="18"/>
                      <a:pt x="78" y="9"/>
                    </a:cubicBezTo>
                    <a:cubicBezTo>
                      <a:pt x="81" y="10"/>
                      <a:pt x="81" y="10"/>
                      <a:pt x="81" y="10"/>
                    </a:cubicBezTo>
                    <a:cubicBezTo>
                      <a:pt x="78" y="19"/>
                      <a:pt x="73" y="27"/>
                      <a:pt x="65" y="33"/>
                    </a:cubicBezTo>
                    <a:cubicBezTo>
                      <a:pt x="58" y="38"/>
                      <a:pt x="50" y="40"/>
                      <a:pt x="42" y="4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6" name="Freeform 318"/>
              <p:cNvSpPr>
                <a:spLocks/>
              </p:cNvSpPr>
              <p:nvPr userDrawn="1"/>
            </p:nvSpPr>
            <p:spPr bwMode="auto">
              <a:xfrm>
                <a:off x="2423" y="2563"/>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7" name="Freeform 319"/>
              <p:cNvSpPr>
                <a:spLocks/>
              </p:cNvSpPr>
              <p:nvPr userDrawn="1"/>
            </p:nvSpPr>
            <p:spPr bwMode="auto">
              <a:xfrm>
                <a:off x="2386" y="2551"/>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6" y="5"/>
                      <a:pt x="34" y="7"/>
                      <a:pt x="32" y="8"/>
                    </a:cubicBezTo>
                    <a:cubicBezTo>
                      <a:pt x="14" y="21"/>
                      <a:pt x="5" y="44"/>
                      <a:pt x="12" y="66"/>
                    </a:cubicBezTo>
                    <a:lnTo>
                      <a:pt x="7" y="6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8" name="Freeform 320"/>
              <p:cNvSpPr>
                <a:spLocks/>
              </p:cNvSpPr>
              <p:nvPr userDrawn="1"/>
            </p:nvSpPr>
            <p:spPr bwMode="auto">
              <a:xfrm>
                <a:off x="2487" y="2541"/>
                <a:ext cx="108" cy="187"/>
              </a:xfrm>
              <a:custGeom>
                <a:avLst/>
                <a:gdLst>
                  <a:gd name="T0" fmla="*/ 12 w 64"/>
                  <a:gd name="T1" fmla="*/ 111 h 111"/>
                  <a:gd name="T2" fmla="*/ 11 w 64"/>
                  <a:gd name="T3" fmla="*/ 107 h 111"/>
                  <a:gd name="T4" fmla="*/ 29 w 64"/>
                  <a:gd name="T5" fmla="*/ 99 h 111"/>
                  <a:gd name="T6" fmla="*/ 43 w 64"/>
                  <a:gd name="T7" fmla="*/ 28 h 111"/>
                  <a:gd name="T8" fmla="*/ 0 w 64"/>
                  <a:gd name="T9" fmla="*/ 5 h 111"/>
                  <a:gd name="T10" fmla="*/ 0 w 64"/>
                  <a:gd name="T11" fmla="*/ 0 h 111"/>
                  <a:gd name="T12" fmla="*/ 47 w 64"/>
                  <a:gd name="T13" fmla="*/ 25 h 111"/>
                  <a:gd name="T14" fmla="*/ 32 w 64"/>
                  <a:gd name="T15" fmla="*/ 103 h 111"/>
                  <a:gd name="T16" fmla="*/ 12 w 64"/>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1">
                    <a:moveTo>
                      <a:pt x="12" y="111"/>
                    </a:moveTo>
                    <a:cubicBezTo>
                      <a:pt x="11" y="107"/>
                      <a:pt x="11" y="107"/>
                      <a:pt x="11" y="107"/>
                    </a:cubicBezTo>
                    <a:cubicBezTo>
                      <a:pt x="17" y="105"/>
                      <a:pt x="24" y="103"/>
                      <a:pt x="29" y="99"/>
                    </a:cubicBezTo>
                    <a:cubicBezTo>
                      <a:pt x="53" y="83"/>
                      <a:pt x="59" y="51"/>
                      <a:pt x="43" y="28"/>
                    </a:cubicBezTo>
                    <a:cubicBezTo>
                      <a:pt x="33" y="13"/>
                      <a:pt x="17" y="5"/>
                      <a:pt x="0" y="5"/>
                    </a:cubicBezTo>
                    <a:cubicBezTo>
                      <a:pt x="0" y="0"/>
                      <a:pt x="0" y="0"/>
                      <a:pt x="0" y="0"/>
                    </a:cubicBezTo>
                    <a:cubicBezTo>
                      <a:pt x="19" y="0"/>
                      <a:pt x="36" y="9"/>
                      <a:pt x="47" y="25"/>
                    </a:cubicBezTo>
                    <a:cubicBezTo>
                      <a:pt x="64" y="51"/>
                      <a:pt x="58" y="85"/>
                      <a:pt x="32" y="103"/>
                    </a:cubicBezTo>
                    <a:cubicBezTo>
                      <a:pt x="26" y="107"/>
                      <a:pt x="19" y="110"/>
                      <a:pt x="12" y="11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9" name="Freeform 321"/>
              <p:cNvSpPr>
                <a:spLocks/>
              </p:cNvSpPr>
              <p:nvPr userDrawn="1"/>
            </p:nvSpPr>
            <p:spPr bwMode="auto">
              <a:xfrm>
                <a:off x="2297" y="1059"/>
                <a:ext cx="244" cy="211"/>
              </a:xfrm>
              <a:custGeom>
                <a:avLst/>
                <a:gdLst>
                  <a:gd name="T0" fmla="*/ 5 w 244"/>
                  <a:gd name="T1" fmla="*/ 211 h 211"/>
                  <a:gd name="T2" fmla="*/ 0 w 244"/>
                  <a:gd name="T3" fmla="*/ 205 h 211"/>
                  <a:gd name="T4" fmla="*/ 239 w 244"/>
                  <a:gd name="T5" fmla="*/ 0 h 211"/>
                  <a:gd name="T6" fmla="*/ 244 w 244"/>
                  <a:gd name="T7" fmla="*/ 5 h 211"/>
                  <a:gd name="T8" fmla="*/ 5 w 244"/>
                  <a:gd name="T9" fmla="*/ 211 h 211"/>
                </a:gdLst>
                <a:ahLst/>
                <a:cxnLst>
                  <a:cxn ang="0">
                    <a:pos x="T0" y="T1"/>
                  </a:cxn>
                  <a:cxn ang="0">
                    <a:pos x="T2" y="T3"/>
                  </a:cxn>
                  <a:cxn ang="0">
                    <a:pos x="T4" y="T5"/>
                  </a:cxn>
                  <a:cxn ang="0">
                    <a:pos x="T6" y="T7"/>
                  </a:cxn>
                  <a:cxn ang="0">
                    <a:pos x="T8" y="T9"/>
                  </a:cxn>
                </a:cxnLst>
                <a:rect l="0" t="0" r="r" b="b"/>
                <a:pathLst>
                  <a:path w="244" h="211">
                    <a:moveTo>
                      <a:pt x="5" y="211"/>
                    </a:moveTo>
                    <a:lnTo>
                      <a:pt x="0" y="205"/>
                    </a:lnTo>
                    <a:lnTo>
                      <a:pt x="239" y="0"/>
                    </a:lnTo>
                    <a:lnTo>
                      <a:pt x="244" y="5"/>
                    </a:lnTo>
                    <a:lnTo>
                      <a:pt x="5" y="2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0" name="Freeform 322"/>
              <p:cNvSpPr>
                <a:spLocks/>
              </p:cNvSpPr>
              <p:nvPr userDrawn="1"/>
            </p:nvSpPr>
            <p:spPr bwMode="auto">
              <a:xfrm>
                <a:off x="2457" y="899"/>
                <a:ext cx="87" cy="161"/>
              </a:xfrm>
              <a:custGeom>
                <a:avLst/>
                <a:gdLst>
                  <a:gd name="T0" fmla="*/ 80 w 87"/>
                  <a:gd name="T1" fmla="*/ 161 h 161"/>
                  <a:gd name="T2" fmla="*/ 0 w 87"/>
                  <a:gd name="T3" fmla="*/ 5 h 161"/>
                  <a:gd name="T4" fmla="*/ 7 w 87"/>
                  <a:gd name="T5" fmla="*/ 0 h 161"/>
                  <a:gd name="T6" fmla="*/ 87 w 87"/>
                  <a:gd name="T7" fmla="*/ 158 h 161"/>
                  <a:gd name="T8" fmla="*/ 80 w 87"/>
                  <a:gd name="T9" fmla="*/ 161 h 161"/>
                </a:gdLst>
                <a:ahLst/>
                <a:cxnLst>
                  <a:cxn ang="0">
                    <a:pos x="T0" y="T1"/>
                  </a:cxn>
                  <a:cxn ang="0">
                    <a:pos x="T2" y="T3"/>
                  </a:cxn>
                  <a:cxn ang="0">
                    <a:pos x="T4" y="T5"/>
                  </a:cxn>
                  <a:cxn ang="0">
                    <a:pos x="T6" y="T7"/>
                  </a:cxn>
                  <a:cxn ang="0">
                    <a:pos x="T8" y="T9"/>
                  </a:cxn>
                </a:cxnLst>
                <a:rect l="0" t="0" r="r" b="b"/>
                <a:pathLst>
                  <a:path w="87" h="161">
                    <a:moveTo>
                      <a:pt x="80" y="161"/>
                    </a:moveTo>
                    <a:lnTo>
                      <a:pt x="0" y="5"/>
                    </a:lnTo>
                    <a:lnTo>
                      <a:pt x="7" y="0"/>
                    </a:lnTo>
                    <a:lnTo>
                      <a:pt x="87" y="158"/>
                    </a:lnTo>
                    <a:lnTo>
                      <a:pt x="80" y="16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1" name="Freeform 323"/>
              <p:cNvSpPr>
                <a:spLocks/>
              </p:cNvSpPr>
              <p:nvPr userDrawn="1"/>
            </p:nvSpPr>
            <p:spPr bwMode="auto">
              <a:xfrm>
                <a:off x="2499" y="1030"/>
                <a:ext cx="114" cy="106"/>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2" name="Freeform 324"/>
              <p:cNvSpPr>
                <a:spLocks/>
              </p:cNvSpPr>
              <p:nvPr userDrawn="1"/>
            </p:nvSpPr>
            <p:spPr bwMode="auto">
              <a:xfrm>
                <a:off x="2472" y="1005"/>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7"/>
                      <a:pt x="8" y="54"/>
                    </a:cubicBezTo>
                    <a:lnTo>
                      <a:pt x="5" y="5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3" name="Freeform 325"/>
              <p:cNvSpPr>
                <a:spLocks/>
              </p:cNvSpPr>
              <p:nvPr userDrawn="1"/>
            </p:nvSpPr>
            <p:spPr bwMode="auto">
              <a:xfrm>
                <a:off x="2445" y="1040"/>
                <a:ext cx="64" cy="113"/>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4" name="Freeform 326"/>
              <p:cNvSpPr>
                <a:spLocks/>
              </p:cNvSpPr>
              <p:nvPr userDrawn="1"/>
            </p:nvSpPr>
            <p:spPr bwMode="auto">
              <a:xfrm>
                <a:off x="2472" y="970"/>
                <a:ext cx="171" cy="144"/>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5" name="Freeform 327"/>
              <p:cNvSpPr>
                <a:spLocks/>
              </p:cNvSpPr>
              <p:nvPr userDrawn="1"/>
            </p:nvSpPr>
            <p:spPr bwMode="auto">
              <a:xfrm>
                <a:off x="2645" y="1696"/>
                <a:ext cx="782" cy="60"/>
              </a:xfrm>
              <a:custGeom>
                <a:avLst/>
                <a:gdLst>
                  <a:gd name="T0" fmla="*/ 782 w 782"/>
                  <a:gd name="T1" fmla="*/ 60 h 60"/>
                  <a:gd name="T2" fmla="*/ 0 w 782"/>
                  <a:gd name="T3" fmla="*/ 8 h 60"/>
                  <a:gd name="T4" fmla="*/ 2 w 782"/>
                  <a:gd name="T5" fmla="*/ 0 h 60"/>
                  <a:gd name="T6" fmla="*/ 782 w 782"/>
                  <a:gd name="T7" fmla="*/ 52 h 60"/>
                  <a:gd name="T8" fmla="*/ 782 w 782"/>
                  <a:gd name="T9" fmla="*/ 60 h 60"/>
                </a:gdLst>
                <a:ahLst/>
                <a:cxnLst>
                  <a:cxn ang="0">
                    <a:pos x="T0" y="T1"/>
                  </a:cxn>
                  <a:cxn ang="0">
                    <a:pos x="T2" y="T3"/>
                  </a:cxn>
                  <a:cxn ang="0">
                    <a:pos x="T4" y="T5"/>
                  </a:cxn>
                  <a:cxn ang="0">
                    <a:pos x="T6" y="T7"/>
                  </a:cxn>
                  <a:cxn ang="0">
                    <a:pos x="T8" y="T9"/>
                  </a:cxn>
                </a:cxnLst>
                <a:rect l="0" t="0" r="r" b="b"/>
                <a:pathLst>
                  <a:path w="782" h="60">
                    <a:moveTo>
                      <a:pt x="782" y="60"/>
                    </a:moveTo>
                    <a:lnTo>
                      <a:pt x="0" y="8"/>
                    </a:lnTo>
                    <a:lnTo>
                      <a:pt x="2" y="0"/>
                    </a:lnTo>
                    <a:lnTo>
                      <a:pt x="782" y="52"/>
                    </a:lnTo>
                    <a:lnTo>
                      <a:pt x="782" y="6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6" name="Freeform 328"/>
              <p:cNvSpPr>
                <a:spLocks/>
              </p:cNvSpPr>
              <p:nvPr userDrawn="1"/>
            </p:nvSpPr>
            <p:spPr bwMode="auto">
              <a:xfrm>
                <a:off x="-85" y="1960"/>
                <a:ext cx="136"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7" name="Rectangle 329"/>
              <p:cNvSpPr>
                <a:spLocks noChangeArrowheads="1"/>
              </p:cNvSpPr>
              <p:nvPr userDrawn="1"/>
            </p:nvSpPr>
            <p:spPr bwMode="auto">
              <a:xfrm>
                <a:off x="-85" y="2013"/>
                <a:ext cx="136" cy="3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8" name="Freeform 330"/>
              <p:cNvSpPr>
                <a:spLocks/>
              </p:cNvSpPr>
              <p:nvPr userDrawn="1"/>
            </p:nvSpPr>
            <p:spPr bwMode="auto">
              <a:xfrm>
                <a:off x="-85" y="2055"/>
                <a:ext cx="136" cy="42"/>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9" name="Freeform 331"/>
              <p:cNvSpPr>
                <a:spLocks/>
              </p:cNvSpPr>
              <p:nvPr userDrawn="1"/>
            </p:nvSpPr>
            <p:spPr bwMode="auto">
              <a:xfrm>
                <a:off x="-419" y="2027"/>
                <a:ext cx="351" cy="65"/>
              </a:xfrm>
              <a:custGeom>
                <a:avLst/>
                <a:gdLst>
                  <a:gd name="T0" fmla="*/ 0 w 351"/>
                  <a:gd name="T1" fmla="*/ 65 h 65"/>
                  <a:gd name="T2" fmla="*/ 0 w 351"/>
                  <a:gd name="T3" fmla="*/ 57 h 65"/>
                  <a:gd name="T4" fmla="*/ 349 w 351"/>
                  <a:gd name="T5" fmla="*/ 0 h 65"/>
                  <a:gd name="T6" fmla="*/ 351 w 351"/>
                  <a:gd name="T7" fmla="*/ 6 h 65"/>
                  <a:gd name="T8" fmla="*/ 0 w 351"/>
                  <a:gd name="T9" fmla="*/ 65 h 65"/>
                </a:gdLst>
                <a:ahLst/>
                <a:cxnLst>
                  <a:cxn ang="0">
                    <a:pos x="T0" y="T1"/>
                  </a:cxn>
                  <a:cxn ang="0">
                    <a:pos x="T2" y="T3"/>
                  </a:cxn>
                  <a:cxn ang="0">
                    <a:pos x="T4" y="T5"/>
                  </a:cxn>
                  <a:cxn ang="0">
                    <a:pos x="T6" y="T7"/>
                  </a:cxn>
                  <a:cxn ang="0">
                    <a:pos x="T8" y="T9"/>
                  </a:cxn>
                </a:cxnLst>
                <a:rect l="0" t="0" r="r" b="b"/>
                <a:pathLst>
                  <a:path w="351" h="65">
                    <a:moveTo>
                      <a:pt x="0" y="65"/>
                    </a:moveTo>
                    <a:lnTo>
                      <a:pt x="0" y="57"/>
                    </a:lnTo>
                    <a:lnTo>
                      <a:pt x="349" y="0"/>
                    </a:lnTo>
                    <a:lnTo>
                      <a:pt x="351" y="6"/>
                    </a:lnTo>
                    <a:lnTo>
                      <a:pt x="0" y="6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0" name="Freeform 332"/>
              <p:cNvSpPr>
                <a:spLocks/>
              </p:cNvSpPr>
              <p:nvPr userDrawn="1"/>
            </p:nvSpPr>
            <p:spPr bwMode="auto">
              <a:xfrm>
                <a:off x="-187" y="1775"/>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1" name="Freeform 333"/>
              <p:cNvSpPr>
                <a:spLocks/>
              </p:cNvSpPr>
              <p:nvPr userDrawn="1"/>
            </p:nvSpPr>
            <p:spPr bwMode="auto">
              <a:xfrm>
                <a:off x="11" y="1839"/>
                <a:ext cx="191" cy="151"/>
              </a:xfrm>
              <a:custGeom>
                <a:avLst/>
                <a:gdLst>
                  <a:gd name="T0" fmla="*/ 5 w 191"/>
                  <a:gd name="T1" fmla="*/ 151 h 151"/>
                  <a:gd name="T2" fmla="*/ 0 w 191"/>
                  <a:gd name="T3" fmla="*/ 146 h 151"/>
                  <a:gd name="T4" fmla="*/ 186 w 191"/>
                  <a:gd name="T5" fmla="*/ 0 h 151"/>
                  <a:gd name="T6" fmla="*/ 191 w 191"/>
                  <a:gd name="T7" fmla="*/ 5 h 151"/>
                  <a:gd name="T8" fmla="*/ 5 w 191"/>
                  <a:gd name="T9" fmla="*/ 151 h 151"/>
                </a:gdLst>
                <a:ahLst/>
                <a:cxnLst>
                  <a:cxn ang="0">
                    <a:pos x="T0" y="T1"/>
                  </a:cxn>
                  <a:cxn ang="0">
                    <a:pos x="T2" y="T3"/>
                  </a:cxn>
                  <a:cxn ang="0">
                    <a:pos x="T4" y="T5"/>
                  </a:cxn>
                  <a:cxn ang="0">
                    <a:pos x="T6" y="T7"/>
                  </a:cxn>
                  <a:cxn ang="0">
                    <a:pos x="T8" y="T9"/>
                  </a:cxn>
                </a:cxnLst>
                <a:rect l="0" t="0" r="r" b="b"/>
                <a:pathLst>
                  <a:path w="191" h="151">
                    <a:moveTo>
                      <a:pt x="5" y="151"/>
                    </a:moveTo>
                    <a:lnTo>
                      <a:pt x="0" y="146"/>
                    </a:lnTo>
                    <a:lnTo>
                      <a:pt x="186" y="0"/>
                    </a:lnTo>
                    <a:lnTo>
                      <a:pt x="191" y="5"/>
                    </a:lnTo>
                    <a:lnTo>
                      <a:pt x="5" y="15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2" name="Rectangle 334"/>
              <p:cNvSpPr>
                <a:spLocks noChangeArrowheads="1"/>
              </p:cNvSpPr>
              <p:nvPr userDrawn="1"/>
            </p:nvSpPr>
            <p:spPr bwMode="auto">
              <a:xfrm>
                <a:off x="-18" y="1728"/>
                <a:ext cx="9" cy="25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3" name="Freeform 335"/>
              <p:cNvSpPr>
                <a:spLocks/>
              </p:cNvSpPr>
              <p:nvPr userDrawn="1"/>
            </p:nvSpPr>
            <p:spPr bwMode="auto">
              <a:xfrm>
                <a:off x="-13" y="89"/>
                <a:ext cx="526" cy="183"/>
              </a:xfrm>
              <a:custGeom>
                <a:avLst/>
                <a:gdLst>
                  <a:gd name="T0" fmla="*/ 4 w 526"/>
                  <a:gd name="T1" fmla="*/ 183 h 183"/>
                  <a:gd name="T2" fmla="*/ 0 w 526"/>
                  <a:gd name="T3" fmla="*/ 176 h 183"/>
                  <a:gd name="T4" fmla="*/ 523 w 526"/>
                  <a:gd name="T5" fmla="*/ 0 h 183"/>
                  <a:gd name="T6" fmla="*/ 526 w 526"/>
                  <a:gd name="T7" fmla="*/ 7 h 183"/>
                  <a:gd name="T8" fmla="*/ 4 w 526"/>
                  <a:gd name="T9" fmla="*/ 183 h 183"/>
                </a:gdLst>
                <a:ahLst/>
                <a:cxnLst>
                  <a:cxn ang="0">
                    <a:pos x="T0" y="T1"/>
                  </a:cxn>
                  <a:cxn ang="0">
                    <a:pos x="T2" y="T3"/>
                  </a:cxn>
                  <a:cxn ang="0">
                    <a:pos x="T4" y="T5"/>
                  </a:cxn>
                  <a:cxn ang="0">
                    <a:pos x="T6" y="T7"/>
                  </a:cxn>
                  <a:cxn ang="0">
                    <a:pos x="T8" y="T9"/>
                  </a:cxn>
                </a:cxnLst>
                <a:rect l="0" t="0" r="r" b="b"/>
                <a:pathLst>
                  <a:path w="526" h="183">
                    <a:moveTo>
                      <a:pt x="4" y="183"/>
                    </a:moveTo>
                    <a:lnTo>
                      <a:pt x="0" y="176"/>
                    </a:lnTo>
                    <a:lnTo>
                      <a:pt x="523" y="0"/>
                    </a:lnTo>
                    <a:lnTo>
                      <a:pt x="526" y="7"/>
                    </a:lnTo>
                    <a:lnTo>
                      <a:pt x="4" y="18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4" name="Freeform 336"/>
              <p:cNvSpPr>
                <a:spLocks/>
              </p:cNvSpPr>
              <p:nvPr userDrawn="1"/>
            </p:nvSpPr>
            <p:spPr bwMode="auto">
              <a:xfrm>
                <a:off x="-704" y="630"/>
                <a:ext cx="362" cy="182"/>
              </a:xfrm>
              <a:custGeom>
                <a:avLst/>
                <a:gdLst>
                  <a:gd name="T0" fmla="*/ 359 w 362"/>
                  <a:gd name="T1" fmla="*/ 182 h 182"/>
                  <a:gd name="T2" fmla="*/ 0 w 362"/>
                  <a:gd name="T3" fmla="*/ 7 h 182"/>
                  <a:gd name="T4" fmla="*/ 3 w 362"/>
                  <a:gd name="T5" fmla="*/ 0 h 182"/>
                  <a:gd name="T6" fmla="*/ 362 w 362"/>
                  <a:gd name="T7" fmla="*/ 175 h 182"/>
                  <a:gd name="T8" fmla="*/ 359 w 362"/>
                  <a:gd name="T9" fmla="*/ 182 h 182"/>
                </a:gdLst>
                <a:ahLst/>
                <a:cxnLst>
                  <a:cxn ang="0">
                    <a:pos x="T0" y="T1"/>
                  </a:cxn>
                  <a:cxn ang="0">
                    <a:pos x="T2" y="T3"/>
                  </a:cxn>
                  <a:cxn ang="0">
                    <a:pos x="T4" y="T5"/>
                  </a:cxn>
                  <a:cxn ang="0">
                    <a:pos x="T6" y="T7"/>
                  </a:cxn>
                  <a:cxn ang="0">
                    <a:pos x="T8" y="T9"/>
                  </a:cxn>
                </a:cxnLst>
                <a:rect l="0" t="0" r="r" b="b"/>
                <a:pathLst>
                  <a:path w="362" h="182">
                    <a:moveTo>
                      <a:pt x="359" y="182"/>
                    </a:moveTo>
                    <a:lnTo>
                      <a:pt x="0" y="7"/>
                    </a:lnTo>
                    <a:lnTo>
                      <a:pt x="3" y="0"/>
                    </a:lnTo>
                    <a:lnTo>
                      <a:pt x="362" y="175"/>
                    </a:lnTo>
                    <a:lnTo>
                      <a:pt x="359" y="18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5" name="Freeform 337"/>
              <p:cNvSpPr>
                <a:spLocks/>
              </p:cNvSpPr>
              <p:nvPr userDrawn="1"/>
            </p:nvSpPr>
            <p:spPr bwMode="auto">
              <a:xfrm>
                <a:off x="283" y="97"/>
                <a:ext cx="237" cy="358"/>
              </a:xfrm>
              <a:custGeom>
                <a:avLst/>
                <a:gdLst>
                  <a:gd name="T0" fmla="*/ 7 w 237"/>
                  <a:gd name="T1" fmla="*/ 358 h 358"/>
                  <a:gd name="T2" fmla="*/ 0 w 237"/>
                  <a:gd name="T3" fmla="*/ 353 h 358"/>
                  <a:gd name="T4" fmla="*/ 228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28" y="0"/>
                    </a:lnTo>
                    <a:lnTo>
                      <a:pt x="237" y="4"/>
                    </a:lnTo>
                    <a:lnTo>
                      <a:pt x="7" y="35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6" name="Freeform 338"/>
              <p:cNvSpPr>
                <a:spLocks/>
              </p:cNvSpPr>
              <p:nvPr userDrawn="1"/>
            </p:nvSpPr>
            <p:spPr bwMode="auto">
              <a:xfrm>
                <a:off x="501" y="96"/>
                <a:ext cx="856" cy="763"/>
              </a:xfrm>
              <a:custGeom>
                <a:avLst/>
                <a:gdLst>
                  <a:gd name="T0" fmla="*/ 851 w 856"/>
                  <a:gd name="T1" fmla="*/ 763 h 763"/>
                  <a:gd name="T2" fmla="*/ 0 w 856"/>
                  <a:gd name="T3" fmla="*/ 6 h 763"/>
                  <a:gd name="T4" fmla="*/ 5 w 856"/>
                  <a:gd name="T5" fmla="*/ 0 h 763"/>
                  <a:gd name="T6" fmla="*/ 856 w 856"/>
                  <a:gd name="T7" fmla="*/ 758 h 763"/>
                  <a:gd name="T8" fmla="*/ 851 w 856"/>
                  <a:gd name="T9" fmla="*/ 763 h 763"/>
                </a:gdLst>
                <a:ahLst/>
                <a:cxnLst>
                  <a:cxn ang="0">
                    <a:pos x="T0" y="T1"/>
                  </a:cxn>
                  <a:cxn ang="0">
                    <a:pos x="T2" y="T3"/>
                  </a:cxn>
                  <a:cxn ang="0">
                    <a:pos x="T4" y="T5"/>
                  </a:cxn>
                  <a:cxn ang="0">
                    <a:pos x="T6" y="T7"/>
                  </a:cxn>
                  <a:cxn ang="0">
                    <a:pos x="T8" y="T9"/>
                  </a:cxn>
                </a:cxnLst>
                <a:rect l="0" t="0" r="r" b="b"/>
                <a:pathLst>
                  <a:path w="856" h="763">
                    <a:moveTo>
                      <a:pt x="851" y="763"/>
                    </a:moveTo>
                    <a:lnTo>
                      <a:pt x="0" y="6"/>
                    </a:lnTo>
                    <a:lnTo>
                      <a:pt x="5" y="0"/>
                    </a:lnTo>
                    <a:lnTo>
                      <a:pt x="856" y="758"/>
                    </a:lnTo>
                    <a:lnTo>
                      <a:pt x="851" y="76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7" name="Freeform 339"/>
              <p:cNvSpPr>
                <a:spLocks/>
              </p:cNvSpPr>
              <p:nvPr userDrawn="1"/>
            </p:nvSpPr>
            <p:spPr bwMode="auto">
              <a:xfrm>
                <a:off x="441" y="57"/>
                <a:ext cx="114" cy="106"/>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8" name="Freeform 340"/>
              <p:cNvSpPr>
                <a:spLocks/>
              </p:cNvSpPr>
              <p:nvPr userDrawn="1"/>
            </p:nvSpPr>
            <p:spPr bwMode="auto">
              <a:xfrm>
                <a:off x="469" y="23"/>
                <a:ext cx="99"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9" name="Freeform 341"/>
              <p:cNvSpPr>
                <a:spLocks/>
              </p:cNvSpPr>
              <p:nvPr userDrawn="1"/>
            </p:nvSpPr>
            <p:spPr bwMode="auto">
              <a:xfrm>
                <a:off x="419" y="-2"/>
                <a:ext cx="102" cy="72"/>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0" name="Freeform 342"/>
              <p:cNvSpPr>
                <a:spLocks/>
              </p:cNvSpPr>
              <p:nvPr userDrawn="1"/>
            </p:nvSpPr>
            <p:spPr bwMode="auto">
              <a:xfrm>
                <a:off x="476" y="13"/>
                <a:ext cx="129" cy="173"/>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1" name="Freeform 343"/>
              <p:cNvSpPr>
                <a:spLocks/>
              </p:cNvSpPr>
              <p:nvPr userDrawn="1"/>
            </p:nvSpPr>
            <p:spPr bwMode="auto">
              <a:xfrm>
                <a:off x="944" y="857"/>
                <a:ext cx="402" cy="239"/>
              </a:xfrm>
              <a:custGeom>
                <a:avLst/>
                <a:gdLst>
                  <a:gd name="T0" fmla="*/ 5 w 402"/>
                  <a:gd name="T1" fmla="*/ 239 h 239"/>
                  <a:gd name="T2" fmla="*/ 0 w 402"/>
                  <a:gd name="T3" fmla="*/ 232 h 239"/>
                  <a:gd name="T4" fmla="*/ 397 w 402"/>
                  <a:gd name="T5" fmla="*/ 0 h 239"/>
                  <a:gd name="T6" fmla="*/ 402 w 402"/>
                  <a:gd name="T7" fmla="*/ 7 h 239"/>
                  <a:gd name="T8" fmla="*/ 5 w 402"/>
                  <a:gd name="T9" fmla="*/ 239 h 239"/>
                </a:gdLst>
                <a:ahLst/>
                <a:cxnLst>
                  <a:cxn ang="0">
                    <a:pos x="T0" y="T1"/>
                  </a:cxn>
                  <a:cxn ang="0">
                    <a:pos x="T2" y="T3"/>
                  </a:cxn>
                  <a:cxn ang="0">
                    <a:pos x="T4" y="T5"/>
                  </a:cxn>
                  <a:cxn ang="0">
                    <a:pos x="T6" y="T7"/>
                  </a:cxn>
                  <a:cxn ang="0">
                    <a:pos x="T8" y="T9"/>
                  </a:cxn>
                </a:cxnLst>
                <a:rect l="0" t="0" r="r" b="b"/>
                <a:pathLst>
                  <a:path w="402" h="239">
                    <a:moveTo>
                      <a:pt x="5" y="239"/>
                    </a:moveTo>
                    <a:lnTo>
                      <a:pt x="0" y="232"/>
                    </a:lnTo>
                    <a:lnTo>
                      <a:pt x="397" y="0"/>
                    </a:lnTo>
                    <a:lnTo>
                      <a:pt x="402" y="7"/>
                    </a:lnTo>
                    <a:lnTo>
                      <a:pt x="5" y="23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2" name="Freeform 344"/>
              <p:cNvSpPr>
                <a:spLocks/>
              </p:cNvSpPr>
              <p:nvPr userDrawn="1"/>
            </p:nvSpPr>
            <p:spPr bwMode="auto">
              <a:xfrm>
                <a:off x="933" y="855"/>
                <a:ext cx="414" cy="1007"/>
              </a:xfrm>
              <a:custGeom>
                <a:avLst/>
                <a:gdLst>
                  <a:gd name="T0" fmla="*/ 6 w 414"/>
                  <a:gd name="T1" fmla="*/ 1007 h 1007"/>
                  <a:gd name="T2" fmla="*/ 0 w 414"/>
                  <a:gd name="T3" fmla="*/ 1004 h 1007"/>
                  <a:gd name="T4" fmla="*/ 408 w 414"/>
                  <a:gd name="T5" fmla="*/ 0 h 1007"/>
                  <a:gd name="T6" fmla="*/ 414 w 414"/>
                  <a:gd name="T7" fmla="*/ 4 h 1007"/>
                  <a:gd name="T8" fmla="*/ 6 w 414"/>
                  <a:gd name="T9" fmla="*/ 1007 h 1007"/>
                </a:gdLst>
                <a:ahLst/>
                <a:cxnLst>
                  <a:cxn ang="0">
                    <a:pos x="T0" y="T1"/>
                  </a:cxn>
                  <a:cxn ang="0">
                    <a:pos x="T2" y="T3"/>
                  </a:cxn>
                  <a:cxn ang="0">
                    <a:pos x="T4" y="T5"/>
                  </a:cxn>
                  <a:cxn ang="0">
                    <a:pos x="T6" y="T7"/>
                  </a:cxn>
                  <a:cxn ang="0">
                    <a:pos x="T8" y="T9"/>
                  </a:cxn>
                </a:cxnLst>
                <a:rect l="0" t="0" r="r" b="b"/>
                <a:pathLst>
                  <a:path w="414" h="1007">
                    <a:moveTo>
                      <a:pt x="6" y="1007"/>
                    </a:moveTo>
                    <a:lnTo>
                      <a:pt x="0" y="1004"/>
                    </a:lnTo>
                    <a:lnTo>
                      <a:pt x="408" y="0"/>
                    </a:lnTo>
                    <a:lnTo>
                      <a:pt x="414" y="4"/>
                    </a:lnTo>
                    <a:lnTo>
                      <a:pt x="6" y="100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3" name="Freeform 345"/>
              <p:cNvSpPr>
                <a:spLocks/>
              </p:cNvSpPr>
              <p:nvPr userDrawn="1"/>
            </p:nvSpPr>
            <p:spPr bwMode="auto">
              <a:xfrm>
                <a:off x="1314" y="610"/>
                <a:ext cx="33" cy="247"/>
              </a:xfrm>
              <a:custGeom>
                <a:avLst/>
                <a:gdLst>
                  <a:gd name="T0" fmla="*/ 25 w 33"/>
                  <a:gd name="T1" fmla="*/ 247 h 247"/>
                  <a:gd name="T2" fmla="*/ 0 w 33"/>
                  <a:gd name="T3" fmla="*/ 0 h 247"/>
                  <a:gd name="T4" fmla="*/ 8 w 33"/>
                  <a:gd name="T5" fmla="*/ 0 h 247"/>
                  <a:gd name="T6" fmla="*/ 33 w 33"/>
                  <a:gd name="T7" fmla="*/ 245 h 247"/>
                  <a:gd name="T8" fmla="*/ 25 w 33"/>
                  <a:gd name="T9" fmla="*/ 247 h 247"/>
                </a:gdLst>
                <a:ahLst/>
                <a:cxnLst>
                  <a:cxn ang="0">
                    <a:pos x="T0" y="T1"/>
                  </a:cxn>
                  <a:cxn ang="0">
                    <a:pos x="T2" y="T3"/>
                  </a:cxn>
                  <a:cxn ang="0">
                    <a:pos x="T4" y="T5"/>
                  </a:cxn>
                  <a:cxn ang="0">
                    <a:pos x="T6" y="T7"/>
                  </a:cxn>
                  <a:cxn ang="0">
                    <a:pos x="T8" y="T9"/>
                  </a:cxn>
                </a:cxnLst>
                <a:rect l="0" t="0" r="r" b="b"/>
                <a:pathLst>
                  <a:path w="33" h="247">
                    <a:moveTo>
                      <a:pt x="25" y="247"/>
                    </a:moveTo>
                    <a:lnTo>
                      <a:pt x="0" y="0"/>
                    </a:lnTo>
                    <a:lnTo>
                      <a:pt x="8" y="0"/>
                    </a:lnTo>
                    <a:lnTo>
                      <a:pt x="33" y="245"/>
                    </a:lnTo>
                    <a:lnTo>
                      <a:pt x="25" y="2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4" name="Freeform 346"/>
              <p:cNvSpPr>
                <a:spLocks/>
              </p:cNvSpPr>
              <p:nvPr userDrawn="1"/>
            </p:nvSpPr>
            <p:spPr bwMode="auto">
              <a:xfrm>
                <a:off x="578" y="1428"/>
                <a:ext cx="363" cy="426"/>
              </a:xfrm>
              <a:custGeom>
                <a:avLst/>
                <a:gdLst>
                  <a:gd name="T0" fmla="*/ 356 w 363"/>
                  <a:gd name="T1" fmla="*/ 426 h 426"/>
                  <a:gd name="T2" fmla="*/ 0 w 363"/>
                  <a:gd name="T3" fmla="*/ 7 h 426"/>
                  <a:gd name="T4" fmla="*/ 5 w 363"/>
                  <a:gd name="T5" fmla="*/ 0 h 426"/>
                  <a:gd name="T6" fmla="*/ 363 w 363"/>
                  <a:gd name="T7" fmla="*/ 421 h 426"/>
                  <a:gd name="T8" fmla="*/ 356 w 363"/>
                  <a:gd name="T9" fmla="*/ 426 h 426"/>
                </a:gdLst>
                <a:ahLst/>
                <a:cxnLst>
                  <a:cxn ang="0">
                    <a:pos x="T0" y="T1"/>
                  </a:cxn>
                  <a:cxn ang="0">
                    <a:pos x="T2" y="T3"/>
                  </a:cxn>
                  <a:cxn ang="0">
                    <a:pos x="T4" y="T5"/>
                  </a:cxn>
                  <a:cxn ang="0">
                    <a:pos x="T6" y="T7"/>
                  </a:cxn>
                  <a:cxn ang="0">
                    <a:pos x="T8" y="T9"/>
                  </a:cxn>
                </a:cxnLst>
                <a:rect l="0" t="0" r="r" b="b"/>
                <a:pathLst>
                  <a:path w="363" h="426">
                    <a:moveTo>
                      <a:pt x="356" y="426"/>
                    </a:moveTo>
                    <a:lnTo>
                      <a:pt x="0" y="7"/>
                    </a:lnTo>
                    <a:lnTo>
                      <a:pt x="5" y="0"/>
                    </a:lnTo>
                    <a:lnTo>
                      <a:pt x="363" y="421"/>
                    </a:lnTo>
                    <a:lnTo>
                      <a:pt x="356" y="42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5" name="Rectangle 347"/>
              <p:cNvSpPr>
                <a:spLocks noChangeArrowheads="1"/>
              </p:cNvSpPr>
              <p:nvPr userDrawn="1"/>
            </p:nvSpPr>
            <p:spPr bwMode="auto">
              <a:xfrm>
                <a:off x="696" y="1855"/>
                <a:ext cx="242" cy="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6" name="Freeform 348"/>
              <p:cNvSpPr>
                <a:spLocks/>
              </p:cNvSpPr>
              <p:nvPr userDrawn="1"/>
            </p:nvSpPr>
            <p:spPr bwMode="auto">
              <a:xfrm>
                <a:off x="931" y="1860"/>
                <a:ext cx="342" cy="273"/>
              </a:xfrm>
              <a:custGeom>
                <a:avLst/>
                <a:gdLst>
                  <a:gd name="T0" fmla="*/ 337 w 342"/>
                  <a:gd name="T1" fmla="*/ 273 h 273"/>
                  <a:gd name="T2" fmla="*/ 0 w 342"/>
                  <a:gd name="T3" fmla="*/ 7 h 273"/>
                  <a:gd name="T4" fmla="*/ 5 w 342"/>
                  <a:gd name="T5" fmla="*/ 0 h 273"/>
                  <a:gd name="T6" fmla="*/ 342 w 342"/>
                  <a:gd name="T7" fmla="*/ 268 h 273"/>
                  <a:gd name="T8" fmla="*/ 337 w 342"/>
                  <a:gd name="T9" fmla="*/ 273 h 273"/>
                </a:gdLst>
                <a:ahLst/>
                <a:cxnLst>
                  <a:cxn ang="0">
                    <a:pos x="T0" y="T1"/>
                  </a:cxn>
                  <a:cxn ang="0">
                    <a:pos x="T2" y="T3"/>
                  </a:cxn>
                  <a:cxn ang="0">
                    <a:pos x="T4" y="T5"/>
                  </a:cxn>
                  <a:cxn ang="0">
                    <a:pos x="T6" y="T7"/>
                  </a:cxn>
                  <a:cxn ang="0">
                    <a:pos x="T8" y="T9"/>
                  </a:cxn>
                </a:cxnLst>
                <a:rect l="0" t="0" r="r" b="b"/>
                <a:pathLst>
                  <a:path w="342" h="273">
                    <a:moveTo>
                      <a:pt x="337" y="273"/>
                    </a:moveTo>
                    <a:lnTo>
                      <a:pt x="0" y="7"/>
                    </a:lnTo>
                    <a:lnTo>
                      <a:pt x="5" y="0"/>
                    </a:lnTo>
                    <a:lnTo>
                      <a:pt x="342" y="268"/>
                    </a:lnTo>
                    <a:lnTo>
                      <a:pt x="337" y="27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7" name="Freeform 349"/>
              <p:cNvSpPr>
                <a:spLocks/>
              </p:cNvSpPr>
              <p:nvPr userDrawn="1"/>
            </p:nvSpPr>
            <p:spPr bwMode="auto">
              <a:xfrm>
                <a:off x="941" y="1711"/>
                <a:ext cx="487" cy="148"/>
              </a:xfrm>
              <a:custGeom>
                <a:avLst/>
                <a:gdLst>
                  <a:gd name="T0" fmla="*/ 2 w 487"/>
                  <a:gd name="T1" fmla="*/ 148 h 148"/>
                  <a:gd name="T2" fmla="*/ 0 w 487"/>
                  <a:gd name="T3" fmla="*/ 139 h 148"/>
                  <a:gd name="T4" fmla="*/ 483 w 487"/>
                  <a:gd name="T5" fmla="*/ 0 h 148"/>
                  <a:gd name="T6" fmla="*/ 487 w 487"/>
                  <a:gd name="T7" fmla="*/ 8 h 148"/>
                  <a:gd name="T8" fmla="*/ 2 w 487"/>
                  <a:gd name="T9" fmla="*/ 148 h 148"/>
                </a:gdLst>
                <a:ahLst/>
                <a:cxnLst>
                  <a:cxn ang="0">
                    <a:pos x="T0" y="T1"/>
                  </a:cxn>
                  <a:cxn ang="0">
                    <a:pos x="T2" y="T3"/>
                  </a:cxn>
                  <a:cxn ang="0">
                    <a:pos x="T4" y="T5"/>
                  </a:cxn>
                  <a:cxn ang="0">
                    <a:pos x="T6" y="T7"/>
                  </a:cxn>
                  <a:cxn ang="0">
                    <a:pos x="T8" y="T9"/>
                  </a:cxn>
                </a:cxnLst>
                <a:rect l="0" t="0" r="r" b="b"/>
                <a:pathLst>
                  <a:path w="487" h="148">
                    <a:moveTo>
                      <a:pt x="2" y="148"/>
                    </a:moveTo>
                    <a:lnTo>
                      <a:pt x="0" y="139"/>
                    </a:lnTo>
                    <a:lnTo>
                      <a:pt x="483" y="0"/>
                    </a:lnTo>
                    <a:lnTo>
                      <a:pt x="487" y="8"/>
                    </a:lnTo>
                    <a:lnTo>
                      <a:pt x="2" y="14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8" name="Freeform 350"/>
              <p:cNvSpPr>
                <a:spLocks/>
              </p:cNvSpPr>
              <p:nvPr userDrawn="1"/>
            </p:nvSpPr>
            <p:spPr bwMode="auto">
              <a:xfrm>
                <a:off x="5922" y="2961"/>
                <a:ext cx="124" cy="99"/>
              </a:xfrm>
              <a:custGeom>
                <a:avLst/>
                <a:gdLst>
                  <a:gd name="T0" fmla="*/ 31 w 74"/>
                  <a:gd name="T1" fmla="*/ 57 h 59"/>
                  <a:gd name="T2" fmla="*/ 19 w 74"/>
                  <a:gd name="T3" fmla="*/ 55 h 59"/>
                  <a:gd name="T4" fmla="*/ 0 w 74"/>
                  <a:gd name="T5" fmla="*/ 43 h 59"/>
                  <a:gd name="T6" fmla="*/ 2 w 74"/>
                  <a:gd name="T7" fmla="*/ 41 h 59"/>
                  <a:gd name="T8" fmla="*/ 20 w 74"/>
                  <a:gd name="T9" fmla="*/ 52 h 59"/>
                  <a:gd name="T10" fmla="*/ 68 w 74"/>
                  <a:gd name="T11" fmla="*/ 27 h 59"/>
                  <a:gd name="T12" fmla="*/ 67 w 74"/>
                  <a:gd name="T13" fmla="*/ 1 h 59"/>
                  <a:gd name="T14" fmla="*/ 70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7"/>
                      <a:pt x="19" y="55"/>
                    </a:cubicBezTo>
                    <a:cubicBezTo>
                      <a:pt x="12" y="53"/>
                      <a:pt x="5" y="49"/>
                      <a:pt x="0" y="43"/>
                    </a:cubicBezTo>
                    <a:cubicBezTo>
                      <a:pt x="2" y="41"/>
                      <a:pt x="2" y="41"/>
                      <a:pt x="2" y="41"/>
                    </a:cubicBezTo>
                    <a:cubicBezTo>
                      <a:pt x="7" y="46"/>
                      <a:pt x="13" y="50"/>
                      <a:pt x="20" y="52"/>
                    </a:cubicBezTo>
                    <a:cubicBezTo>
                      <a:pt x="40" y="59"/>
                      <a:pt x="62" y="47"/>
                      <a:pt x="68" y="27"/>
                    </a:cubicBezTo>
                    <a:cubicBezTo>
                      <a:pt x="71" y="19"/>
                      <a:pt x="70" y="9"/>
                      <a:pt x="67" y="1"/>
                    </a:cubicBezTo>
                    <a:cubicBezTo>
                      <a:pt x="70" y="0"/>
                      <a:pt x="70" y="0"/>
                      <a:pt x="70"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9" name="Freeform 351"/>
              <p:cNvSpPr>
                <a:spLocks/>
              </p:cNvSpPr>
              <p:nvPr userDrawn="1"/>
            </p:nvSpPr>
            <p:spPr bwMode="auto">
              <a:xfrm>
                <a:off x="5905" y="2921"/>
                <a:ext cx="54" cy="87"/>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0" name="Freeform 352"/>
              <p:cNvSpPr>
                <a:spLocks/>
              </p:cNvSpPr>
              <p:nvPr userDrawn="1"/>
            </p:nvSpPr>
            <p:spPr bwMode="auto">
              <a:xfrm>
                <a:off x="5873" y="2946"/>
                <a:ext cx="54" cy="119"/>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3" y="54"/>
                      <a:pt x="32" y="67"/>
                    </a:cubicBezTo>
                    <a:lnTo>
                      <a:pt x="29" y="7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1" name="Freeform 353"/>
              <p:cNvSpPr>
                <a:spLocks/>
              </p:cNvSpPr>
              <p:nvPr userDrawn="1"/>
            </p:nvSpPr>
            <p:spPr bwMode="auto">
              <a:xfrm>
                <a:off x="5915" y="2887"/>
                <a:ext cx="165" cy="162"/>
              </a:xfrm>
              <a:custGeom>
                <a:avLst/>
                <a:gdLst>
                  <a:gd name="T0" fmla="*/ 78 w 98"/>
                  <a:gd name="T1" fmla="*/ 96 h 96"/>
                  <a:gd name="T2" fmla="*/ 75 w 98"/>
                  <a:gd name="T3" fmla="*/ 92 h 96"/>
                  <a:gd name="T4" fmla="*/ 84 w 98"/>
                  <a:gd name="T5" fmla="*/ 75 h 96"/>
                  <a:gd name="T6" fmla="*/ 51 w 98"/>
                  <a:gd name="T7" fmla="*/ 11 h 96"/>
                  <a:gd name="T8" fmla="*/ 3 w 98"/>
                  <a:gd name="T9" fmla="*/ 20 h 96"/>
                  <a:gd name="T10" fmla="*/ 0 w 98"/>
                  <a:gd name="T11" fmla="*/ 16 h 96"/>
                  <a:gd name="T12" fmla="*/ 52 w 98"/>
                  <a:gd name="T13" fmla="*/ 6 h 96"/>
                  <a:gd name="T14" fmla="*/ 89 w 98"/>
                  <a:gd name="T15" fmla="*/ 76 h 96"/>
                  <a:gd name="T16" fmla="*/ 78 w 98"/>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6">
                    <a:moveTo>
                      <a:pt x="78" y="96"/>
                    </a:moveTo>
                    <a:cubicBezTo>
                      <a:pt x="75" y="92"/>
                      <a:pt x="75" y="92"/>
                      <a:pt x="75" y="92"/>
                    </a:cubicBezTo>
                    <a:cubicBezTo>
                      <a:pt x="79" y="87"/>
                      <a:pt x="82" y="81"/>
                      <a:pt x="84" y="75"/>
                    </a:cubicBezTo>
                    <a:cubicBezTo>
                      <a:pt x="93" y="48"/>
                      <a:pt x="78" y="19"/>
                      <a:pt x="51" y="11"/>
                    </a:cubicBezTo>
                    <a:cubicBezTo>
                      <a:pt x="34" y="6"/>
                      <a:pt x="16" y="9"/>
                      <a:pt x="3" y="20"/>
                    </a:cubicBezTo>
                    <a:cubicBezTo>
                      <a:pt x="0" y="16"/>
                      <a:pt x="0" y="16"/>
                      <a:pt x="0" y="16"/>
                    </a:cubicBezTo>
                    <a:cubicBezTo>
                      <a:pt x="15" y="4"/>
                      <a:pt x="34" y="0"/>
                      <a:pt x="52" y="6"/>
                    </a:cubicBezTo>
                    <a:cubicBezTo>
                      <a:pt x="82" y="15"/>
                      <a:pt x="98" y="47"/>
                      <a:pt x="89" y="76"/>
                    </a:cubicBezTo>
                    <a:cubicBezTo>
                      <a:pt x="87" y="83"/>
                      <a:pt x="83" y="90"/>
                      <a:pt x="78" y="9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2" name="Freeform 354"/>
              <p:cNvSpPr>
                <a:spLocks noEditPoints="1"/>
              </p:cNvSpPr>
              <p:nvPr userDrawn="1"/>
            </p:nvSpPr>
            <p:spPr bwMode="auto">
              <a:xfrm>
                <a:off x="2499" y="161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3" name="Rectangle 355"/>
              <p:cNvSpPr>
                <a:spLocks noChangeArrowheads="1"/>
              </p:cNvSpPr>
              <p:nvPr userDrawn="1"/>
            </p:nvSpPr>
            <p:spPr bwMode="auto">
              <a:xfrm>
                <a:off x="1990" y="2082"/>
                <a:ext cx="14"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4" name="Rectangle 356"/>
              <p:cNvSpPr>
                <a:spLocks noChangeArrowheads="1"/>
              </p:cNvSpPr>
              <p:nvPr userDrawn="1"/>
            </p:nvSpPr>
            <p:spPr bwMode="auto">
              <a:xfrm>
                <a:off x="1965" y="2055"/>
                <a:ext cx="13"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5" name="Rectangle 357"/>
              <p:cNvSpPr>
                <a:spLocks noChangeArrowheads="1"/>
              </p:cNvSpPr>
              <p:nvPr userDrawn="1"/>
            </p:nvSpPr>
            <p:spPr bwMode="auto">
              <a:xfrm>
                <a:off x="1965" y="2028"/>
                <a:ext cx="13"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6" name="Rectangle 358"/>
              <p:cNvSpPr>
                <a:spLocks noChangeArrowheads="1"/>
              </p:cNvSpPr>
              <p:nvPr userDrawn="1"/>
            </p:nvSpPr>
            <p:spPr bwMode="auto">
              <a:xfrm>
                <a:off x="1990" y="2055"/>
                <a:ext cx="14"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7" name="Rectangle 359"/>
              <p:cNvSpPr>
                <a:spLocks noChangeArrowheads="1"/>
              </p:cNvSpPr>
              <p:nvPr userDrawn="1"/>
            </p:nvSpPr>
            <p:spPr bwMode="auto">
              <a:xfrm>
                <a:off x="2015" y="2055"/>
                <a:ext cx="14"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8" name="Rectangle 360"/>
              <p:cNvSpPr>
                <a:spLocks noChangeArrowheads="1"/>
              </p:cNvSpPr>
              <p:nvPr userDrawn="1"/>
            </p:nvSpPr>
            <p:spPr bwMode="auto">
              <a:xfrm>
                <a:off x="2015" y="2028"/>
                <a:ext cx="14"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9" name="Rectangle 361"/>
              <p:cNvSpPr>
                <a:spLocks noChangeArrowheads="1"/>
              </p:cNvSpPr>
              <p:nvPr userDrawn="1"/>
            </p:nvSpPr>
            <p:spPr bwMode="auto">
              <a:xfrm>
                <a:off x="2015" y="2082"/>
                <a:ext cx="14"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0" name="Rectangle 362"/>
              <p:cNvSpPr>
                <a:spLocks noChangeArrowheads="1"/>
              </p:cNvSpPr>
              <p:nvPr userDrawn="1"/>
            </p:nvSpPr>
            <p:spPr bwMode="auto">
              <a:xfrm>
                <a:off x="1990" y="2028"/>
                <a:ext cx="14"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1" name="Rectangle 363"/>
              <p:cNvSpPr>
                <a:spLocks noChangeArrowheads="1"/>
              </p:cNvSpPr>
              <p:nvPr userDrawn="1"/>
            </p:nvSpPr>
            <p:spPr bwMode="auto">
              <a:xfrm>
                <a:off x="1965" y="2082"/>
                <a:ext cx="13"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2" name="Rectangle 364"/>
              <p:cNvSpPr>
                <a:spLocks noChangeArrowheads="1"/>
              </p:cNvSpPr>
              <p:nvPr userDrawn="1"/>
            </p:nvSpPr>
            <p:spPr bwMode="auto">
              <a:xfrm>
                <a:off x="1913" y="2082"/>
                <a:ext cx="15"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3" name="Rectangle 365"/>
              <p:cNvSpPr>
                <a:spLocks noChangeArrowheads="1"/>
              </p:cNvSpPr>
              <p:nvPr userDrawn="1"/>
            </p:nvSpPr>
            <p:spPr bwMode="auto">
              <a:xfrm>
                <a:off x="1913" y="2055"/>
                <a:ext cx="15"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4" name="Rectangle 366"/>
              <p:cNvSpPr>
                <a:spLocks noChangeArrowheads="1"/>
              </p:cNvSpPr>
              <p:nvPr userDrawn="1"/>
            </p:nvSpPr>
            <p:spPr bwMode="auto">
              <a:xfrm>
                <a:off x="1938" y="2028"/>
                <a:ext cx="15"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5" name="Rectangle 367"/>
              <p:cNvSpPr>
                <a:spLocks noChangeArrowheads="1"/>
              </p:cNvSpPr>
              <p:nvPr userDrawn="1"/>
            </p:nvSpPr>
            <p:spPr bwMode="auto">
              <a:xfrm>
                <a:off x="1938" y="2082"/>
                <a:ext cx="15"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6" name="Rectangle 368"/>
              <p:cNvSpPr>
                <a:spLocks noChangeArrowheads="1"/>
              </p:cNvSpPr>
              <p:nvPr userDrawn="1"/>
            </p:nvSpPr>
            <p:spPr bwMode="auto">
              <a:xfrm>
                <a:off x="1913" y="2028"/>
                <a:ext cx="15"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7" name="Rectangle 369"/>
              <p:cNvSpPr>
                <a:spLocks noChangeArrowheads="1"/>
              </p:cNvSpPr>
              <p:nvPr userDrawn="1"/>
            </p:nvSpPr>
            <p:spPr bwMode="auto">
              <a:xfrm>
                <a:off x="1938" y="2055"/>
                <a:ext cx="15"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8" name="Rectangle 370"/>
              <p:cNvSpPr>
                <a:spLocks noChangeArrowheads="1"/>
              </p:cNvSpPr>
              <p:nvPr userDrawn="1"/>
            </p:nvSpPr>
            <p:spPr bwMode="auto">
              <a:xfrm>
                <a:off x="1928" y="1960"/>
                <a:ext cx="15" cy="2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9" name="Rectangle 371"/>
              <p:cNvSpPr>
                <a:spLocks noChangeArrowheads="1"/>
              </p:cNvSpPr>
              <p:nvPr userDrawn="1"/>
            </p:nvSpPr>
            <p:spPr bwMode="auto">
              <a:xfrm>
                <a:off x="2000" y="1960"/>
                <a:ext cx="15" cy="2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0" name="Freeform 372"/>
              <p:cNvSpPr>
                <a:spLocks noEditPoints="1"/>
              </p:cNvSpPr>
              <p:nvPr userDrawn="1"/>
            </p:nvSpPr>
            <p:spPr bwMode="auto">
              <a:xfrm>
                <a:off x="1889" y="1975"/>
                <a:ext cx="165" cy="149"/>
              </a:xfrm>
              <a:custGeom>
                <a:avLst/>
                <a:gdLst>
                  <a:gd name="T0" fmla="*/ 136 w 165"/>
                  <a:gd name="T1" fmla="*/ 0 h 149"/>
                  <a:gd name="T2" fmla="*/ 136 w 165"/>
                  <a:gd name="T3" fmla="*/ 22 h 149"/>
                  <a:gd name="T4" fmla="*/ 100 w 165"/>
                  <a:gd name="T5" fmla="*/ 22 h 149"/>
                  <a:gd name="T6" fmla="*/ 100 w 165"/>
                  <a:gd name="T7" fmla="*/ 0 h 149"/>
                  <a:gd name="T8" fmla="*/ 66 w 165"/>
                  <a:gd name="T9" fmla="*/ 0 h 149"/>
                  <a:gd name="T10" fmla="*/ 66 w 165"/>
                  <a:gd name="T11" fmla="*/ 22 h 149"/>
                  <a:gd name="T12" fmla="*/ 27 w 165"/>
                  <a:gd name="T13" fmla="*/ 22 h 149"/>
                  <a:gd name="T14" fmla="*/ 27 w 165"/>
                  <a:gd name="T15" fmla="*/ 0 h 149"/>
                  <a:gd name="T16" fmla="*/ 0 w 165"/>
                  <a:gd name="T17" fmla="*/ 0 h 149"/>
                  <a:gd name="T18" fmla="*/ 0 w 165"/>
                  <a:gd name="T19" fmla="*/ 149 h 149"/>
                  <a:gd name="T20" fmla="*/ 165 w 165"/>
                  <a:gd name="T21" fmla="*/ 149 h 149"/>
                  <a:gd name="T22" fmla="*/ 165 w 165"/>
                  <a:gd name="T23" fmla="*/ 0 h 149"/>
                  <a:gd name="T24" fmla="*/ 136 w 165"/>
                  <a:gd name="T25" fmla="*/ 0 h 149"/>
                  <a:gd name="T26" fmla="*/ 158 w 165"/>
                  <a:gd name="T27" fmla="*/ 143 h 149"/>
                  <a:gd name="T28" fmla="*/ 7 w 165"/>
                  <a:gd name="T29" fmla="*/ 143 h 149"/>
                  <a:gd name="T30" fmla="*/ 7 w 165"/>
                  <a:gd name="T31" fmla="*/ 33 h 149"/>
                  <a:gd name="T32" fmla="*/ 158 w 165"/>
                  <a:gd name="T33" fmla="*/ 33 h 149"/>
                  <a:gd name="T34" fmla="*/ 158 w 165"/>
                  <a:gd name="T35" fmla="*/ 1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49">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1" name="Freeform 373"/>
              <p:cNvSpPr>
                <a:spLocks noEditPoints="1"/>
              </p:cNvSpPr>
              <p:nvPr userDrawn="1"/>
            </p:nvSpPr>
            <p:spPr bwMode="auto">
              <a:xfrm>
                <a:off x="2207" y="1264"/>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2" name="Freeform 374"/>
              <p:cNvSpPr>
                <a:spLocks/>
              </p:cNvSpPr>
              <p:nvPr userDrawn="1"/>
            </p:nvSpPr>
            <p:spPr bwMode="auto">
              <a:xfrm>
                <a:off x="1958" y="956"/>
                <a:ext cx="148" cy="46"/>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3" name="Rectangle 375"/>
              <p:cNvSpPr>
                <a:spLocks noChangeArrowheads="1"/>
              </p:cNvSpPr>
              <p:nvPr userDrawn="1"/>
            </p:nvSpPr>
            <p:spPr bwMode="auto">
              <a:xfrm>
                <a:off x="1958" y="1015"/>
                <a:ext cx="148" cy="3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4" name="Freeform 376"/>
              <p:cNvSpPr>
                <a:spLocks/>
              </p:cNvSpPr>
              <p:nvPr userDrawn="1"/>
            </p:nvSpPr>
            <p:spPr bwMode="auto">
              <a:xfrm>
                <a:off x="1958" y="1060"/>
                <a:ext cx="148" cy="46"/>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5" name="Freeform 377"/>
              <p:cNvSpPr>
                <a:spLocks noEditPoints="1"/>
              </p:cNvSpPr>
              <p:nvPr userDrawn="1"/>
            </p:nvSpPr>
            <p:spPr bwMode="auto">
              <a:xfrm>
                <a:off x="2368" y="734"/>
                <a:ext cx="168" cy="168"/>
              </a:xfrm>
              <a:custGeom>
                <a:avLst/>
                <a:gdLst>
                  <a:gd name="T0" fmla="*/ 116 w 168"/>
                  <a:gd name="T1" fmla="*/ 76 h 168"/>
                  <a:gd name="T2" fmla="*/ 52 w 168"/>
                  <a:gd name="T3" fmla="*/ 76 h 168"/>
                  <a:gd name="T4" fmla="*/ 52 w 168"/>
                  <a:gd name="T5" fmla="*/ 69 h 168"/>
                  <a:gd name="T6" fmla="*/ 116 w 168"/>
                  <a:gd name="T7" fmla="*/ 69 h 168"/>
                  <a:gd name="T8" fmla="*/ 116 w 168"/>
                  <a:gd name="T9" fmla="*/ 76 h 168"/>
                  <a:gd name="T10" fmla="*/ 116 w 168"/>
                  <a:gd name="T11" fmla="*/ 96 h 168"/>
                  <a:gd name="T12" fmla="*/ 52 w 168"/>
                  <a:gd name="T13" fmla="*/ 96 h 168"/>
                  <a:gd name="T14" fmla="*/ 52 w 168"/>
                  <a:gd name="T15" fmla="*/ 105 h 168"/>
                  <a:gd name="T16" fmla="*/ 116 w 168"/>
                  <a:gd name="T17" fmla="*/ 105 h 168"/>
                  <a:gd name="T18" fmla="*/ 116 w 168"/>
                  <a:gd name="T19" fmla="*/ 96 h 168"/>
                  <a:gd name="T20" fmla="*/ 116 w 168"/>
                  <a:gd name="T21" fmla="*/ 39 h 168"/>
                  <a:gd name="T22" fmla="*/ 52 w 168"/>
                  <a:gd name="T23" fmla="*/ 39 h 168"/>
                  <a:gd name="T24" fmla="*/ 52 w 168"/>
                  <a:gd name="T25" fmla="*/ 47 h 168"/>
                  <a:gd name="T26" fmla="*/ 116 w 168"/>
                  <a:gd name="T27" fmla="*/ 47 h 168"/>
                  <a:gd name="T28" fmla="*/ 116 w 168"/>
                  <a:gd name="T29" fmla="*/ 39 h 168"/>
                  <a:gd name="T30" fmla="*/ 116 w 168"/>
                  <a:gd name="T31" fmla="*/ 126 h 168"/>
                  <a:gd name="T32" fmla="*/ 52 w 168"/>
                  <a:gd name="T33" fmla="*/ 126 h 168"/>
                  <a:gd name="T34" fmla="*/ 52 w 168"/>
                  <a:gd name="T35" fmla="*/ 133 h 168"/>
                  <a:gd name="T36" fmla="*/ 116 w 168"/>
                  <a:gd name="T37" fmla="*/ 133 h 168"/>
                  <a:gd name="T38" fmla="*/ 116 w 168"/>
                  <a:gd name="T39" fmla="*/ 126 h 168"/>
                  <a:gd name="T40" fmla="*/ 168 w 168"/>
                  <a:gd name="T41" fmla="*/ 168 h 168"/>
                  <a:gd name="T42" fmla="*/ 0 w 168"/>
                  <a:gd name="T43" fmla="*/ 168 h 168"/>
                  <a:gd name="T44" fmla="*/ 0 w 168"/>
                  <a:gd name="T45" fmla="*/ 0 h 168"/>
                  <a:gd name="T46" fmla="*/ 168 w 168"/>
                  <a:gd name="T47" fmla="*/ 0 h 168"/>
                  <a:gd name="T48" fmla="*/ 168 w 168"/>
                  <a:gd name="T49" fmla="*/ 168 h 168"/>
                  <a:gd name="T50" fmla="*/ 161 w 168"/>
                  <a:gd name="T51" fmla="*/ 9 h 168"/>
                  <a:gd name="T52" fmla="*/ 8 w 168"/>
                  <a:gd name="T53" fmla="*/ 9 h 168"/>
                  <a:gd name="T54" fmla="*/ 8 w 168"/>
                  <a:gd name="T55" fmla="*/ 162 h 168"/>
                  <a:gd name="T56" fmla="*/ 161 w 168"/>
                  <a:gd name="T57" fmla="*/ 162 h 168"/>
                  <a:gd name="T58" fmla="*/ 161 w 168"/>
                  <a:gd name="T59" fmla="*/ 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68">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6" name="Freeform 378"/>
              <p:cNvSpPr>
                <a:spLocks noEditPoints="1"/>
              </p:cNvSpPr>
              <p:nvPr userDrawn="1"/>
            </p:nvSpPr>
            <p:spPr bwMode="auto">
              <a:xfrm>
                <a:off x="2984" y="719"/>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7" name="Freeform 379"/>
              <p:cNvSpPr>
                <a:spLocks noEditPoints="1"/>
              </p:cNvSpPr>
              <p:nvPr userDrawn="1"/>
            </p:nvSpPr>
            <p:spPr bwMode="auto">
              <a:xfrm>
                <a:off x="798" y="3101"/>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8" name="Freeform 380"/>
              <p:cNvSpPr>
                <a:spLocks noEditPoints="1"/>
              </p:cNvSpPr>
              <p:nvPr userDrawn="1"/>
            </p:nvSpPr>
            <p:spPr bwMode="auto">
              <a:xfrm>
                <a:off x="4285" y="781"/>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9" name="Oval 381"/>
              <p:cNvSpPr>
                <a:spLocks noChangeArrowheads="1"/>
              </p:cNvSpPr>
              <p:nvPr userDrawn="1"/>
            </p:nvSpPr>
            <p:spPr bwMode="auto">
              <a:xfrm>
                <a:off x="4335" y="860"/>
                <a:ext cx="16" cy="16"/>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0" name="Freeform 382"/>
              <p:cNvSpPr>
                <a:spLocks noEditPoints="1"/>
              </p:cNvSpPr>
              <p:nvPr userDrawn="1"/>
            </p:nvSpPr>
            <p:spPr bwMode="auto">
              <a:xfrm>
                <a:off x="4782" y="865"/>
                <a:ext cx="168"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1" name="Rectangle 383"/>
              <p:cNvSpPr>
                <a:spLocks noChangeArrowheads="1"/>
              </p:cNvSpPr>
              <p:nvPr userDrawn="1"/>
            </p:nvSpPr>
            <p:spPr bwMode="auto">
              <a:xfrm>
                <a:off x="4782" y="958"/>
                <a:ext cx="168" cy="1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2" name="Rectangle 384"/>
              <p:cNvSpPr>
                <a:spLocks noChangeArrowheads="1"/>
              </p:cNvSpPr>
              <p:nvPr userDrawn="1"/>
            </p:nvSpPr>
            <p:spPr bwMode="auto">
              <a:xfrm>
                <a:off x="4782" y="990"/>
                <a:ext cx="168" cy="1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3" name="Rectangle 385"/>
              <p:cNvSpPr>
                <a:spLocks noChangeArrowheads="1"/>
              </p:cNvSpPr>
              <p:nvPr userDrawn="1"/>
            </p:nvSpPr>
            <p:spPr bwMode="auto">
              <a:xfrm>
                <a:off x="4782" y="1023"/>
                <a:ext cx="168" cy="1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4" name="Freeform 386"/>
              <p:cNvSpPr>
                <a:spLocks noEditPoints="1"/>
              </p:cNvSpPr>
              <p:nvPr userDrawn="1"/>
            </p:nvSpPr>
            <p:spPr bwMode="auto">
              <a:xfrm>
                <a:off x="5153" y="1551"/>
                <a:ext cx="235" cy="136"/>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5" name="Freeform 387"/>
              <p:cNvSpPr>
                <a:spLocks noEditPoints="1"/>
              </p:cNvSpPr>
              <p:nvPr userDrawn="1"/>
            </p:nvSpPr>
            <p:spPr bwMode="auto">
              <a:xfrm>
                <a:off x="3503" y="872"/>
                <a:ext cx="235" cy="136"/>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6" name="Freeform 388"/>
              <p:cNvSpPr>
                <a:spLocks noEditPoints="1"/>
              </p:cNvSpPr>
              <p:nvPr userDrawn="1"/>
            </p:nvSpPr>
            <p:spPr bwMode="auto">
              <a:xfrm>
                <a:off x="2776" y="1395"/>
                <a:ext cx="174" cy="165"/>
              </a:xfrm>
              <a:custGeom>
                <a:avLst/>
                <a:gdLst>
                  <a:gd name="T0" fmla="*/ 153 w 174"/>
                  <a:gd name="T1" fmla="*/ 54 h 165"/>
                  <a:gd name="T2" fmla="*/ 153 w 174"/>
                  <a:gd name="T3" fmla="*/ 30 h 165"/>
                  <a:gd name="T4" fmla="*/ 122 w 174"/>
                  <a:gd name="T5" fmla="*/ 30 h 165"/>
                  <a:gd name="T6" fmla="*/ 87 w 174"/>
                  <a:gd name="T7" fmla="*/ 0 h 165"/>
                  <a:gd name="T8" fmla="*/ 49 w 174"/>
                  <a:gd name="T9" fmla="*/ 30 h 165"/>
                  <a:gd name="T10" fmla="*/ 20 w 174"/>
                  <a:gd name="T11" fmla="*/ 30 h 165"/>
                  <a:gd name="T12" fmla="*/ 20 w 174"/>
                  <a:gd name="T13" fmla="*/ 52 h 165"/>
                  <a:gd name="T14" fmla="*/ 0 w 174"/>
                  <a:gd name="T15" fmla="*/ 69 h 165"/>
                  <a:gd name="T16" fmla="*/ 0 w 174"/>
                  <a:gd name="T17" fmla="*/ 165 h 165"/>
                  <a:gd name="T18" fmla="*/ 174 w 174"/>
                  <a:gd name="T19" fmla="*/ 165 h 165"/>
                  <a:gd name="T20" fmla="*/ 174 w 174"/>
                  <a:gd name="T21" fmla="*/ 69 h 165"/>
                  <a:gd name="T22" fmla="*/ 153 w 174"/>
                  <a:gd name="T23" fmla="*/ 54 h 165"/>
                  <a:gd name="T24" fmla="*/ 166 w 174"/>
                  <a:gd name="T25" fmla="*/ 158 h 165"/>
                  <a:gd name="T26" fmla="*/ 7 w 174"/>
                  <a:gd name="T27" fmla="*/ 158 h 165"/>
                  <a:gd name="T28" fmla="*/ 7 w 174"/>
                  <a:gd name="T29" fmla="*/ 74 h 165"/>
                  <a:gd name="T30" fmla="*/ 28 w 174"/>
                  <a:gd name="T31" fmla="*/ 57 h 165"/>
                  <a:gd name="T32" fmla="*/ 28 w 174"/>
                  <a:gd name="T33" fmla="*/ 37 h 165"/>
                  <a:gd name="T34" fmla="*/ 52 w 174"/>
                  <a:gd name="T35" fmla="*/ 37 h 165"/>
                  <a:gd name="T36" fmla="*/ 87 w 174"/>
                  <a:gd name="T37" fmla="*/ 10 h 165"/>
                  <a:gd name="T38" fmla="*/ 119 w 174"/>
                  <a:gd name="T39" fmla="*/ 37 h 165"/>
                  <a:gd name="T40" fmla="*/ 146 w 174"/>
                  <a:gd name="T41" fmla="*/ 37 h 165"/>
                  <a:gd name="T42" fmla="*/ 146 w 174"/>
                  <a:gd name="T43" fmla="*/ 57 h 165"/>
                  <a:gd name="T44" fmla="*/ 166 w 174"/>
                  <a:gd name="T45" fmla="*/ 74 h 165"/>
                  <a:gd name="T46" fmla="*/ 166 w 174"/>
                  <a:gd name="T47" fmla="*/ 158 h 165"/>
                  <a:gd name="T48" fmla="*/ 35 w 174"/>
                  <a:gd name="T49" fmla="*/ 91 h 165"/>
                  <a:gd name="T50" fmla="*/ 87 w 174"/>
                  <a:gd name="T51" fmla="*/ 126 h 165"/>
                  <a:gd name="T52" fmla="*/ 139 w 174"/>
                  <a:gd name="T53" fmla="*/ 92 h 165"/>
                  <a:gd name="T54" fmla="*/ 139 w 174"/>
                  <a:gd name="T55" fmla="*/ 45 h 165"/>
                  <a:gd name="T56" fmla="*/ 35 w 174"/>
                  <a:gd name="T57" fmla="*/ 45 h 165"/>
                  <a:gd name="T58" fmla="*/ 35 w 174"/>
                  <a:gd name="T59" fmla="*/ 91 h 165"/>
                  <a:gd name="T60" fmla="*/ 55 w 174"/>
                  <a:gd name="T61" fmla="*/ 57 h 165"/>
                  <a:gd name="T62" fmla="*/ 119 w 174"/>
                  <a:gd name="T63" fmla="*/ 57 h 165"/>
                  <a:gd name="T64" fmla="*/ 119 w 174"/>
                  <a:gd name="T65" fmla="*/ 65 h 165"/>
                  <a:gd name="T66" fmla="*/ 55 w 174"/>
                  <a:gd name="T67" fmla="*/ 65 h 165"/>
                  <a:gd name="T68" fmla="*/ 55 w 174"/>
                  <a:gd name="T69" fmla="*/ 57 h 165"/>
                  <a:gd name="T70" fmla="*/ 55 w 174"/>
                  <a:gd name="T71" fmla="*/ 79 h 165"/>
                  <a:gd name="T72" fmla="*/ 119 w 174"/>
                  <a:gd name="T73" fmla="*/ 79 h 165"/>
                  <a:gd name="T74" fmla="*/ 119 w 174"/>
                  <a:gd name="T75" fmla="*/ 87 h 165"/>
                  <a:gd name="T76" fmla="*/ 55 w 174"/>
                  <a:gd name="T77" fmla="*/ 87 h 165"/>
                  <a:gd name="T78" fmla="*/ 55 w 174"/>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 h="165">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7" name="Freeform 389"/>
              <p:cNvSpPr>
                <a:spLocks noEditPoints="1"/>
              </p:cNvSpPr>
              <p:nvPr userDrawn="1"/>
            </p:nvSpPr>
            <p:spPr bwMode="auto">
              <a:xfrm>
                <a:off x="7221" y="316"/>
                <a:ext cx="175" cy="163"/>
              </a:xfrm>
              <a:custGeom>
                <a:avLst/>
                <a:gdLst>
                  <a:gd name="T0" fmla="*/ 153 w 175"/>
                  <a:gd name="T1" fmla="*/ 52 h 163"/>
                  <a:gd name="T2" fmla="*/ 153 w 175"/>
                  <a:gd name="T3" fmla="*/ 28 h 163"/>
                  <a:gd name="T4" fmla="*/ 123 w 175"/>
                  <a:gd name="T5" fmla="*/ 28 h 163"/>
                  <a:gd name="T6" fmla="*/ 88 w 175"/>
                  <a:gd name="T7" fmla="*/ 0 h 163"/>
                  <a:gd name="T8" fmla="*/ 49 w 175"/>
                  <a:gd name="T9" fmla="*/ 28 h 163"/>
                  <a:gd name="T10" fmla="*/ 20 w 175"/>
                  <a:gd name="T11" fmla="*/ 28 h 163"/>
                  <a:gd name="T12" fmla="*/ 20 w 175"/>
                  <a:gd name="T13" fmla="*/ 52 h 163"/>
                  <a:gd name="T14" fmla="*/ 0 w 175"/>
                  <a:gd name="T15" fmla="*/ 69 h 163"/>
                  <a:gd name="T16" fmla="*/ 0 w 175"/>
                  <a:gd name="T17" fmla="*/ 163 h 163"/>
                  <a:gd name="T18" fmla="*/ 175 w 175"/>
                  <a:gd name="T19" fmla="*/ 163 h 163"/>
                  <a:gd name="T20" fmla="*/ 175 w 175"/>
                  <a:gd name="T21" fmla="*/ 69 h 163"/>
                  <a:gd name="T22" fmla="*/ 153 w 175"/>
                  <a:gd name="T23" fmla="*/ 52 h 163"/>
                  <a:gd name="T24" fmla="*/ 166 w 175"/>
                  <a:gd name="T25" fmla="*/ 156 h 163"/>
                  <a:gd name="T26" fmla="*/ 7 w 175"/>
                  <a:gd name="T27" fmla="*/ 156 h 163"/>
                  <a:gd name="T28" fmla="*/ 7 w 175"/>
                  <a:gd name="T29" fmla="*/ 72 h 163"/>
                  <a:gd name="T30" fmla="*/ 29 w 175"/>
                  <a:gd name="T31" fmla="*/ 55 h 163"/>
                  <a:gd name="T32" fmla="*/ 29 w 175"/>
                  <a:gd name="T33" fmla="*/ 37 h 163"/>
                  <a:gd name="T34" fmla="*/ 52 w 175"/>
                  <a:gd name="T35" fmla="*/ 37 h 163"/>
                  <a:gd name="T36" fmla="*/ 88 w 175"/>
                  <a:gd name="T37" fmla="*/ 8 h 163"/>
                  <a:gd name="T38" fmla="*/ 119 w 175"/>
                  <a:gd name="T39" fmla="*/ 37 h 163"/>
                  <a:gd name="T40" fmla="*/ 146 w 175"/>
                  <a:gd name="T41" fmla="*/ 37 h 163"/>
                  <a:gd name="T42" fmla="*/ 146 w 175"/>
                  <a:gd name="T43" fmla="*/ 57 h 163"/>
                  <a:gd name="T44" fmla="*/ 166 w 175"/>
                  <a:gd name="T45" fmla="*/ 72 h 163"/>
                  <a:gd name="T46" fmla="*/ 166 w 175"/>
                  <a:gd name="T47" fmla="*/ 156 h 163"/>
                  <a:gd name="T48" fmla="*/ 36 w 175"/>
                  <a:gd name="T49" fmla="*/ 91 h 163"/>
                  <a:gd name="T50" fmla="*/ 88 w 175"/>
                  <a:gd name="T51" fmla="*/ 124 h 163"/>
                  <a:gd name="T52" fmla="*/ 140 w 175"/>
                  <a:gd name="T53" fmla="*/ 91 h 163"/>
                  <a:gd name="T54" fmla="*/ 140 w 175"/>
                  <a:gd name="T55" fmla="*/ 45 h 163"/>
                  <a:gd name="T56" fmla="*/ 36 w 175"/>
                  <a:gd name="T57" fmla="*/ 45 h 163"/>
                  <a:gd name="T58" fmla="*/ 36 w 175"/>
                  <a:gd name="T59" fmla="*/ 91 h 163"/>
                  <a:gd name="T60" fmla="*/ 56 w 175"/>
                  <a:gd name="T61" fmla="*/ 55 h 163"/>
                  <a:gd name="T62" fmla="*/ 119 w 175"/>
                  <a:gd name="T63" fmla="*/ 55 h 163"/>
                  <a:gd name="T64" fmla="*/ 119 w 175"/>
                  <a:gd name="T65" fmla="*/ 64 h 163"/>
                  <a:gd name="T66" fmla="*/ 56 w 175"/>
                  <a:gd name="T67" fmla="*/ 64 h 163"/>
                  <a:gd name="T68" fmla="*/ 56 w 175"/>
                  <a:gd name="T69" fmla="*/ 55 h 163"/>
                  <a:gd name="T70" fmla="*/ 56 w 175"/>
                  <a:gd name="T71" fmla="*/ 77 h 163"/>
                  <a:gd name="T72" fmla="*/ 119 w 175"/>
                  <a:gd name="T73" fmla="*/ 77 h 163"/>
                  <a:gd name="T74" fmla="*/ 119 w 175"/>
                  <a:gd name="T75" fmla="*/ 86 h 163"/>
                  <a:gd name="T76" fmla="*/ 56 w 175"/>
                  <a:gd name="T77" fmla="*/ 86 h 163"/>
                  <a:gd name="T78" fmla="*/ 56 w 175"/>
                  <a:gd name="T79"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3">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8" name="Freeform 390"/>
              <p:cNvSpPr>
                <a:spLocks noEditPoints="1"/>
              </p:cNvSpPr>
              <p:nvPr userDrawn="1"/>
            </p:nvSpPr>
            <p:spPr bwMode="auto">
              <a:xfrm>
                <a:off x="152" y="2954"/>
                <a:ext cx="175" cy="165"/>
              </a:xfrm>
              <a:custGeom>
                <a:avLst/>
                <a:gdLst>
                  <a:gd name="T0" fmla="*/ 154 w 175"/>
                  <a:gd name="T1" fmla="*/ 54 h 165"/>
                  <a:gd name="T2" fmla="*/ 154 w 175"/>
                  <a:gd name="T3" fmla="*/ 31 h 165"/>
                  <a:gd name="T4" fmla="*/ 122 w 175"/>
                  <a:gd name="T5" fmla="*/ 31 h 165"/>
                  <a:gd name="T6" fmla="*/ 87 w 175"/>
                  <a:gd name="T7" fmla="*/ 0 h 165"/>
                  <a:gd name="T8" fmla="*/ 50 w 175"/>
                  <a:gd name="T9" fmla="*/ 31 h 165"/>
                  <a:gd name="T10" fmla="*/ 22 w 175"/>
                  <a:gd name="T11" fmla="*/ 31 h 165"/>
                  <a:gd name="T12" fmla="*/ 22 w 175"/>
                  <a:gd name="T13" fmla="*/ 53 h 165"/>
                  <a:gd name="T14" fmla="*/ 0 w 175"/>
                  <a:gd name="T15" fmla="*/ 69 h 165"/>
                  <a:gd name="T16" fmla="*/ 0 w 175"/>
                  <a:gd name="T17" fmla="*/ 165 h 165"/>
                  <a:gd name="T18" fmla="*/ 175 w 175"/>
                  <a:gd name="T19" fmla="*/ 165 h 165"/>
                  <a:gd name="T20" fmla="*/ 175 w 175"/>
                  <a:gd name="T21" fmla="*/ 69 h 165"/>
                  <a:gd name="T22" fmla="*/ 154 w 175"/>
                  <a:gd name="T23" fmla="*/ 54 h 165"/>
                  <a:gd name="T24" fmla="*/ 168 w 175"/>
                  <a:gd name="T25" fmla="*/ 158 h 165"/>
                  <a:gd name="T26" fmla="*/ 8 w 175"/>
                  <a:gd name="T27" fmla="*/ 158 h 165"/>
                  <a:gd name="T28" fmla="*/ 8 w 175"/>
                  <a:gd name="T29" fmla="*/ 74 h 165"/>
                  <a:gd name="T30" fmla="*/ 28 w 175"/>
                  <a:gd name="T31" fmla="*/ 58 h 165"/>
                  <a:gd name="T32" fmla="*/ 28 w 175"/>
                  <a:gd name="T33" fmla="*/ 37 h 165"/>
                  <a:gd name="T34" fmla="*/ 52 w 175"/>
                  <a:gd name="T35" fmla="*/ 37 h 165"/>
                  <a:gd name="T36" fmla="*/ 87 w 175"/>
                  <a:gd name="T37" fmla="*/ 11 h 165"/>
                  <a:gd name="T38" fmla="*/ 119 w 175"/>
                  <a:gd name="T39" fmla="*/ 37 h 165"/>
                  <a:gd name="T40" fmla="*/ 146 w 175"/>
                  <a:gd name="T41" fmla="*/ 37 h 165"/>
                  <a:gd name="T42" fmla="*/ 146 w 175"/>
                  <a:gd name="T43" fmla="*/ 58 h 165"/>
                  <a:gd name="T44" fmla="*/ 168 w 175"/>
                  <a:gd name="T45" fmla="*/ 74 h 165"/>
                  <a:gd name="T46" fmla="*/ 168 w 175"/>
                  <a:gd name="T47" fmla="*/ 158 h 165"/>
                  <a:gd name="T48" fmla="*/ 35 w 175"/>
                  <a:gd name="T49" fmla="*/ 91 h 165"/>
                  <a:gd name="T50" fmla="*/ 87 w 175"/>
                  <a:gd name="T51" fmla="*/ 127 h 165"/>
                  <a:gd name="T52" fmla="*/ 139 w 175"/>
                  <a:gd name="T53" fmla="*/ 93 h 165"/>
                  <a:gd name="T54" fmla="*/ 139 w 175"/>
                  <a:gd name="T55" fmla="*/ 46 h 165"/>
                  <a:gd name="T56" fmla="*/ 35 w 175"/>
                  <a:gd name="T57" fmla="*/ 46 h 165"/>
                  <a:gd name="T58" fmla="*/ 35 w 175"/>
                  <a:gd name="T59" fmla="*/ 91 h 165"/>
                  <a:gd name="T60" fmla="*/ 55 w 175"/>
                  <a:gd name="T61" fmla="*/ 58 h 165"/>
                  <a:gd name="T62" fmla="*/ 119 w 175"/>
                  <a:gd name="T63" fmla="*/ 58 h 165"/>
                  <a:gd name="T64" fmla="*/ 119 w 175"/>
                  <a:gd name="T65" fmla="*/ 66 h 165"/>
                  <a:gd name="T66" fmla="*/ 55 w 175"/>
                  <a:gd name="T67" fmla="*/ 66 h 165"/>
                  <a:gd name="T68" fmla="*/ 55 w 175"/>
                  <a:gd name="T69" fmla="*/ 58 h 165"/>
                  <a:gd name="T70" fmla="*/ 55 w 175"/>
                  <a:gd name="T71" fmla="*/ 79 h 165"/>
                  <a:gd name="T72" fmla="*/ 119 w 175"/>
                  <a:gd name="T73" fmla="*/ 79 h 165"/>
                  <a:gd name="T74" fmla="*/ 119 w 175"/>
                  <a:gd name="T75" fmla="*/ 88 h 165"/>
                  <a:gd name="T76" fmla="*/ 55 w 175"/>
                  <a:gd name="T77" fmla="*/ 88 h 165"/>
                  <a:gd name="T78" fmla="*/ 55 w 175"/>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5">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9" name="Rectangle 391"/>
              <p:cNvSpPr>
                <a:spLocks noChangeArrowheads="1"/>
              </p:cNvSpPr>
              <p:nvPr userDrawn="1"/>
            </p:nvSpPr>
            <p:spPr bwMode="auto">
              <a:xfrm>
                <a:off x="4982" y="1990"/>
                <a:ext cx="33"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0" name="Rectangle 392"/>
              <p:cNvSpPr>
                <a:spLocks noChangeArrowheads="1"/>
              </p:cNvSpPr>
              <p:nvPr userDrawn="1"/>
            </p:nvSpPr>
            <p:spPr bwMode="auto">
              <a:xfrm>
                <a:off x="4982" y="1966"/>
                <a:ext cx="50"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1" name="Rectangle 393"/>
              <p:cNvSpPr>
                <a:spLocks noChangeArrowheads="1"/>
              </p:cNvSpPr>
              <p:nvPr userDrawn="1"/>
            </p:nvSpPr>
            <p:spPr bwMode="auto">
              <a:xfrm>
                <a:off x="4982" y="1943"/>
                <a:ext cx="50"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2" name="Rectangle 394"/>
              <p:cNvSpPr>
                <a:spLocks noChangeArrowheads="1"/>
              </p:cNvSpPr>
              <p:nvPr userDrawn="1"/>
            </p:nvSpPr>
            <p:spPr bwMode="auto">
              <a:xfrm>
                <a:off x="4982" y="1921"/>
                <a:ext cx="50" cy="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3" name="Rectangle 395"/>
              <p:cNvSpPr>
                <a:spLocks noChangeArrowheads="1"/>
              </p:cNvSpPr>
              <p:nvPr userDrawn="1"/>
            </p:nvSpPr>
            <p:spPr bwMode="auto">
              <a:xfrm>
                <a:off x="4896" y="1990"/>
                <a:ext cx="34"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4" name="Rectangle 396"/>
              <p:cNvSpPr>
                <a:spLocks noChangeArrowheads="1"/>
              </p:cNvSpPr>
              <p:nvPr userDrawn="1"/>
            </p:nvSpPr>
            <p:spPr bwMode="auto">
              <a:xfrm>
                <a:off x="4896" y="1966"/>
                <a:ext cx="51"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5" name="Rectangle 397"/>
              <p:cNvSpPr>
                <a:spLocks noChangeArrowheads="1"/>
              </p:cNvSpPr>
              <p:nvPr userDrawn="1"/>
            </p:nvSpPr>
            <p:spPr bwMode="auto">
              <a:xfrm>
                <a:off x="4896" y="1943"/>
                <a:ext cx="51"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6" name="Rectangle 398"/>
              <p:cNvSpPr>
                <a:spLocks noChangeArrowheads="1"/>
              </p:cNvSpPr>
              <p:nvPr userDrawn="1"/>
            </p:nvSpPr>
            <p:spPr bwMode="auto">
              <a:xfrm>
                <a:off x="4896" y="1921"/>
                <a:ext cx="51" cy="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7" name="Freeform 399"/>
              <p:cNvSpPr>
                <a:spLocks noEditPoints="1"/>
              </p:cNvSpPr>
              <p:nvPr userDrawn="1"/>
            </p:nvSpPr>
            <p:spPr bwMode="auto">
              <a:xfrm>
                <a:off x="4874" y="1894"/>
                <a:ext cx="185" cy="139"/>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8" name="Rectangle 400"/>
              <p:cNvSpPr>
                <a:spLocks noChangeArrowheads="1"/>
              </p:cNvSpPr>
              <p:nvPr userDrawn="1"/>
            </p:nvSpPr>
            <p:spPr bwMode="auto">
              <a:xfrm>
                <a:off x="4523" y="2366"/>
                <a:ext cx="56" cy="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9" name="Rectangle 401"/>
              <p:cNvSpPr>
                <a:spLocks noChangeArrowheads="1"/>
              </p:cNvSpPr>
              <p:nvPr userDrawn="1"/>
            </p:nvSpPr>
            <p:spPr bwMode="auto">
              <a:xfrm>
                <a:off x="4515" y="2341"/>
                <a:ext cx="77"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0" name="Rectangle 402"/>
              <p:cNvSpPr>
                <a:spLocks noChangeArrowheads="1"/>
              </p:cNvSpPr>
              <p:nvPr userDrawn="1"/>
            </p:nvSpPr>
            <p:spPr bwMode="auto">
              <a:xfrm>
                <a:off x="4529" y="2316"/>
                <a:ext cx="25"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1" name="Freeform 403"/>
              <p:cNvSpPr>
                <a:spLocks noEditPoints="1"/>
              </p:cNvSpPr>
              <p:nvPr userDrawn="1"/>
            </p:nvSpPr>
            <p:spPr bwMode="auto">
              <a:xfrm>
                <a:off x="4482" y="2279"/>
                <a:ext cx="172" cy="149"/>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2" name="Freeform 404"/>
              <p:cNvSpPr>
                <a:spLocks noEditPoints="1"/>
              </p:cNvSpPr>
              <p:nvPr userDrawn="1"/>
            </p:nvSpPr>
            <p:spPr bwMode="auto">
              <a:xfrm>
                <a:off x="4132" y="2583"/>
                <a:ext cx="170" cy="133"/>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3" name="Freeform 405"/>
              <p:cNvSpPr>
                <a:spLocks/>
              </p:cNvSpPr>
              <p:nvPr userDrawn="1"/>
            </p:nvSpPr>
            <p:spPr bwMode="auto">
              <a:xfrm>
                <a:off x="4273" y="2670"/>
                <a:ext cx="15" cy="9"/>
              </a:xfrm>
              <a:custGeom>
                <a:avLst/>
                <a:gdLst>
                  <a:gd name="T0" fmla="*/ 0 w 15"/>
                  <a:gd name="T1" fmla="*/ 0 h 9"/>
                  <a:gd name="T2" fmla="*/ 0 w 15"/>
                  <a:gd name="T3" fmla="*/ 9 h 9"/>
                  <a:gd name="T4" fmla="*/ 0 w 15"/>
                  <a:gd name="T5" fmla="*/ 9 h 9"/>
                  <a:gd name="T6" fmla="*/ 15 w 15"/>
                  <a:gd name="T7" fmla="*/ 9 h 9"/>
                  <a:gd name="T8" fmla="*/ 15 w 15"/>
                  <a:gd name="T9" fmla="*/ 0 h 9"/>
                  <a:gd name="T10" fmla="*/ 0 w 15"/>
                  <a:gd name="T11" fmla="*/ 0 h 9"/>
                  <a:gd name="T12" fmla="*/ 0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0" y="0"/>
                    </a:moveTo>
                    <a:lnTo>
                      <a:pt x="0" y="9"/>
                    </a:lnTo>
                    <a:lnTo>
                      <a:pt x="0" y="9"/>
                    </a:lnTo>
                    <a:lnTo>
                      <a:pt x="15" y="9"/>
                    </a:lnTo>
                    <a:lnTo>
                      <a:pt x="15" y="0"/>
                    </a:lnTo>
                    <a:lnTo>
                      <a:pt x="0"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
          <p:nvSpPr>
            <p:cNvPr id="8" name="Rectangle 407"/>
            <p:cNvSpPr>
              <a:spLocks noChangeArrowheads="1"/>
            </p:cNvSpPr>
            <p:nvPr userDrawn="1"/>
          </p:nvSpPr>
          <p:spPr bwMode="auto">
            <a:xfrm>
              <a:off x="4255" y="2670"/>
              <a:ext cx="13" cy="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 name="Freeform 408"/>
            <p:cNvSpPr>
              <a:spLocks/>
            </p:cNvSpPr>
            <p:nvPr userDrawn="1"/>
          </p:nvSpPr>
          <p:spPr bwMode="auto">
            <a:xfrm>
              <a:off x="4230" y="2670"/>
              <a:ext cx="20" cy="9"/>
            </a:xfrm>
            <a:custGeom>
              <a:avLst/>
              <a:gdLst>
                <a:gd name="T0" fmla="*/ 0 w 20"/>
                <a:gd name="T1" fmla="*/ 9 h 9"/>
                <a:gd name="T2" fmla="*/ 0 w 20"/>
                <a:gd name="T3" fmla="*/ 9 h 9"/>
                <a:gd name="T4" fmla="*/ 20 w 20"/>
                <a:gd name="T5" fmla="*/ 9 h 9"/>
                <a:gd name="T6" fmla="*/ 20 w 20"/>
                <a:gd name="T7" fmla="*/ 0 h 9"/>
                <a:gd name="T8" fmla="*/ 0 w 20"/>
                <a:gd name="T9" fmla="*/ 0 h 9"/>
                <a:gd name="T10" fmla="*/ 0 w 20"/>
                <a:gd name="T11" fmla="*/ 9 h 9"/>
              </a:gdLst>
              <a:ahLst/>
              <a:cxnLst>
                <a:cxn ang="0">
                  <a:pos x="T0" y="T1"/>
                </a:cxn>
                <a:cxn ang="0">
                  <a:pos x="T2" y="T3"/>
                </a:cxn>
                <a:cxn ang="0">
                  <a:pos x="T4" y="T5"/>
                </a:cxn>
                <a:cxn ang="0">
                  <a:pos x="T6" y="T7"/>
                </a:cxn>
                <a:cxn ang="0">
                  <a:pos x="T8" y="T9"/>
                </a:cxn>
                <a:cxn ang="0">
                  <a:pos x="T10" y="T11"/>
                </a:cxn>
              </a:cxnLst>
              <a:rect l="0" t="0" r="r" b="b"/>
              <a:pathLst>
                <a:path w="20" h="9">
                  <a:moveTo>
                    <a:pt x="0" y="9"/>
                  </a:moveTo>
                  <a:lnTo>
                    <a:pt x="0" y="9"/>
                  </a:lnTo>
                  <a:lnTo>
                    <a:pt x="20" y="9"/>
                  </a:lnTo>
                  <a:lnTo>
                    <a:pt x="20" y="0"/>
                  </a:lnTo>
                  <a:lnTo>
                    <a:pt x="0" y="0"/>
                  </a:lnTo>
                  <a:lnTo>
                    <a:pt x="0" y="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 name="Freeform 409"/>
            <p:cNvSpPr>
              <a:spLocks/>
            </p:cNvSpPr>
            <p:nvPr userDrawn="1"/>
          </p:nvSpPr>
          <p:spPr bwMode="auto">
            <a:xfrm>
              <a:off x="4163" y="2670"/>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 name="Freeform 410"/>
            <p:cNvSpPr>
              <a:spLocks/>
            </p:cNvSpPr>
            <p:nvPr userDrawn="1"/>
          </p:nvSpPr>
          <p:spPr bwMode="auto">
            <a:xfrm>
              <a:off x="4163" y="268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 name="Freeform 411"/>
            <p:cNvSpPr>
              <a:spLocks noEditPoints="1"/>
            </p:cNvSpPr>
            <p:nvPr userDrawn="1"/>
          </p:nvSpPr>
          <p:spPr bwMode="auto">
            <a:xfrm>
              <a:off x="3175" y="2593"/>
              <a:ext cx="180" cy="175"/>
            </a:xfrm>
            <a:custGeom>
              <a:avLst/>
              <a:gdLst>
                <a:gd name="T0" fmla="*/ 116 w 180"/>
                <a:gd name="T1" fmla="*/ 119 h 175"/>
                <a:gd name="T2" fmla="*/ 118 w 180"/>
                <a:gd name="T3" fmla="*/ 119 h 175"/>
                <a:gd name="T4" fmla="*/ 118 w 180"/>
                <a:gd name="T5" fmla="*/ 145 h 175"/>
                <a:gd name="T6" fmla="*/ 118 w 180"/>
                <a:gd name="T7" fmla="*/ 145 h 175"/>
                <a:gd name="T8" fmla="*/ 51 w 180"/>
                <a:gd name="T9" fmla="*/ 145 h 175"/>
                <a:gd name="T10" fmla="*/ 21 w 180"/>
                <a:gd name="T11" fmla="*/ 175 h 175"/>
                <a:gd name="T12" fmla="*/ 21 w 180"/>
                <a:gd name="T13" fmla="*/ 145 h 175"/>
                <a:gd name="T14" fmla="*/ 0 w 180"/>
                <a:gd name="T15" fmla="*/ 145 h 175"/>
                <a:gd name="T16" fmla="*/ 0 w 180"/>
                <a:gd name="T17" fmla="*/ 51 h 175"/>
                <a:gd name="T18" fmla="*/ 0 w 180"/>
                <a:gd name="T19" fmla="*/ 51 h 175"/>
                <a:gd name="T20" fmla="*/ 37 w 180"/>
                <a:gd name="T21" fmla="*/ 51 h 175"/>
                <a:gd name="T22" fmla="*/ 37 w 180"/>
                <a:gd name="T23" fmla="*/ 99 h 175"/>
                <a:gd name="T24" fmla="*/ 37 w 180"/>
                <a:gd name="T25" fmla="*/ 113 h 175"/>
                <a:gd name="T26" fmla="*/ 37 w 180"/>
                <a:gd name="T27" fmla="*/ 119 h 175"/>
                <a:gd name="T28" fmla="*/ 44 w 180"/>
                <a:gd name="T29" fmla="*/ 119 h 175"/>
                <a:gd name="T30" fmla="*/ 56 w 180"/>
                <a:gd name="T31" fmla="*/ 119 h 175"/>
                <a:gd name="T32" fmla="*/ 116 w 180"/>
                <a:gd name="T33" fmla="*/ 119 h 175"/>
                <a:gd name="T34" fmla="*/ 180 w 180"/>
                <a:gd name="T35" fmla="*/ 0 h 175"/>
                <a:gd name="T36" fmla="*/ 180 w 180"/>
                <a:gd name="T37" fmla="*/ 109 h 175"/>
                <a:gd name="T38" fmla="*/ 165 w 180"/>
                <a:gd name="T39" fmla="*/ 109 h 175"/>
                <a:gd name="T40" fmla="*/ 165 w 180"/>
                <a:gd name="T41" fmla="*/ 148 h 175"/>
                <a:gd name="T42" fmla="*/ 126 w 180"/>
                <a:gd name="T43" fmla="*/ 109 h 175"/>
                <a:gd name="T44" fmla="*/ 46 w 180"/>
                <a:gd name="T45" fmla="*/ 109 h 175"/>
                <a:gd name="T46" fmla="*/ 46 w 180"/>
                <a:gd name="T47" fmla="*/ 0 h 175"/>
                <a:gd name="T48" fmla="*/ 180 w 180"/>
                <a:gd name="T49" fmla="*/ 0 h 175"/>
                <a:gd name="T50" fmla="*/ 172 w 180"/>
                <a:gd name="T51" fmla="*/ 7 h 175"/>
                <a:gd name="T52" fmla="*/ 54 w 180"/>
                <a:gd name="T53" fmla="*/ 7 h 175"/>
                <a:gd name="T54" fmla="*/ 54 w 180"/>
                <a:gd name="T55" fmla="*/ 103 h 175"/>
                <a:gd name="T56" fmla="*/ 130 w 180"/>
                <a:gd name="T57" fmla="*/ 103 h 175"/>
                <a:gd name="T58" fmla="*/ 157 w 180"/>
                <a:gd name="T59" fmla="*/ 130 h 175"/>
                <a:gd name="T60" fmla="*/ 157 w 180"/>
                <a:gd name="T61" fmla="*/ 103 h 175"/>
                <a:gd name="T62" fmla="*/ 172 w 180"/>
                <a:gd name="T63" fmla="*/ 103 h 175"/>
                <a:gd name="T64" fmla="*/ 172 w 180"/>
                <a:gd name="T65" fmla="*/ 7 h 175"/>
                <a:gd name="T66" fmla="*/ 79 w 180"/>
                <a:gd name="T67" fmla="*/ 79 h 175"/>
                <a:gd name="T68" fmla="*/ 143 w 180"/>
                <a:gd name="T69" fmla="*/ 79 h 175"/>
                <a:gd name="T70" fmla="*/ 143 w 180"/>
                <a:gd name="T71" fmla="*/ 72 h 175"/>
                <a:gd name="T72" fmla="*/ 79 w 180"/>
                <a:gd name="T73" fmla="*/ 72 h 175"/>
                <a:gd name="T74" fmla="*/ 79 w 180"/>
                <a:gd name="T75" fmla="*/ 79 h 175"/>
                <a:gd name="T76" fmla="*/ 158 w 180"/>
                <a:gd name="T77" fmla="*/ 49 h 175"/>
                <a:gd name="T78" fmla="*/ 71 w 180"/>
                <a:gd name="T79" fmla="*/ 49 h 175"/>
                <a:gd name="T80" fmla="*/ 71 w 180"/>
                <a:gd name="T81" fmla="*/ 56 h 175"/>
                <a:gd name="T82" fmla="*/ 158 w 180"/>
                <a:gd name="T83" fmla="*/ 56 h 175"/>
                <a:gd name="T84" fmla="*/ 158 w 180"/>
                <a:gd name="T85" fmla="*/ 49 h 175"/>
                <a:gd name="T86" fmla="*/ 115 w 180"/>
                <a:gd name="T87" fmla="*/ 27 h 175"/>
                <a:gd name="T88" fmla="*/ 86 w 180"/>
                <a:gd name="T89" fmla="*/ 27 h 175"/>
                <a:gd name="T90" fmla="*/ 86 w 180"/>
                <a:gd name="T91" fmla="*/ 32 h 175"/>
                <a:gd name="T92" fmla="*/ 115 w 180"/>
                <a:gd name="T93" fmla="*/ 32 h 175"/>
                <a:gd name="T94" fmla="*/ 115 w 180"/>
                <a:gd name="T95" fmla="*/ 2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5">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 name="Freeform 412"/>
            <p:cNvSpPr>
              <a:spLocks noEditPoints="1"/>
            </p:cNvSpPr>
            <p:nvPr userDrawn="1"/>
          </p:nvSpPr>
          <p:spPr bwMode="auto">
            <a:xfrm>
              <a:off x="2679" y="2049"/>
              <a:ext cx="154" cy="154"/>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 name="Freeform 413"/>
            <p:cNvSpPr>
              <a:spLocks noEditPoints="1"/>
            </p:cNvSpPr>
            <p:nvPr userDrawn="1"/>
          </p:nvSpPr>
          <p:spPr bwMode="auto">
            <a:xfrm>
              <a:off x="2116" y="2361"/>
              <a:ext cx="173"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 name="Freeform 414"/>
            <p:cNvSpPr>
              <a:spLocks noEditPoints="1"/>
            </p:cNvSpPr>
            <p:nvPr userDrawn="1"/>
          </p:nvSpPr>
          <p:spPr bwMode="auto">
            <a:xfrm>
              <a:off x="7609" y="1849"/>
              <a:ext cx="171" cy="173"/>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 name="Freeform 415"/>
            <p:cNvSpPr>
              <a:spLocks noEditPoints="1"/>
            </p:cNvSpPr>
            <p:nvPr userDrawn="1"/>
          </p:nvSpPr>
          <p:spPr bwMode="auto">
            <a:xfrm>
              <a:off x="2407" y="2281"/>
              <a:ext cx="167" cy="169"/>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 name="Freeform 416"/>
            <p:cNvSpPr>
              <a:spLocks noEditPoints="1"/>
            </p:cNvSpPr>
            <p:nvPr userDrawn="1"/>
          </p:nvSpPr>
          <p:spPr bwMode="auto">
            <a:xfrm>
              <a:off x="6060" y="341"/>
              <a:ext cx="167"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 name="Oval 417"/>
            <p:cNvSpPr>
              <a:spLocks noChangeArrowheads="1"/>
            </p:cNvSpPr>
            <p:nvPr userDrawn="1"/>
          </p:nvSpPr>
          <p:spPr bwMode="auto">
            <a:xfrm>
              <a:off x="5202" y="2763"/>
              <a:ext cx="18" cy="1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 name="Oval 418"/>
            <p:cNvSpPr>
              <a:spLocks noChangeArrowheads="1"/>
            </p:cNvSpPr>
            <p:nvPr userDrawn="1"/>
          </p:nvSpPr>
          <p:spPr bwMode="auto">
            <a:xfrm>
              <a:off x="5245" y="2763"/>
              <a:ext cx="19" cy="1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 name="Freeform 419"/>
            <p:cNvSpPr>
              <a:spLocks noEditPoints="1"/>
            </p:cNvSpPr>
            <p:nvPr userDrawn="1"/>
          </p:nvSpPr>
          <p:spPr bwMode="auto">
            <a:xfrm>
              <a:off x="5140" y="2639"/>
              <a:ext cx="161" cy="115"/>
            </a:xfrm>
            <a:custGeom>
              <a:avLst/>
              <a:gdLst>
                <a:gd name="T0" fmla="*/ 161 w 161"/>
                <a:gd name="T1" fmla="*/ 18 h 115"/>
                <a:gd name="T2" fmla="*/ 31 w 161"/>
                <a:gd name="T3" fmla="*/ 18 h 115"/>
                <a:gd name="T4" fmla="*/ 26 w 161"/>
                <a:gd name="T5" fmla="*/ 0 h 115"/>
                <a:gd name="T6" fmla="*/ 0 w 161"/>
                <a:gd name="T7" fmla="*/ 0 h 115"/>
                <a:gd name="T8" fmla="*/ 0 w 161"/>
                <a:gd name="T9" fmla="*/ 11 h 115"/>
                <a:gd name="T10" fmla="*/ 18 w 161"/>
                <a:gd name="T11" fmla="*/ 11 h 115"/>
                <a:gd name="T12" fmla="*/ 47 w 161"/>
                <a:gd name="T13" fmla="*/ 115 h 115"/>
                <a:gd name="T14" fmla="*/ 137 w 161"/>
                <a:gd name="T15" fmla="*/ 115 h 115"/>
                <a:gd name="T16" fmla="*/ 141 w 161"/>
                <a:gd name="T17" fmla="*/ 104 h 115"/>
                <a:gd name="T18" fmla="*/ 55 w 161"/>
                <a:gd name="T19" fmla="*/ 104 h 115"/>
                <a:gd name="T20" fmla="*/ 52 w 161"/>
                <a:gd name="T21" fmla="*/ 92 h 115"/>
                <a:gd name="T22" fmla="*/ 144 w 161"/>
                <a:gd name="T23" fmla="*/ 92 h 115"/>
                <a:gd name="T24" fmla="*/ 161 w 161"/>
                <a:gd name="T25" fmla="*/ 18 h 115"/>
                <a:gd name="T26" fmla="*/ 50 w 161"/>
                <a:gd name="T27" fmla="*/ 85 h 115"/>
                <a:gd name="T28" fmla="*/ 33 w 161"/>
                <a:gd name="T29" fmla="*/ 26 h 115"/>
                <a:gd name="T30" fmla="*/ 151 w 161"/>
                <a:gd name="T31" fmla="*/ 26 h 115"/>
                <a:gd name="T32" fmla="*/ 137 w 161"/>
                <a:gd name="T33" fmla="*/ 85 h 115"/>
                <a:gd name="T34" fmla="*/ 50 w 161"/>
                <a:gd name="T35" fmla="*/ 8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15">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 name="Freeform 420"/>
            <p:cNvSpPr>
              <a:spLocks/>
            </p:cNvSpPr>
            <p:nvPr userDrawn="1"/>
          </p:nvSpPr>
          <p:spPr bwMode="auto">
            <a:xfrm>
              <a:off x="5200" y="2702"/>
              <a:ext cx="66" cy="9"/>
            </a:xfrm>
            <a:custGeom>
              <a:avLst/>
              <a:gdLst>
                <a:gd name="T0" fmla="*/ 2 w 66"/>
                <a:gd name="T1" fmla="*/ 9 h 9"/>
                <a:gd name="T2" fmla="*/ 64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4" y="9"/>
                  </a:lnTo>
                  <a:lnTo>
                    <a:pt x="66" y="0"/>
                  </a:lnTo>
                  <a:lnTo>
                    <a:pt x="0" y="0"/>
                  </a:lnTo>
                  <a:lnTo>
                    <a:pt x="2" y="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 name="Freeform 421"/>
            <p:cNvSpPr>
              <a:spLocks/>
            </p:cNvSpPr>
            <p:nvPr userDrawn="1"/>
          </p:nvSpPr>
          <p:spPr bwMode="auto">
            <a:xfrm>
              <a:off x="5193" y="2677"/>
              <a:ext cx="79" cy="7"/>
            </a:xfrm>
            <a:custGeom>
              <a:avLst/>
              <a:gdLst>
                <a:gd name="T0" fmla="*/ 2 w 79"/>
                <a:gd name="T1" fmla="*/ 7 h 7"/>
                <a:gd name="T2" fmla="*/ 78 w 79"/>
                <a:gd name="T3" fmla="*/ 7 h 7"/>
                <a:gd name="T4" fmla="*/ 79 w 79"/>
                <a:gd name="T5" fmla="*/ 0 h 7"/>
                <a:gd name="T6" fmla="*/ 0 w 79"/>
                <a:gd name="T7" fmla="*/ 0 h 7"/>
                <a:gd name="T8" fmla="*/ 2 w 79"/>
                <a:gd name="T9" fmla="*/ 7 h 7"/>
              </a:gdLst>
              <a:ahLst/>
              <a:cxnLst>
                <a:cxn ang="0">
                  <a:pos x="T0" y="T1"/>
                </a:cxn>
                <a:cxn ang="0">
                  <a:pos x="T2" y="T3"/>
                </a:cxn>
                <a:cxn ang="0">
                  <a:pos x="T4" y="T5"/>
                </a:cxn>
                <a:cxn ang="0">
                  <a:pos x="T6" y="T7"/>
                </a:cxn>
                <a:cxn ang="0">
                  <a:pos x="T8" y="T9"/>
                </a:cxn>
              </a:cxnLst>
              <a:rect l="0" t="0" r="r" b="b"/>
              <a:pathLst>
                <a:path w="79" h="7">
                  <a:moveTo>
                    <a:pt x="2" y="7"/>
                  </a:moveTo>
                  <a:lnTo>
                    <a:pt x="78" y="7"/>
                  </a:lnTo>
                  <a:lnTo>
                    <a:pt x="79" y="0"/>
                  </a:lnTo>
                  <a:lnTo>
                    <a:pt x="0" y="0"/>
                  </a:lnTo>
                  <a:lnTo>
                    <a:pt x="2" y="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 name="Freeform 422"/>
            <p:cNvSpPr>
              <a:spLocks/>
            </p:cNvSpPr>
            <p:nvPr userDrawn="1"/>
          </p:nvSpPr>
          <p:spPr bwMode="auto">
            <a:xfrm>
              <a:off x="-427" y="781"/>
              <a:ext cx="226" cy="105"/>
            </a:xfrm>
            <a:custGeom>
              <a:avLst/>
              <a:gdLst>
                <a:gd name="T0" fmla="*/ 205 w 226"/>
                <a:gd name="T1" fmla="*/ 46 h 105"/>
                <a:gd name="T2" fmla="*/ 226 w 226"/>
                <a:gd name="T3" fmla="*/ 37 h 105"/>
                <a:gd name="T4" fmla="*/ 114 w 226"/>
                <a:gd name="T5" fmla="*/ 0 h 105"/>
                <a:gd name="T6" fmla="*/ 0 w 226"/>
                <a:gd name="T7" fmla="*/ 37 h 105"/>
                <a:gd name="T8" fmla="*/ 114 w 226"/>
                <a:gd name="T9" fmla="*/ 76 h 105"/>
                <a:gd name="T10" fmla="*/ 198 w 226"/>
                <a:gd name="T11" fmla="*/ 47 h 105"/>
                <a:gd name="T12" fmla="*/ 198 w 226"/>
                <a:gd name="T13" fmla="*/ 88 h 105"/>
                <a:gd name="T14" fmla="*/ 193 w 226"/>
                <a:gd name="T15" fmla="*/ 88 h 105"/>
                <a:gd name="T16" fmla="*/ 193 w 226"/>
                <a:gd name="T17" fmla="*/ 105 h 105"/>
                <a:gd name="T18" fmla="*/ 215 w 226"/>
                <a:gd name="T19" fmla="*/ 105 h 105"/>
                <a:gd name="T20" fmla="*/ 215 w 226"/>
                <a:gd name="T21" fmla="*/ 88 h 105"/>
                <a:gd name="T22" fmla="*/ 205 w 226"/>
                <a:gd name="T23" fmla="*/ 88 h 105"/>
                <a:gd name="T24" fmla="*/ 205 w 226"/>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05">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 name="Freeform 423"/>
            <p:cNvSpPr>
              <a:spLocks noEditPoints="1"/>
            </p:cNvSpPr>
            <p:nvPr userDrawn="1"/>
          </p:nvSpPr>
          <p:spPr bwMode="auto">
            <a:xfrm>
              <a:off x="-384" y="849"/>
              <a:ext cx="138" cy="75"/>
            </a:xfrm>
            <a:custGeom>
              <a:avLst/>
              <a:gdLst>
                <a:gd name="T0" fmla="*/ 0 w 138"/>
                <a:gd name="T1" fmla="*/ 0 h 75"/>
                <a:gd name="T2" fmla="*/ 0 w 138"/>
                <a:gd name="T3" fmla="*/ 58 h 75"/>
                <a:gd name="T4" fmla="*/ 27 w 138"/>
                <a:gd name="T5" fmla="*/ 58 h 75"/>
                <a:gd name="T6" fmla="*/ 27 w 138"/>
                <a:gd name="T7" fmla="*/ 75 h 75"/>
                <a:gd name="T8" fmla="*/ 118 w 138"/>
                <a:gd name="T9" fmla="*/ 75 h 75"/>
                <a:gd name="T10" fmla="*/ 118 w 138"/>
                <a:gd name="T11" fmla="*/ 58 h 75"/>
                <a:gd name="T12" fmla="*/ 138 w 138"/>
                <a:gd name="T13" fmla="*/ 58 h 75"/>
                <a:gd name="T14" fmla="*/ 138 w 138"/>
                <a:gd name="T15" fmla="*/ 0 h 75"/>
                <a:gd name="T16" fmla="*/ 71 w 138"/>
                <a:gd name="T17" fmla="*/ 23 h 75"/>
                <a:gd name="T18" fmla="*/ 0 w 138"/>
                <a:gd name="T19" fmla="*/ 0 h 75"/>
                <a:gd name="T20" fmla="*/ 130 w 138"/>
                <a:gd name="T21" fmla="*/ 50 h 75"/>
                <a:gd name="T22" fmla="*/ 110 w 138"/>
                <a:gd name="T23" fmla="*/ 50 h 75"/>
                <a:gd name="T24" fmla="*/ 110 w 138"/>
                <a:gd name="T25" fmla="*/ 69 h 75"/>
                <a:gd name="T26" fmla="*/ 34 w 138"/>
                <a:gd name="T27" fmla="*/ 69 h 75"/>
                <a:gd name="T28" fmla="*/ 34 w 138"/>
                <a:gd name="T29" fmla="*/ 50 h 75"/>
                <a:gd name="T30" fmla="*/ 7 w 138"/>
                <a:gd name="T31" fmla="*/ 50 h 75"/>
                <a:gd name="T32" fmla="*/ 7 w 138"/>
                <a:gd name="T33" fmla="*/ 10 h 75"/>
                <a:gd name="T34" fmla="*/ 71 w 138"/>
                <a:gd name="T35" fmla="*/ 32 h 75"/>
                <a:gd name="T36" fmla="*/ 130 w 138"/>
                <a:gd name="T37" fmla="*/ 11 h 75"/>
                <a:gd name="T38" fmla="*/ 130 w 138"/>
                <a:gd name="T39"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75">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 name="Freeform 424"/>
            <p:cNvSpPr>
              <a:spLocks noEditPoints="1"/>
            </p:cNvSpPr>
            <p:nvPr userDrawn="1"/>
          </p:nvSpPr>
          <p:spPr bwMode="auto">
            <a:xfrm>
              <a:off x="6389" y="2603"/>
              <a:ext cx="174" cy="175"/>
            </a:xfrm>
            <a:custGeom>
              <a:avLst/>
              <a:gdLst>
                <a:gd name="T0" fmla="*/ 0 w 174"/>
                <a:gd name="T1" fmla="*/ 0 h 175"/>
                <a:gd name="T2" fmla="*/ 0 w 174"/>
                <a:gd name="T3" fmla="*/ 175 h 175"/>
                <a:gd name="T4" fmla="*/ 174 w 174"/>
                <a:gd name="T5" fmla="*/ 175 h 175"/>
                <a:gd name="T6" fmla="*/ 174 w 174"/>
                <a:gd name="T7" fmla="*/ 0 h 175"/>
                <a:gd name="T8" fmla="*/ 0 w 174"/>
                <a:gd name="T9" fmla="*/ 0 h 175"/>
                <a:gd name="T10" fmla="*/ 167 w 174"/>
                <a:gd name="T11" fmla="*/ 167 h 175"/>
                <a:gd name="T12" fmla="*/ 8 w 174"/>
                <a:gd name="T13" fmla="*/ 167 h 175"/>
                <a:gd name="T14" fmla="*/ 8 w 174"/>
                <a:gd name="T15" fmla="*/ 9 h 175"/>
                <a:gd name="T16" fmla="*/ 167 w 174"/>
                <a:gd name="T17" fmla="*/ 9 h 175"/>
                <a:gd name="T18" fmla="*/ 167 w 174"/>
                <a:gd name="T1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5">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 name="Freeform 425"/>
            <p:cNvSpPr>
              <a:spLocks/>
            </p:cNvSpPr>
            <p:nvPr userDrawn="1"/>
          </p:nvSpPr>
          <p:spPr bwMode="auto">
            <a:xfrm>
              <a:off x="6421" y="2652"/>
              <a:ext cx="110" cy="102"/>
            </a:xfrm>
            <a:custGeom>
              <a:avLst/>
              <a:gdLst>
                <a:gd name="T0" fmla="*/ 8 w 110"/>
                <a:gd name="T1" fmla="*/ 67 h 102"/>
                <a:gd name="T2" fmla="*/ 26 w 110"/>
                <a:gd name="T3" fmla="*/ 67 h 102"/>
                <a:gd name="T4" fmla="*/ 26 w 110"/>
                <a:gd name="T5" fmla="*/ 102 h 102"/>
                <a:gd name="T6" fmla="*/ 26 w 110"/>
                <a:gd name="T7" fmla="*/ 102 h 102"/>
                <a:gd name="T8" fmla="*/ 33 w 110"/>
                <a:gd name="T9" fmla="*/ 102 h 102"/>
                <a:gd name="T10" fmla="*/ 33 w 110"/>
                <a:gd name="T11" fmla="*/ 102 h 102"/>
                <a:gd name="T12" fmla="*/ 33 w 110"/>
                <a:gd name="T13" fmla="*/ 44 h 102"/>
                <a:gd name="T14" fmla="*/ 52 w 110"/>
                <a:gd name="T15" fmla="*/ 44 h 102"/>
                <a:gd name="T16" fmla="*/ 52 w 110"/>
                <a:gd name="T17" fmla="*/ 102 h 102"/>
                <a:gd name="T18" fmla="*/ 52 w 110"/>
                <a:gd name="T19" fmla="*/ 102 h 102"/>
                <a:gd name="T20" fmla="*/ 60 w 110"/>
                <a:gd name="T21" fmla="*/ 102 h 102"/>
                <a:gd name="T22" fmla="*/ 60 w 110"/>
                <a:gd name="T23" fmla="*/ 102 h 102"/>
                <a:gd name="T24" fmla="*/ 60 w 110"/>
                <a:gd name="T25" fmla="*/ 30 h 102"/>
                <a:gd name="T26" fmla="*/ 77 w 110"/>
                <a:gd name="T27" fmla="*/ 30 h 102"/>
                <a:gd name="T28" fmla="*/ 77 w 110"/>
                <a:gd name="T29" fmla="*/ 102 h 102"/>
                <a:gd name="T30" fmla="*/ 78 w 110"/>
                <a:gd name="T31" fmla="*/ 102 h 102"/>
                <a:gd name="T32" fmla="*/ 85 w 110"/>
                <a:gd name="T33" fmla="*/ 102 h 102"/>
                <a:gd name="T34" fmla="*/ 85 w 110"/>
                <a:gd name="T35" fmla="*/ 102 h 102"/>
                <a:gd name="T36" fmla="*/ 85 w 110"/>
                <a:gd name="T37" fmla="*/ 7 h 102"/>
                <a:gd name="T38" fmla="*/ 104 w 110"/>
                <a:gd name="T39" fmla="*/ 7 h 102"/>
                <a:gd name="T40" fmla="*/ 104 w 110"/>
                <a:gd name="T41" fmla="*/ 102 h 102"/>
                <a:gd name="T42" fmla="*/ 110 w 110"/>
                <a:gd name="T43" fmla="*/ 102 h 102"/>
                <a:gd name="T44" fmla="*/ 110 w 110"/>
                <a:gd name="T45" fmla="*/ 0 h 102"/>
                <a:gd name="T46" fmla="*/ 78 w 110"/>
                <a:gd name="T47" fmla="*/ 0 h 102"/>
                <a:gd name="T48" fmla="*/ 78 w 110"/>
                <a:gd name="T49" fmla="*/ 23 h 102"/>
                <a:gd name="T50" fmla="*/ 52 w 110"/>
                <a:gd name="T51" fmla="*/ 23 h 102"/>
                <a:gd name="T52" fmla="*/ 52 w 110"/>
                <a:gd name="T53" fmla="*/ 35 h 102"/>
                <a:gd name="T54" fmla="*/ 26 w 110"/>
                <a:gd name="T55" fmla="*/ 35 h 102"/>
                <a:gd name="T56" fmla="*/ 26 w 110"/>
                <a:gd name="T57" fmla="*/ 59 h 102"/>
                <a:gd name="T58" fmla="*/ 0 w 110"/>
                <a:gd name="T59" fmla="*/ 59 h 102"/>
                <a:gd name="T60" fmla="*/ 0 w 110"/>
                <a:gd name="T61" fmla="*/ 102 h 102"/>
                <a:gd name="T62" fmla="*/ 8 w 110"/>
                <a:gd name="T63" fmla="*/ 102 h 102"/>
                <a:gd name="T64" fmla="*/ 8 w 110"/>
                <a:gd name="T65"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02">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 name="Freeform 426"/>
            <p:cNvSpPr>
              <a:spLocks noEditPoints="1"/>
            </p:cNvSpPr>
            <p:nvPr userDrawn="1"/>
          </p:nvSpPr>
          <p:spPr bwMode="auto">
            <a:xfrm>
              <a:off x="6100" y="1190"/>
              <a:ext cx="151" cy="173"/>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 name="Freeform 427"/>
            <p:cNvSpPr>
              <a:spLocks noEditPoints="1"/>
            </p:cNvSpPr>
            <p:nvPr userDrawn="1"/>
          </p:nvSpPr>
          <p:spPr bwMode="auto">
            <a:xfrm>
              <a:off x="5741" y="1507"/>
              <a:ext cx="193" cy="170"/>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 name="Oval 428"/>
            <p:cNvSpPr>
              <a:spLocks noChangeArrowheads="1"/>
            </p:cNvSpPr>
            <p:nvPr userDrawn="1"/>
          </p:nvSpPr>
          <p:spPr bwMode="auto">
            <a:xfrm>
              <a:off x="5831" y="1625"/>
              <a:ext cx="10" cy="10"/>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 name="Freeform 429"/>
            <p:cNvSpPr>
              <a:spLocks noEditPoints="1"/>
            </p:cNvSpPr>
            <p:nvPr userDrawn="1"/>
          </p:nvSpPr>
          <p:spPr bwMode="auto">
            <a:xfrm>
              <a:off x="3914" y="437"/>
              <a:ext cx="193" cy="168"/>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 name="Oval 430"/>
            <p:cNvSpPr>
              <a:spLocks noChangeArrowheads="1"/>
            </p:cNvSpPr>
            <p:nvPr userDrawn="1"/>
          </p:nvSpPr>
          <p:spPr bwMode="auto">
            <a:xfrm>
              <a:off x="4005" y="555"/>
              <a:ext cx="10" cy="10"/>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 name="Freeform 431"/>
            <p:cNvSpPr>
              <a:spLocks/>
            </p:cNvSpPr>
            <p:nvPr userDrawn="1"/>
          </p:nvSpPr>
          <p:spPr bwMode="auto">
            <a:xfrm>
              <a:off x="6019" y="2265"/>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 name="Rectangle 432"/>
            <p:cNvSpPr>
              <a:spLocks noChangeArrowheads="1"/>
            </p:cNvSpPr>
            <p:nvPr userDrawn="1"/>
          </p:nvSpPr>
          <p:spPr bwMode="auto">
            <a:xfrm>
              <a:off x="6019" y="2324"/>
              <a:ext cx="146" cy="3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 name="Freeform 433"/>
            <p:cNvSpPr>
              <a:spLocks/>
            </p:cNvSpPr>
            <p:nvPr userDrawn="1"/>
          </p:nvSpPr>
          <p:spPr bwMode="auto">
            <a:xfrm>
              <a:off x="6019" y="2370"/>
              <a:ext cx="146" cy="43"/>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 name="Freeform 434"/>
            <p:cNvSpPr>
              <a:spLocks noEditPoints="1"/>
            </p:cNvSpPr>
            <p:nvPr userDrawn="1"/>
          </p:nvSpPr>
          <p:spPr bwMode="auto">
            <a:xfrm>
              <a:off x="5348" y="518"/>
              <a:ext cx="156" cy="154"/>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 name="Freeform 435"/>
            <p:cNvSpPr>
              <a:spLocks noEditPoints="1"/>
            </p:cNvSpPr>
            <p:nvPr userDrawn="1"/>
          </p:nvSpPr>
          <p:spPr bwMode="auto">
            <a:xfrm>
              <a:off x="5836" y="1993"/>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 name="Freeform 436"/>
            <p:cNvSpPr>
              <a:spLocks noEditPoints="1"/>
            </p:cNvSpPr>
            <p:nvPr userDrawn="1"/>
          </p:nvSpPr>
          <p:spPr bwMode="auto">
            <a:xfrm>
              <a:off x="6038" y="1882"/>
              <a:ext cx="111"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 name="Freeform 437"/>
            <p:cNvSpPr>
              <a:spLocks noEditPoints="1"/>
            </p:cNvSpPr>
            <p:nvPr userDrawn="1"/>
          </p:nvSpPr>
          <p:spPr bwMode="auto">
            <a:xfrm>
              <a:off x="6243" y="1993"/>
              <a:ext cx="110"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 name="Freeform 438"/>
            <p:cNvSpPr>
              <a:spLocks noEditPoints="1"/>
            </p:cNvSpPr>
            <p:nvPr userDrawn="1"/>
          </p:nvSpPr>
          <p:spPr bwMode="auto">
            <a:xfrm>
              <a:off x="1211" y="494"/>
              <a:ext cx="156" cy="96"/>
            </a:xfrm>
            <a:custGeom>
              <a:avLst/>
              <a:gdLst>
                <a:gd name="T0" fmla="*/ 156 w 156"/>
                <a:gd name="T1" fmla="*/ 96 h 96"/>
                <a:gd name="T2" fmla="*/ 0 w 156"/>
                <a:gd name="T3" fmla="*/ 96 h 96"/>
                <a:gd name="T4" fmla="*/ 0 w 156"/>
                <a:gd name="T5" fmla="*/ 0 h 96"/>
                <a:gd name="T6" fmla="*/ 156 w 156"/>
                <a:gd name="T7" fmla="*/ 0 h 96"/>
                <a:gd name="T8" fmla="*/ 156 w 156"/>
                <a:gd name="T9" fmla="*/ 96 h 96"/>
                <a:gd name="T10" fmla="*/ 9 w 156"/>
                <a:gd name="T11" fmla="*/ 87 h 96"/>
                <a:gd name="T12" fmla="*/ 146 w 156"/>
                <a:gd name="T13" fmla="*/ 87 h 96"/>
                <a:gd name="T14" fmla="*/ 146 w 156"/>
                <a:gd name="T15" fmla="*/ 8 h 96"/>
                <a:gd name="T16" fmla="*/ 9 w 156"/>
                <a:gd name="T17" fmla="*/ 8 h 96"/>
                <a:gd name="T18" fmla="*/ 9 w 156"/>
                <a:gd name="T19" fmla="*/ 8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96">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 name="Freeform 439"/>
            <p:cNvSpPr>
              <a:spLocks/>
            </p:cNvSpPr>
            <p:nvPr userDrawn="1"/>
          </p:nvSpPr>
          <p:spPr bwMode="auto">
            <a:xfrm>
              <a:off x="1230" y="513"/>
              <a:ext cx="151" cy="90"/>
            </a:xfrm>
            <a:custGeom>
              <a:avLst/>
              <a:gdLst>
                <a:gd name="T0" fmla="*/ 151 w 151"/>
                <a:gd name="T1" fmla="*/ 90 h 90"/>
                <a:gd name="T2" fmla="*/ 0 w 151"/>
                <a:gd name="T3" fmla="*/ 90 h 90"/>
                <a:gd name="T4" fmla="*/ 0 w 151"/>
                <a:gd name="T5" fmla="*/ 82 h 90"/>
                <a:gd name="T6" fmla="*/ 142 w 151"/>
                <a:gd name="T7" fmla="*/ 82 h 90"/>
                <a:gd name="T8" fmla="*/ 142 w 151"/>
                <a:gd name="T9" fmla="*/ 0 h 90"/>
                <a:gd name="T10" fmla="*/ 151 w 151"/>
                <a:gd name="T11" fmla="*/ 0 h 90"/>
                <a:gd name="T12" fmla="*/ 151 w 151"/>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51" h="90">
                  <a:moveTo>
                    <a:pt x="151" y="90"/>
                  </a:moveTo>
                  <a:lnTo>
                    <a:pt x="0" y="90"/>
                  </a:lnTo>
                  <a:lnTo>
                    <a:pt x="0" y="82"/>
                  </a:lnTo>
                  <a:lnTo>
                    <a:pt x="142" y="82"/>
                  </a:lnTo>
                  <a:lnTo>
                    <a:pt x="142" y="0"/>
                  </a:lnTo>
                  <a:lnTo>
                    <a:pt x="151" y="0"/>
                  </a:lnTo>
                  <a:lnTo>
                    <a:pt x="151" y="9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 name="Freeform 440"/>
            <p:cNvSpPr>
              <a:spLocks/>
            </p:cNvSpPr>
            <p:nvPr userDrawn="1"/>
          </p:nvSpPr>
          <p:spPr bwMode="auto">
            <a:xfrm>
              <a:off x="1243" y="526"/>
              <a:ext cx="151" cy="92"/>
            </a:xfrm>
            <a:custGeom>
              <a:avLst/>
              <a:gdLst>
                <a:gd name="T0" fmla="*/ 151 w 151"/>
                <a:gd name="T1" fmla="*/ 92 h 92"/>
                <a:gd name="T2" fmla="*/ 0 w 151"/>
                <a:gd name="T3" fmla="*/ 92 h 92"/>
                <a:gd name="T4" fmla="*/ 0 w 151"/>
                <a:gd name="T5" fmla="*/ 84 h 92"/>
                <a:gd name="T6" fmla="*/ 143 w 151"/>
                <a:gd name="T7" fmla="*/ 84 h 92"/>
                <a:gd name="T8" fmla="*/ 143 w 151"/>
                <a:gd name="T9" fmla="*/ 0 h 92"/>
                <a:gd name="T10" fmla="*/ 151 w 151"/>
                <a:gd name="T11" fmla="*/ 0 h 92"/>
                <a:gd name="T12" fmla="*/ 151 w 151"/>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51" h="92">
                  <a:moveTo>
                    <a:pt x="151" y="92"/>
                  </a:moveTo>
                  <a:lnTo>
                    <a:pt x="0" y="92"/>
                  </a:lnTo>
                  <a:lnTo>
                    <a:pt x="0" y="84"/>
                  </a:lnTo>
                  <a:lnTo>
                    <a:pt x="143" y="84"/>
                  </a:lnTo>
                  <a:lnTo>
                    <a:pt x="143" y="0"/>
                  </a:lnTo>
                  <a:lnTo>
                    <a:pt x="151" y="0"/>
                  </a:lnTo>
                  <a:lnTo>
                    <a:pt x="151" y="9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 name="Freeform 441"/>
            <p:cNvSpPr>
              <a:spLocks/>
            </p:cNvSpPr>
            <p:nvPr userDrawn="1"/>
          </p:nvSpPr>
          <p:spPr bwMode="auto">
            <a:xfrm>
              <a:off x="1277" y="516"/>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 name="Freeform 442"/>
            <p:cNvSpPr>
              <a:spLocks noEditPoints="1"/>
            </p:cNvSpPr>
            <p:nvPr userDrawn="1"/>
          </p:nvSpPr>
          <p:spPr bwMode="auto">
            <a:xfrm>
              <a:off x="780" y="1005"/>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 name="Freeform 443"/>
            <p:cNvSpPr>
              <a:spLocks noEditPoints="1"/>
            </p:cNvSpPr>
            <p:nvPr userDrawn="1"/>
          </p:nvSpPr>
          <p:spPr bwMode="auto">
            <a:xfrm>
              <a:off x="1270" y="2062"/>
              <a:ext cx="170" cy="170"/>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 name="Freeform 444"/>
            <p:cNvSpPr>
              <a:spLocks noEditPoints="1"/>
            </p:cNvSpPr>
            <p:nvPr userDrawn="1"/>
          </p:nvSpPr>
          <p:spPr bwMode="auto">
            <a:xfrm>
              <a:off x="159" y="2486"/>
              <a:ext cx="169" cy="169"/>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 name="Freeform 445"/>
            <p:cNvSpPr>
              <a:spLocks/>
            </p:cNvSpPr>
            <p:nvPr userDrawn="1"/>
          </p:nvSpPr>
          <p:spPr bwMode="auto">
            <a:xfrm>
              <a:off x="227" y="430"/>
              <a:ext cx="147" cy="46"/>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 name="Rectangle 446"/>
            <p:cNvSpPr>
              <a:spLocks noChangeArrowheads="1"/>
            </p:cNvSpPr>
            <p:nvPr userDrawn="1"/>
          </p:nvSpPr>
          <p:spPr bwMode="auto">
            <a:xfrm>
              <a:off x="227" y="489"/>
              <a:ext cx="147" cy="3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 name="Freeform 447"/>
            <p:cNvSpPr>
              <a:spLocks/>
            </p:cNvSpPr>
            <p:nvPr userDrawn="1"/>
          </p:nvSpPr>
          <p:spPr bwMode="auto">
            <a:xfrm>
              <a:off x="227" y="534"/>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 name="Freeform 448"/>
            <p:cNvSpPr>
              <a:spLocks/>
            </p:cNvSpPr>
            <p:nvPr userDrawn="1"/>
          </p:nvSpPr>
          <p:spPr bwMode="auto">
            <a:xfrm>
              <a:off x="508" y="1314"/>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 name="Rectangle 449"/>
            <p:cNvSpPr>
              <a:spLocks noChangeArrowheads="1"/>
            </p:cNvSpPr>
            <p:nvPr userDrawn="1"/>
          </p:nvSpPr>
          <p:spPr bwMode="auto">
            <a:xfrm>
              <a:off x="508" y="1371"/>
              <a:ext cx="146" cy="3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4" name="Freeform 450"/>
            <p:cNvSpPr>
              <a:spLocks/>
            </p:cNvSpPr>
            <p:nvPr userDrawn="1"/>
          </p:nvSpPr>
          <p:spPr bwMode="auto">
            <a:xfrm>
              <a:off x="508" y="1418"/>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5" name="Freeform 451"/>
            <p:cNvSpPr>
              <a:spLocks noEditPoints="1"/>
            </p:cNvSpPr>
            <p:nvPr userDrawn="1"/>
          </p:nvSpPr>
          <p:spPr bwMode="auto">
            <a:xfrm>
              <a:off x="551" y="177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6" name="Freeform 452"/>
            <p:cNvSpPr>
              <a:spLocks noEditPoints="1"/>
            </p:cNvSpPr>
            <p:nvPr userDrawn="1"/>
          </p:nvSpPr>
          <p:spPr bwMode="auto">
            <a:xfrm>
              <a:off x="-71" y="1571"/>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7" name="Freeform 453"/>
            <p:cNvSpPr>
              <a:spLocks/>
            </p:cNvSpPr>
            <p:nvPr userDrawn="1"/>
          </p:nvSpPr>
          <p:spPr bwMode="auto">
            <a:xfrm>
              <a:off x="251" y="2650"/>
              <a:ext cx="317" cy="264"/>
            </a:xfrm>
            <a:custGeom>
              <a:avLst/>
              <a:gdLst>
                <a:gd name="T0" fmla="*/ 312 w 317"/>
                <a:gd name="T1" fmla="*/ 264 h 264"/>
                <a:gd name="T2" fmla="*/ 0 w 317"/>
                <a:gd name="T3" fmla="*/ 7 h 264"/>
                <a:gd name="T4" fmla="*/ 5 w 317"/>
                <a:gd name="T5" fmla="*/ 0 h 264"/>
                <a:gd name="T6" fmla="*/ 317 w 317"/>
                <a:gd name="T7" fmla="*/ 257 h 264"/>
                <a:gd name="T8" fmla="*/ 312 w 317"/>
                <a:gd name="T9" fmla="*/ 264 h 264"/>
              </a:gdLst>
              <a:ahLst/>
              <a:cxnLst>
                <a:cxn ang="0">
                  <a:pos x="T0" y="T1"/>
                </a:cxn>
                <a:cxn ang="0">
                  <a:pos x="T2" y="T3"/>
                </a:cxn>
                <a:cxn ang="0">
                  <a:pos x="T4" y="T5"/>
                </a:cxn>
                <a:cxn ang="0">
                  <a:pos x="T6" y="T7"/>
                </a:cxn>
                <a:cxn ang="0">
                  <a:pos x="T8" y="T9"/>
                </a:cxn>
              </a:cxnLst>
              <a:rect l="0" t="0" r="r" b="b"/>
              <a:pathLst>
                <a:path w="317" h="264">
                  <a:moveTo>
                    <a:pt x="312" y="264"/>
                  </a:moveTo>
                  <a:lnTo>
                    <a:pt x="0" y="7"/>
                  </a:lnTo>
                  <a:lnTo>
                    <a:pt x="5" y="0"/>
                  </a:lnTo>
                  <a:lnTo>
                    <a:pt x="317" y="257"/>
                  </a:lnTo>
                  <a:lnTo>
                    <a:pt x="312" y="26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8" name="Freeform 454"/>
            <p:cNvSpPr>
              <a:spLocks noEditPoints="1"/>
            </p:cNvSpPr>
            <p:nvPr userDrawn="1"/>
          </p:nvSpPr>
          <p:spPr bwMode="auto">
            <a:xfrm>
              <a:off x="1418" y="1610"/>
              <a:ext cx="235" cy="136"/>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9" name="Freeform 455"/>
            <p:cNvSpPr>
              <a:spLocks noEditPoints="1"/>
            </p:cNvSpPr>
            <p:nvPr userDrawn="1"/>
          </p:nvSpPr>
          <p:spPr bwMode="auto">
            <a:xfrm>
              <a:off x="1665" y="677"/>
              <a:ext cx="236" cy="136"/>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0" name="Freeform 456"/>
            <p:cNvSpPr>
              <a:spLocks noEditPoints="1"/>
            </p:cNvSpPr>
            <p:nvPr userDrawn="1"/>
          </p:nvSpPr>
          <p:spPr bwMode="auto">
            <a:xfrm>
              <a:off x="118" y="1676"/>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1" name="Freeform 457"/>
            <p:cNvSpPr>
              <a:spLocks noEditPoints="1"/>
            </p:cNvSpPr>
            <p:nvPr userDrawn="1"/>
          </p:nvSpPr>
          <p:spPr bwMode="auto">
            <a:xfrm>
              <a:off x="-274" y="1694"/>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2" name="Freeform 458"/>
            <p:cNvSpPr>
              <a:spLocks/>
            </p:cNvSpPr>
            <p:nvPr userDrawn="1"/>
          </p:nvSpPr>
          <p:spPr bwMode="auto">
            <a:xfrm>
              <a:off x="565" y="1864"/>
              <a:ext cx="373" cy="1052"/>
            </a:xfrm>
            <a:custGeom>
              <a:avLst/>
              <a:gdLst>
                <a:gd name="T0" fmla="*/ 8 w 373"/>
                <a:gd name="T1" fmla="*/ 1052 h 1052"/>
                <a:gd name="T2" fmla="*/ 0 w 373"/>
                <a:gd name="T3" fmla="*/ 1048 h 1052"/>
                <a:gd name="T4" fmla="*/ 364 w 373"/>
                <a:gd name="T5" fmla="*/ 0 h 1052"/>
                <a:gd name="T6" fmla="*/ 373 w 373"/>
                <a:gd name="T7" fmla="*/ 3 h 1052"/>
                <a:gd name="T8" fmla="*/ 8 w 373"/>
                <a:gd name="T9" fmla="*/ 1052 h 1052"/>
              </a:gdLst>
              <a:ahLst/>
              <a:cxnLst>
                <a:cxn ang="0">
                  <a:pos x="T0" y="T1"/>
                </a:cxn>
                <a:cxn ang="0">
                  <a:pos x="T2" y="T3"/>
                </a:cxn>
                <a:cxn ang="0">
                  <a:pos x="T4" y="T5"/>
                </a:cxn>
                <a:cxn ang="0">
                  <a:pos x="T6" y="T7"/>
                </a:cxn>
                <a:cxn ang="0">
                  <a:pos x="T8" y="T9"/>
                </a:cxn>
              </a:cxnLst>
              <a:rect l="0" t="0" r="r" b="b"/>
              <a:pathLst>
                <a:path w="373" h="1052">
                  <a:moveTo>
                    <a:pt x="8" y="1052"/>
                  </a:moveTo>
                  <a:lnTo>
                    <a:pt x="0" y="1048"/>
                  </a:lnTo>
                  <a:lnTo>
                    <a:pt x="364" y="0"/>
                  </a:lnTo>
                  <a:lnTo>
                    <a:pt x="373" y="3"/>
                  </a:lnTo>
                  <a:lnTo>
                    <a:pt x="8" y="10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3" name="Freeform 459"/>
            <p:cNvSpPr>
              <a:spLocks/>
            </p:cNvSpPr>
            <p:nvPr userDrawn="1"/>
          </p:nvSpPr>
          <p:spPr bwMode="auto">
            <a:xfrm>
              <a:off x="3379" y="1319"/>
              <a:ext cx="911" cy="899"/>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4" name="Freeform 460"/>
            <p:cNvSpPr>
              <a:spLocks/>
            </p:cNvSpPr>
            <p:nvPr userDrawn="1"/>
          </p:nvSpPr>
          <p:spPr bwMode="auto">
            <a:xfrm>
              <a:off x="6886" y="2042"/>
              <a:ext cx="146"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5" name="Rectangle 461"/>
            <p:cNvSpPr>
              <a:spLocks noChangeArrowheads="1"/>
            </p:cNvSpPr>
            <p:nvPr userDrawn="1"/>
          </p:nvSpPr>
          <p:spPr bwMode="auto">
            <a:xfrm>
              <a:off x="6886" y="2101"/>
              <a:ext cx="146" cy="3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6" name="Freeform 462"/>
            <p:cNvSpPr>
              <a:spLocks/>
            </p:cNvSpPr>
            <p:nvPr userDrawn="1"/>
          </p:nvSpPr>
          <p:spPr bwMode="auto">
            <a:xfrm>
              <a:off x="6886" y="2146"/>
              <a:ext cx="146"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7" name="Freeform 463"/>
            <p:cNvSpPr>
              <a:spLocks noEditPoints="1"/>
            </p:cNvSpPr>
            <p:nvPr userDrawn="1"/>
          </p:nvSpPr>
          <p:spPr bwMode="auto">
            <a:xfrm>
              <a:off x="6971" y="2507"/>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8" name="Freeform 464"/>
            <p:cNvSpPr>
              <a:spLocks noEditPoints="1"/>
            </p:cNvSpPr>
            <p:nvPr userDrawn="1"/>
          </p:nvSpPr>
          <p:spPr bwMode="auto">
            <a:xfrm>
              <a:off x="6857" y="1351"/>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9" name="Freeform 465"/>
            <p:cNvSpPr>
              <a:spLocks noEditPoints="1"/>
            </p:cNvSpPr>
            <p:nvPr userDrawn="1"/>
          </p:nvSpPr>
          <p:spPr bwMode="auto">
            <a:xfrm>
              <a:off x="3666" y="2489"/>
              <a:ext cx="168" cy="170"/>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0" name="Freeform 466"/>
            <p:cNvSpPr>
              <a:spLocks/>
            </p:cNvSpPr>
            <p:nvPr userDrawn="1"/>
          </p:nvSpPr>
          <p:spPr bwMode="auto">
            <a:xfrm>
              <a:off x="6370" y="958"/>
              <a:ext cx="146" cy="45"/>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1" name="Rectangle 467"/>
            <p:cNvSpPr>
              <a:spLocks noChangeArrowheads="1"/>
            </p:cNvSpPr>
            <p:nvPr userDrawn="1"/>
          </p:nvSpPr>
          <p:spPr bwMode="auto">
            <a:xfrm>
              <a:off x="6370" y="1017"/>
              <a:ext cx="146" cy="3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2" name="Freeform 468"/>
            <p:cNvSpPr>
              <a:spLocks/>
            </p:cNvSpPr>
            <p:nvPr userDrawn="1"/>
          </p:nvSpPr>
          <p:spPr bwMode="auto">
            <a:xfrm>
              <a:off x="6370" y="1062"/>
              <a:ext cx="146" cy="45"/>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3" name="Freeform 469"/>
            <p:cNvSpPr>
              <a:spLocks noEditPoints="1"/>
            </p:cNvSpPr>
            <p:nvPr userDrawn="1"/>
          </p:nvSpPr>
          <p:spPr bwMode="auto">
            <a:xfrm>
              <a:off x="7574" y="2854"/>
              <a:ext cx="169"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4" name="Freeform 470"/>
            <p:cNvSpPr>
              <a:spLocks noEditPoints="1"/>
            </p:cNvSpPr>
            <p:nvPr userDrawn="1"/>
          </p:nvSpPr>
          <p:spPr bwMode="auto">
            <a:xfrm>
              <a:off x="7570" y="1470"/>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5" name="Freeform 471"/>
            <p:cNvSpPr>
              <a:spLocks noEditPoints="1"/>
            </p:cNvSpPr>
            <p:nvPr userDrawn="1"/>
          </p:nvSpPr>
          <p:spPr bwMode="auto">
            <a:xfrm>
              <a:off x="7126" y="2738"/>
              <a:ext cx="167" cy="168"/>
            </a:xfrm>
            <a:custGeom>
              <a:avLst/>
              <a:gdLst>
                <a:gd name="T0" fmla="*/ 114 w 167"/>
                <a:gd name="T1" fmla="*/ 75 h 168"/>
                <a:gd name="T2" fmla="*/ 52 w 167"/>
                <a:gd name="T3" fmla="*/ 75 h 168"/>
                <a:gd name="T4" fmla="*/ 52 w 167"/>
                <a:gd name="T5" fmla="*/ 67 h 168"/>
                <a:gd name="T6" fmla="*/ 114 w 167"/>
                <a:gd name="T7" fmla="*/ 67 h 168"/>
                <a:gd name="T8" fmla="*/ 114 w 167"/>
                <a:gd name="T9" fmla="*/ 75 h 168"/>
                <a:gd name="T10" fmla="*/ 114 w 167"/>
                <a:gd name="T11" fmla="*/ 95 h 168"/>
                <a:gd name="T12" fmla="*/ 52 w 167"/>
                <a:gd name="T13" fmla="*/ 95 h 168"/>
                <a:gd name="T14" fmla="*/ 52 w 167"/>
                <a:gd name="T15" fmla="*/ 104 h 168"/>
                <a:gd name="T16" fmla="*/ 114 w 167"/>
                <a:gd name="T17" fmla="*/ 104 h 168"/>
                <a:gd name="T18" fmla="*/ 114 w 167"/>
                <a:gd name="T19" fmla="*/ 95 h 168"/>
                <a:gd name="T20" fmla="*/ 114 w 167"/>
                <a:gd name="T21" fmla="*/ 38 h 168"/>
                <a:gd name="T22" fmla="*/ 52 w 167"/>
                <a:gd name="T23" fmla="*/ 38 h 168"/>
                <a:gd name="T24" fmla="*/ 52 w 167"/>
                <a:gd name="T25" fmla="*/ 47 h 168"/>
                <a:gd name="T26" fmla="*/ 114 w 167"/>
                <a:gd name="T27" fmla="*/ 47 h 168"/>
                <a:gd name="T28" fmla="*/ 114 w 167"/>
                <a:gd name="T29" fmla="*/ 38 h 168"/>
                <a:gd name="T30" fmla="*/ 114 w 167"/>
                <a:gd name="T31" fmla="*/ 126 h 168"/>
                <a:gd name="T32" fmla="*/ 52 w 167"/>
                <a:gd name="T33" fmla="*/ 126 h 168"/>
                <a:gd name="T34" fmla="*/ 52 w 167"/>
                <a:gd name="T35" fmla="*/ 132 h 168"/>
                <a:gd name="T36" fmla="*/ 114 w 167"/>
                <a:gd name="T37" fmla="*/ 132 h 168"/>
                <a:gd name="T38" fmla="*/ 114 w 167"/>
                <a:gd name="T39" fmla="*/ 126 h 168"/>
                <a:gd name="T40" fmla="*/ 167 w 167"/>
                <a:gd name="T41" fmla="*/ 168 h 168"/>
                <a:gd name="T42" fmla="*/ 0 w 167"/>
                <a:gd name="T43" fmla="*/ 168 h 168"/>
                <a:gd name="T44" fmla="*/ 0 w 167"/>
                <a:gd name="T45" fmla="*/ 0 h 168"/>
                <a:gd name="T46" fmla="*/ 167 w 167"/>
                <a:gd name="T47" fmla="*/ 0 h 168"/>
                <a:gd name="T48" fmla="*/ 167 w 167"/>
                <a:gd name="T49" fmla="*/ 168 h 168"/>
                <a:gd name="T50" fmla="*/ 159 w 167"/>
                <a:gd name="T51" fmla="*/ 8 h 168"/>
                <a:gd name="T52" fmla="*/ 6 w 167"/>
                <a:gd name="T53" fmla="*/ 8 h 168"/>
                <a:gd name="T54" fmla="*/ 6 w 167"/>
                <a:gd name="T55" fmla="*/ 161 h 168"/>
                <a:gd name="T56" fmla="*/ 159 w 167"/>
                <a:gd name="T57" fmla="*/ 161 h 168"/>
                <a:gd name="T58" fmla="*/ 159 w 167"/>
                <a:gd name="T59"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68">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6" name="Freeform 472"/>
            <p:cNvSpPr>
              <a:spLocks noEditPoints="1"/>
            </p:cNvSpPr>
            <p:nvPr userDrawn="1"/>
          </p:nvSpPr>
          <p:spPr bwMode="auto">
            <a:xfrm>
              <a:off x="7367" y="781"/>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7" name="Rectangle 473"/>
            <p:cNvSpPr>
              <a:spLocks noChangeArrowheads="1"/>
            </p:cNvSpPr>
            <p:nvPr userDrawn="1"/>
          </p:nvSpPr>
          <p:spPr bwMode="auto">
            <a:xfrm>
              <a:off x="7367" y="876"/>
              <a:ext cx="170" cy="1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8" name="Rectangle 474"/>
            <p:cNvSpPr>
              <a:spLocks noChangeArrowheads="1"/>
            </p:cNvSpPr>
            <p:nvPr userDrawn="1"/>
          </p:nvSpPr>
          <p:spPr bwMode="auto">
            <a:xfrm>
              <a:off x="7367" y="907"/>
              <a:ext cx="170" cy="1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9" name="Rectangle 475"/>
            <p:cNvSpPr>
              <a:spLocks noChangeArrowheads="1"/>
            </p:cNvSpPr>
            <p:nvPr userDrawn="1"/>
          </p:nvSpPr>
          <p:spPr bwMode="auto">
            <a:xfrm>
              <a:off x="7367" y="939"/>
              <a:ext cx="170" cy="1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0" name="Freeform 476"/>
            <p:cNvSpPr>
              <a:spLocks noEditPoints="1"/>
            </p:cNvSpPr>
            <p:nvPr userDrawn="1"/>
          </p:nvSpPr>
          <p:spPr bwMode="auto">
            <a:xfrm>
              <a:off x="3454" y="1395"/>
              <a:ext cx="759" cy="756"/>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1" name="Freeform 477"/>
            <p:cNvSpPr>
              <a:spLocks/>
            </p:cNvSpPr>
            <p:nvPr userDrawn="1"/>
          </p:nvSpPr>
          <p:spPr bwMode="auto">
            <a:xfrm>
              <a:off x="3550" y="1531"/>
              <a:ext cx="567" cy="502"/>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2" name="Freeform 478"/>
            <p:cNvSpPr>
              <a:spLocks/>
            </p:cNvSpPr>
            <p:nvPr userDrawn="1"/>
          </p:nvSpPr>
          <p:spPr bwMode="auto">
            <a:xfrm>
              <a:off x="886" y="1833"/>
              <a:ext cx="124" cy="96"/>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3" name="Freeform 479"/>
            <p:cNvSpPr>
              <a:spLocks/>
            </p:cNvSpPr>
            <p:nvPr userDrawn="1"/>
          </p:nvSpPr>
          <p:spPr bwMode="auto">
            <a:xfrm>
              <a:off x="869" y="1793"/>
              <a:ext cx="53"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4" name="Freeform 480"/>
            <p:cNvSpPr>
              <a:spLocks/>
            </p:cNvSpPr>
            <p:nvPr userDrawn="1"/>
          </p:nvSpPr>
          <p:spPr bwMode="auto">
            <a:xfrm>
              <a:off x="837" y="1818"/>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5" name="Freeform 481"/>
            <p:cNvSpPr>
              <a:spLocks/>
            </p:cNvSpPr>
            <p:nvPr userDrawn="1"/>
          </p:nvSpPr>
          <p:spPr bwMode="auto">
            <a:xfrm>
              <a:off x="879" y="1761"/>
              <a:ext cx="164" cy="160"/>
            </a:xfrm>
            <a:custGeom>
              <a:avLst/>
              <a:gdLst>
                <a:gd name="T0" fmla="*/ 78 w 98"/>
                <a:gd name="T1" fmla="*/ 95 h 95"/>
                <a:gd name="T2" fmla="*/ 75 w 98"/>
                <a:gd name="T3" fmla="*/ 92 h 95"/>
                <a:gd name="T4" fmla="*/ 85 w 98"/>
                <a:gd name="T5" fmla="*/ 74 h 95"/>
                <a:gd name="T6" fmla="*/ 51 w 98"/>
                <a:gd name="T7" fmla="*/ 10 h 95"/>
                <a:gd name="T8" fmla="*/ 3 w 98"/>
                <a:gd name="T9" fmla="*/ 19 h 95"/>
                <a:gd name="T10" fmla="*/ 0 w 98"/>
                <a:gd name="T11" fmla="*/ 16 h 95"/>
                <a:gd name="T12" fmla="*/ 52 w 98"/>
                <a:gd name="T13" fmla="*/ 5 h 95"/>
                <a:gd name="T14" fmla="*/ 89 w 98"/>
                <a:gd name="T15" fmla="*/ 75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6"/>
                    <a:pt x="82" y="80"/>
                    <a:pt x="85" y="74"/>
                  </a:cubicBezTo>
                  <a:cubicBezTo>
                    <a:pt x="93" y="47"/>
                    <a:pt x="78" y="18"/>
                    <a:pt x="51" y="10"/>
                  </a:cubicBezTo>
                  <a:cubicBezTo>
                    <a:pt x="34" y="5"/>
                    <a:pt x="16" y="8"/>
                    <a:pt x="3" y="19"/>
                  </a:cubicBezTo>
                  <a:cubicBezTo>
                    <a:pt x="0" y="16"/>
                    <a:pt x="0" y="16"/>
                    <a:pt x="0" y="16"/>
                  </a:cubicBezTo>
                  <a:cubicBezTo>
                    <a:pt x="15" y="3"/>
                    <a:pt x="34" y="0"/>
                    <a:pt x="52" y="5"/>
                  </a:cubicBezTo>
                  <a:cubicBezTo>
                    <a:pt x="82" y="14"/>
                    <a:pt x="98" y="46"/>
                    <a:pt x="89" y="75"/>
                  </a:cubicBezTo>
                  <a:cubicBezTo>
                    <a:pt x="87" y="82"/>
                    <a:pt x="83" y="89"/>
                    <a:pt x="78" y="9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6" name="Freeform 482"/>
            <p:cNvSpPr>
              <a:spLocks/>
            </p:cNvSpPr>
            <p:nvPr userDrawn="1"/>
          </p:nvSpPr>
          <p:spPr bwMode="auto">
            <a:xfrm>
              <a:off x="1332" y="781"/>
              <a:ext cx="341" cy="76"/>
            </a:xfrm>
            <a:custGeom>
              <a:avLst/>
              <a:gdLst>
                <a:gd name="T0" fmla="*/ 0 w 341"/>
                <a:gd name="T1" fmla="*/ 76 h 76"/>
                <a:gd name="T2" fmla="*/ 0 w 341"/>
                <a:gd name="T3" fmla="*/ 68 h 76"/>
                <a:gd name="T4" fmla="*/ 339 w 341"/>
                <a:gd name="T5" fmla="*/ 0 h 76"/>
                <a:gd name="T6" fmla="*/ 341 w 341"/>
                <a:gd name="T7" fmla="*/ 9 h 76"/>
                <a:gd name="T8" fmla="*/ 0 w 341"/>
                <a:gd name="T9" fmla="*/ 76 h 76"/>
              </a:gdLst>
              <a:ahLst/>
              <a:cxnLst>
                <a:cxn ang="0">
                  <a:pos x="T0" y="T1"/>
                </a:cxn>
                <a:cxn ang="0">
                  <a:pos x="T2" y="T3"/>
                </a:cxn>
                <a:cxn ang="0">
                  <a:pos x="T4" y="T5"/>
                </a:cxn>
                <a:cxn ang="0">
                  <a:pos x="T6" y="T7"/>
                </a:cxn>
                <a:cxn ang="0">
                  <a:pos x="T8" y="T9"/>
                </a:cxn>
              </a:cxnLst>
              <a:rect l="0" t="0" r="r" b="b"/>
              <a:pathLst>
                <a:path w="341" h="76">
                  <a:moveTo>
                    <a:pt x="0" y="76"/>
                  </a:moveTo>
                  <a:lnTo>
                    <a:pt x="0" y="68"/>
                  </a:lnTo>
                  <a:lnTo>
                    <a:pt x="339" y="0"/>
                  </a:lnTo>
                  <a:lnTo>
                    <a:pt x="341" y="9"/>
                  </a:lnTo>
                  <a:lnTo>
                    <a:pt x="0" y="7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7" name="Freeform 483"/>
            <p:cNvSpPr>
              <a:spLocks/>
            </p:cNvSpPr>
            <p:nvPr userDrawn="1"/>
          </p:nvSpPr>
          <p:spPr bwMode="auto">
            <a:xfrm>
              <a:off x="1282" y="847"/>
              <a:ext cx="132" cy="82"/>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8" name="Freeform 484"/>
            <p:cNvSpPr>
              <a:spLocks/>
            </p:cNvSpPr>
            <p:nvPr userDrawn="1"/>
          </p:nvSpPr>
          <p:spPr bwMode="auto">
            <a:xfrm>
              <a:off x="1273" y="790"/>
              <a:ext cx="68" cy="75"/>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9" name="Freeform 485"/>
            <p:cNvSpPr>
              <a:spLocks/>
            </p:cNvSpPr>
            <p:nvPr userDrawn="1"/>
          </p:nvSpPr>
          <p:spPr bwMode="auto">
            <a:xfrm>
              <a:off x="1241" y="802"/>
              <a:ext cx="41" cy="122"/>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0" name="Freeform 486"/>
            <p:cNvSpPr>
              <a:spLocks/>
            </p:cNvSpPr>
            <p:nvPr userDrawn="1"/>
          </p:nvSpPr>
          <p:spPr bwMode="auto">
            <a:xfrm>
              <a:off x="1300" y="761"/>
              <a:ext cx="151" cy="172"/>
            </a:xfrm>
            <a:custGeom>
              <a:avLst/>
              <a:gdLst>
                <a:gd name="T0" fmla="*/ 60 w 90"/>
                <a:gd name="T1" fmla="*/ 102 h 102"/>
                <a:gd name="T2" fmla="*/ 57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0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0" y="102"/>
                  </a:moveTo>
                  <a:cubicBezTo>
                    <a:pt x="57" y="98"/>
                    <a:pt x="57" y="98"/>
                    <a:pt x="57" y="98"/>
                  </a:cubicBezTo>
                  <a:cubicBezTo>
                    <a:pt x="63" y="94"/>
                    <a:pt x="67" y="89"/>
                    <a:pt x="71" y="83"/>
                  </a:cubicBezTo>
                  <a:cubicBezTo>
                    <a:pt x="84" y="58"/>
                    <a:pt x="75" y="27"/>
                    <a:pt x="51" y="13"/>
                  </a:cubicBezTo>
                  <a:cubicBezTo>
                    <a:pt x="35" y="5"/>
                    <a:pt x="17" y="5"/>
                    <a:pt x="2" y="13"/>
                  </a:cubicBezTo>
                  <a:cubicBezTo>
                    <a:pt x="0" y="9"/>
                    <a:pt x="0" y="9"/>
                    <a:pt x="0" y="9"/>
                  </a:cubicBezTo>
                  <a:cubicBezTo>
                    <a:pt x="16" y="0"/>
                    <a:pt x="36" y="0"/>
                    <a:pt x="53" y="9"/>
                  </a:cubicBezTo>
                  <a:cubicBezTo>
                    <a:pt x="80" y="24"/>
                    <a:pt x="90" y="58"/>
                    <a:pt x="75" y="85"/>
                  </a:cubicBezTo>
                  <a:cubicBezTo>
                    <a:pt x="71" y="92"/>
                    <a:pt x="66" y="97"/>
                    <a:pt x="60" y="10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1" name="Freeform 487"/>
            <p:cNvSpPr>
              <a:spLocks/>
            </p:cNvSpPr>
            <p:nvPr userDrawn="1"/>
          </p:nvSpPr>
          <p:spPr bwMode="auto">
            <a:xfrm>
              <a:off x="577" y="2902"/>
              <a:ext cx="230" cy="283"/>
            </a:xfrm>
            <a:custGeom>
              <a:avLst/>
              <a:gdLst>
                <a:gd name="T0" fmla="*/ 223 w 230"/>
                <a:gd name="T1" fmla="*/ 283 h 283"/>
                <a:gd name="T2" fmla="*/ 0 w 230"/>
                <a:gd name="T3" fmla="*/ 5 h 283"/>
                <a:gd name="T4" fmla="*/ 6 w 230"/>
                <a:gd name="T5" fmla="*/ 0 h 283"/>
                <a:gd name="T6" fmla="*/ 230 w 230"/>
                <a:gd name="T7" fmla="*/ 278 h 283"/>
                <a:gd name="T8" fmla="*/ 223 w 230"/>
                <a:gd name="T9" fmla="*/ 283 h 283"/>
              </a:gdLst>
              <a:ahLst/>
              <a:cxnLst>
                <a:cxn ang="0">
                  <a:pos x="T0" y="T1"/>
                </a:cxn>
                <a:cxn ang="0">
                  <a:pos x="T2" y="T3"/>
                </a:cxn>
                <a:cxn ang="0">
                  <a:pos x="T4" y="T5"/>
                </a:cxn>
                <a:cxn ang="0">
                  <a:pos x="T6" y="T7"/>
                </a:cxn>
                <a:cxn ang="0">
                  <a:pos x="T8" y="T9"/>
                </a:cxn>
              </a:cxnLst>
              <a:rect l="0" t="0" r="r" b="b"/>
              <a:pathLst>
                <a:path w="230" h="283">
                  <a:moveTo>
                    <a:pt x="223" y="283"/>
                  </a:moveTo>
                  <a:lnTo>
                    <a:pt x="0" y="5"/>
                  </a:lnTo>
                  <a:lnTo>
                    <a:pt x="6" y="0"/>
                  </a:lnTo>
                  <a:lnTo>
                    <a:pt x="230" y="278"/>
                  </a:lnTo>
                  <a:lnTo>
                    <a:pt x="223" y="28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2" name="Freeform 488"/>
            <p:cNvSpPr>
              <a:spLocks/>
            </p:cNvSpPr>
            <p:nvPr userDrawn="1"/>
          </p:nvSpPr>
          <p:spPr bwMode="auto">
            <a:xfrm>
              <a:off x="318" y="2906"/>
              <a:ext cx="255" cy="168"/>
            </a:xfrm>
            <a:custGeom>
              <a:avLst/>
              <a:gdLst>
                <a:gd name="T0" fmla="*/ 5 w 255"/>
                <a:gd name="T1" fmla="*/ 168 h 168"/>
                <a:gd name="T2" fmla="*/ 0 w 255"/>
                <a:gd name="T3" fmla="*/ 161 h 168"/>
                <a:gd name="T4" fmla="*/ 250 w 255"/>
                <a:gd name="T5" fmla="*/ 0 h 168"/>
                <a:gd name="T6" fmla="*/ 255 w 255"/>
                <a:gd name="T7" fmla="*/ 6 h 168"/>
                <a:gd name="T8" fmla="*/ 5 w 255"/>
                <a:gd name="T9" fmla="*/ 168 h 168"/>
              </a:gdLst>
              <a:ahLst/>
              <a:cxnLst>
                <a:cxn ang="0">
                  <a:pos x="T0" y="T1"/>
                </a:cxn>
                <a:cxn ang="0">
                  <a:pos x="T2" y="T3"/>
                </a:cxn>
                <a:cxn ang="0">
                  <a:pos x="T4" y="T5"/>
                </a:cxn>
                <a:cxn ang="0">
                  <a:pos x="T6" y="T7"/>
                </a:cxn>
                <a:cxn ang="0">
                  <a:pos x="T8" y="T9"/>
                </a:cxn>
              </a:cxnLst>
              <a:rect l="0" t="0" r="r" b="b"/>
              <a:pathLst>
                <a:path w="255" h="168">
                  <a:moveTo>
                    <a:pt x="5" y="168"/>
                  </a:moveTo>
                  <a:lnTo>
                    <a:pt x="0" y="161"/>
                  </a:lnTo>
                  <a:lnTo>
                    <a:pt x="250" y="0"/>
                  </a:lnTo>
                  <a:lnTo>
                    <a:pt x="255" y="6"/>
                  </a:lnTo>
                  <a:lnTo>
                    <a:pt x="5" y="16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3" name="Freeform 489"/>
            <p:cNvSpPr>
              <a:spLocks/>
            </p:cNvSpPr>
            <p:nvPr userDrawn="1"/>
          </p:nvSpPr>
          <p:spPr bwMode="auto">
            <a:xfrm>
              <a:off x="504" y="2879"/>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4" name="Freeform 490"/>
            <p:cNvSpPr>
              <a:spLocks/>
            </p:cNvSpPr>
            <p:nvPr userDrawn="1"/>
          </p:nvSpPr>
          <p:spPr bwMode="auto">
            <a:xfrm>
              <a:off x="533" y="2844"/>
              <a:ext cx="99" cy="35"/>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5" name="Freeform 491"/>
            <p:cNvSpPr>
              <a:spLocks/>
            </p:cNvSpPr>
            <p:nvPr userDrawn="1"/>
          </p:nvSpPr>
          <p:spPr bwMode="auto">
            <a:xfrm>
              <a:off x="484" y="2820"/>
              <a:ext cx="103"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6" name="Freeform 492"/>
            <p:cNvSpPr>
              <a:spLocks/>
            </p:cNvSpPr>
            <p:nvPr userDrawn="1"/>
          </p:nvSpPr>
          <p:spPr bwMode="auto">
            <a:xfrm>
              <a:off x="541" y="2833"/>
              <a:ext cx="130" cy="175"/>
            </a:xfrm>
            <a:custGeom>
              <a:avLst/>
              <a:gdLst>
                <a:gd name="T0" fmla="*/ 20 w 77"/>
                <a:gd name="T1" fmla="*/ 104 h 104"/>
                <a:gd name="T2" fmla="*/ 0 w 77"/>
                <a:gd name="T3" fmla="*/ 100 h 104"/>
                <a:gd name="T4" fmla="*/ 1 w 77"/>
                <a:gd name="T5" fmla="*/ 95 h 104"/>
                <a:gd name="T6" fmla="*/ 21 w 77"/>
                <a:gd name="T7" fmla="*/ 99 h 104"/>
                <a:gd name="T8" fmla="*/ 71 w 77"/>
                <a:gd name="T9" fmla="*/ 46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2"/>
                    <a:pt x="0" y="100"/>
                  </a:cubicBezTo>
                  <a:cubicBezTo>
                    <a:pt x="1" y="95"/>
                    <a:pt x="1" y="95"/>
                    <a:pt x="1" y="95"/>
                  </a:cubicBezTo>
                  <a:cubicBezTo>
                    <a:pt x="8" y="98"/>
                    <a:pt x="14" y="99"/>
                    <a:pt x="21" y="99"/>
                  </a:cubicBezTo>
                  <a:cubicBezTo>
                    <a:pt x="50" y="98"/>
                    <a:pt x="72" y="74"/>
                    <a:pt x="71" y="46"/>
                  </a:cubicBezTo>
                  <a:cubicBezTo>
                    <a:pt x="70"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7" name="Freeform 493"/>
            <p:cNvSpPr>
              <a:spLocks/>
            </p:cNvSpPr>
            <p:nvPr userDrawn="1"/>
          </p:nvSpPr>
          <p:spPr bwMode="auto">
            <a:xfrm>
              <a:off x="7772" y="1929"/>
              <a:ext cx="299" cy="239"/>
            </a:xfrm>
            <a:custGeom>
              <a:avLst/>
              <a:gdLst>
                <a:gd name="T0" fmla="*/ 294 w 299"/>
                <a:gd name="T1" fmla="*/ 239 h 239"/>
                <a:gd name="T2" fmla="*/ 0 w 299"/>
                <a:gd name="T3" fmla="*/ 7 h 239"/>
                <a:gd name="T4" fmla="*/ 5 w 299"/>
                <a:gd name="T5" fmla="*/ 0 h 239"/>
                <a:gd name="T6" fmla="*/ 299 w 299"/>
                <a:gd name="T7" fmla="*/ 234 h 239"/>
                <a:gd name="T8" fmla="*/ 294 w 299"/>
                <a:gd name="T9" fmla="*/ 239 h 239"/>
              </a:gdLst>
              <a:ahLst/>
              <a:cxnLst>
                <a:cxn ang="0">
                  <a:pos x="T0" y="T1"/>
                </a:cxn>
                <a:cxn ang="0">
                  <a:pos x="T2" y="T3"/>
                </a:cxn>
                <a:cxn ang="0">
                  <a:pos x="T4" y="T5"/>
                </a:cxn>
                <a:cxn ang="0">
                  <a:pos x="T6" y="T7"/>
                </a:cxn>
                <a:cxn ang="0">
                  <a:pos x="T8" y="T9"/>
                </a:cxn>
              </a:cxnLst>
              <a:rect l="0" t="0" r="r" b="b"/>
              <a:pathLst>
                <a:path w="299" h="239">
                  <a:moveTo>
                    <a:pt x="294" y="239"/>
                  </a:moveTo>
                  <a:lnTo>
                    <a:pt x="0" y="7"/>
                  </a:lnTo>
                  <a:lnTo>
                    <a:pt x="5" y="0"/>
                  </a:lnTo>
                  <a:lnTo>
                    <a:pt x="299" y="234"/>
                  </a:lnTo>
                  <a:lnTo>
                    <a:pt x="294" y="23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8" name="Freeform 494"/>
            <p:cNvSpPr>
              <a:spLocks/>
            </p:cNvSpPr>
            <p:nvPr userDrawn="1"/>
          </p:nvSpPr>
          <p:spPr bwMode="auto">
            <a:xfrm>
              <a:off x="8005" y="2144"/>
              <a:ext cx="125" cy="100"/>
            </a:xfrm>
            <a:custGeom>
              <a:avLst/>
              <a:gdLst>
                <a:gd name="T0" fmla="*/ 31 w 74"/>
                <a:gd name="T1" fmla="*/ 57 h 59"/>
                <a:gd name="T2" fmla="*/ 19 w 74"/>
                <a:gd name="T3" fmla="*/ 55 h 59"/>
                <a:gd name="T4" fmla="*/ 0 w 74"/>
                <a:gd name="T5" fmla="*/ 42 h 59"/>
                <a:gd name="T6" fmla="*/ 2 w 74"/>
                <a:gd name="T7" fmla="*/ 41 h 59"/>
                <a:gd name="T8" fmla="*/ 20 w 74"/>
                <a:gd name="T9" fmla="*/ 52 h 59"/>
                <a:gd name="T10" fmla="*/ 68 w 74"/>
                <a:gd name="T11" fmla="*/ 27 h 59"/>
                <a:gd name="T12" fmla="*/ 67 w 74"/>
                <a:gd name="T13" fmla="*/ 1 h 59"/>
                <a:gd name="T14" fmla="*/ 69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40" y="59"/>
                    <a:pt x="62" y="47"/>
                    <a:pt x="68" y="27"/>
                  </a:cubicBezTo>
                  <a:cubicBezTo>
                    <a:pt x="71" y="19"/>
                    <a:pt x="70" y="9"/>
                    <a:pt x="67" y="1"/>
                  </a:cubicBezTo>
                  <a:cubicBezTo>
                    <a:pt x="69" y="0"/>
                    <a:pt x="69" y="0"/>
                    <a:pt x="69"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9" name="Freeform 495"/>
            <p:cNvSpPr>
              <a:spLocks/>
            </p:cNvSpPr>
            <p:nvPr userDrawn="1"/>
          </p:nvSpPr>
          <p:spPr bwMode="auto">
            <a:xfrm>
              <a:off x="7987" y="2104"/>
              <a:ext cx="55" cy="87"/>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0" name="Freeform 496"/>
            <p:cNvSpPr>
              <a:spLocks/>
            </p:cNvSpPr>
            <p:nvPr userDrawn="1"/>
          </p:nvSpPr>
          <p:spPr bwMode="auto">
            <a:xfrm>
              <a:off x="7957" y="2129"/>
              <a:ext cx="53"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1" name="Freeform 497"/>
            <p:cNvSpPr>
              <a:spLocks/>
            </p:cNvSpPr>
            <p:nvPr userDrawn="1"/>
          </p:nvSpPr>
          <p:spPr bwMode="auto">
            <a:xfrm>
              <a:off x="7999" y="2070"/>
              <a:ext cx="156" cy="160"/>
            </a:xfrm>
            <a:custGeom>
              <a:avLst/>
              <a:gdLst>
                <a:gd name="T0" fmla="*/ 78 w 93"/>
                <a:gd name="T1" fmla="*/ 95 h 95"/>
                <a:gd name="T2" fmla="*/ 75 w 93"/>
                <a:gd name="T3" fmla="*/ 92 h 95"/>
                <a:gd name="T4" fmla="*/ 84 w 93"/>
                <a:gd name="T5" fmla="*/ 74 h 95"/>
                <a:gd name="T6" fmla="*/ 81 w 93"/>
                <a:gd name="T7" fmla="*/ 36 h 95"/>
                <a:gd name="T8" fmla="*/ 51 w 93"/>
                <a:gd name="T9" fmla="*/ 11 h 95"/>
                <a:gd name="T10" fmla="*/ 3 w 93"/>
                <a:gd name="T11" fmla="*/ 20 h 95"/>
                <a:gd name="T12" fmla="*/ 0 w 93"/>
                <a:gd name="T13" fmla="*/ 16 h 95"/>
                <a:gd name="T14" fmla="*/ 52 w 93"/>
                <a:gd name="T15" fmla="*/ 6 h 95"/>
                <a:gd name="T16" fmla="*/ 85 w 93"/>
                <a:gd name="T17" fmla="*/ 33 h 95"/>
                <a:gd name="T18" fmla="*/ 89 w 93"/>
                <a:gd name="T19" fmla="*/ 76 h 95"/>
                <a:gd name="T20" fmla="*/ 78 w 93"/>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5">
                  <a:moveTo>
                    <a:pt x="78" y="95"/>
                  </a:moveTo>
                  <a:cubicBezTo>
                    <a:pt x="75" y="92"/>
                    <a:pt x="75" y="92"/>
                    <a:pt x="75" y="92"/>
                  </a:cubicBezTo>
                  <a:cubicBezTo>
                    <a:pt x="79" y="87"/>
                    <a:pt x="82" y="81"/>
                    <a:pt x="84" y="74"/>
                  </a:cubicBezTo>
                  <a:cubicBezTo>
                    <a:pt x="88" y="61"/>
                    <a:pt x="87" y="48"/>
                    <a:pt x="81" y="36"/>
                  </a:cubicBezTo>
                  <a:cubicBezTo>
                    <a:pt x="74" y="23"/>
                    <a:pt x="64" y="15"/>
                    <a:pt x="51" y="11"/>
                  </a:cubicBezTo>
                  <a:cubicBezTo>
                    <a:pt x="34" y="5"/>
                    <a:pt x="16" y="9"/>
                    <a:pt x="3" y="20"/>
                  </a:cubicBezTo>
                  <a:cubicBezTo>
                    <a:pt x="0" y="16"/>
                    <a:pt x="0" y="16"/>
                    <a:pt x="0" y="16"/>
                  </a:cubicBezTo>
                  <a:cubicBezTo>
                    <a:pt x="14" y="4"/>
                    <a:pt x="34" y="0"/>
                    <a:pt x="52" y="6"/>
                  </a:cubicBezTo>
                  <a:cubicBezTo>
                    <a:pt x="66" y="10"/>
                    <a:pt x="78" y="20"/>
                    <a:pt x="85" y="33"/>
                  </a:cubicBezTo>
                  <a:cubicBezTo>
                    <a:pt x="92" y="47"/>
                    <a:pt x="93" y="62"/>
                    <a:pt x="89" y="76"/>
                  </a:cubicBezTo>
                  <a:cubicBezTo>
                    <a:pt x="87" y="83"/>
                    <a:pt x="83" y="90"/>
                    <a:pt x="78" y="9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2" name="Freeform 498"/>
            <p:cNvSpPr>
              <a:spLocks/>
            </p:cNvSpPr>
            <p:nvPr userDrawn="1"/>
          </p:nvSpPr>
          <p:spPr bwMode="auto">
            <a:xfrm>
              <a:off x="3875" y="597"/>
              <a:ext cx="133" cy="731"/>
            </a:xfrm>
            <a:custGeom>
              <a:avLst/>
              <a:gdLst>
                <a:gd name="T0" fmla="*/ 9 w 133"/>
                <a:gd name="T1" fmla="*/ 731 h 731"/>
                <a:gd name="T2" fmla="*/ 0 w 133"/>
                <a:gd name="T3" fmla="*/ 731 h 731"/>
                <a:gd name="T4" fmla="*/ 126 w 133"/>
                <a:gd name="T5" fmla="*/ 0 h 731"/>
                <a:gd name="T6" fmla="*/ 133 w 133"/>
                <a:gd name="T7" fmla="*/ 1 h 731"/>
                <a:gd name="T8" fmla="*/ 9 w 133"/>
                <a:gd name="T9" fmla="*/ 731 h 731"/>
              </a:gdLst>
              <a:ahLst/>
              <a:cxnLst>
                <a:cxn ang="0">
                  <a:pos x="T0" y="T1"/>
                </a:cxn>
                <a:cxn ang="0">
                  <a:pos x="T2" y="T3"/>
                </a:cxn>
                <a:cxn ang="0">
                  <a:pos x="T4" y="T5"/>
                </a:cxn>
                <a:cxn ang="0">
                  <a:pos x="T6" y="T7"/>
                </a:cxn>
                <a:cxn ang="0">
                  <a:pos x="T8" y="T9"/>
                </a:cxn>
              </a:cxnLst>
              <a:rect l="0" t="0" r="r" b="b"/>
              <a:pathLst>
                <a:path w="133" h="731">
                  <a:moveTo>
                    <a:pt x="9" y="731"/>
                  </a:moveTo>
                  <a:lnTo>
                    <a:pt x="0" y="731"/>
                  </a:lnTo>
                  <a:lnTo>
                    <a:pt x="126" y="0"/>
                  </a:lnTo>
                  <a:lnTo>
                    <a:pt x="133" y="1"/>
                  </a:lnTo>
                  <a:lnTo>
                    <a:pt x="9" y="73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3" name="Freeform 499"/>
            <p:cNvSpPr>
              <a:spLocks/>
            </p:cNvSpPr>
            <p:nvPr userDrawn="1"/>
          </p:nvSpPr>
          <p:spPr bwMode="auto">
            <a:xfrm>
              <a:off x="3620" y="1003"/>
              <a:ext cx="116" cy="340"/>
            </a:xfrm>
            <a:custGeom>
              <a:avLst/>
              <a:gdLst>
                <a:gd name="T0" fmla="*/ 108 w 116"/>
                <a:gd name="T1" fmla="*/ 340 h 340"/>
                <a:gd name="T2" fmla="*/ 0 w 116"/>
                <a:gd name="T3" fmla="*/ 4 h 340"/>
                <a:gd name="T4" fmla="*/ 9 w 116"/>
                <a:gd name="T5" fmla="*/ 0 h 340"/>
                <a:gd name="T6" fmla="*/ 116 w 116"/>
                <a:gd name="T7" fmla="*/ 336 h 340"/>
                <a:gd name="T8" fmla="*/ 108 w 116"/>
                <a:gd name="T9" fmla="*/ 340 h 340"/>
              </a:gdLst>
              <a:ahLst/>
              <a:cxnLst>
                <a:cxn ang="0">
                  <a:pos x="T0" y="T1"/>
                </a:cxn>
                <a:cxn ang="0">
                  <a:pos x="T2" y="T3"/>
                </a:cxn>
                <a:cxn ang="0">
                  <a:pos x="T4" y="T5"/>
                </a:cxn>
                <a:cxn ang="0">
                  <a:pos x="T6" y="T7"/>
                </a:cxn>
                <a:cxn ang="0">
                  <a:pos x="T8" y="T9"/>
                </a:cxn>
              </a:cxnLst>
              <a:rect l="0" t="0" r="r" b="b"/>
              <a:pathLst>
                <a:path w="116" h="340">
                  <a:moveTo>
                    <a:pt x="108" y="340"/>
                  </a:moveTo>
                  <a:lnTo>
                    <a:pt x="0" y="4"/>
                  </a:lnTo>
                  <a:lnTo>
                    <a:pt x="9" y="0"/>
                  </a:lnTo>
                  <a:lnTo>
                    <a:pt x="116" y="336"/>
                  </a:lnTo>
                  <a:lnTo>
                    <a:pt x="108" y="34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4" name="Freeform 500"/>
            <p:cNvSpPr>
              <a:spLocks/>
            </p:cNvSpPr>
            <p:nvPr userDrawn="1"/>
          </p:nvSpPr>
          <p:spPr bwMode="auto">
            <a:xfrm>
              <a:off x="3741" y="2277"/>
              <a:ext cx="25" cy="215"/>
            </a:xfrm>
            <a:custGeom>
              <a:avLst/>
              <a:gdLst>
                <a:gd name="T0" fmla="*/ 9 w 25"/>
                <a:gd name="T1" fmla="*/ 215 h 215"/>
                <a:gd name="T2" fmla="*/ 0 w 25"/>
                <a:gd name="T3" fmla="*/ 215 h 215"/>
                <a:gd name="T4" fmla="*/ 19 w 25"/>
                <a:gd name="T5" fmla="*/ 0 h 215"/>
                <a:gd name="T6" fmla="*/ 25 w 25"/>
                <a:gd name="T7" fmla="*/ 0 h 215"/>
                <a:gd name="T8" fmla="*/ 9 w 25"/>
                <a:gd name="T9" fmla="*/ 215 h 215"/>
              </a:gdLst>
              <a:ahLst/>
              <a:cxnLst>
                <a:cxn ang="0">
                  <a:pos x="T0" y="T1"/>
                </a:cxn>
                <a:cxn ang="0">
                  <a:pos x="T2" y="T3"/>
                </a:cxn>
                <a:cxn ang="0">
                  <a:pos x="T4" y="T5"/>
                </a:cxn>
                <a:cxn ang="0">
                  <a:pos x="T6" y="T7"/>
                </a:cxn>
                <a:cxn ang="0">
                  <a:pos x="T8" y="T9"/>
                </a:cxn>
              </a:cxnLst>
              <a:rect l="0" t="0" r="r" b="b"/>
              <a:pathLst>
                <a:path w="25" h="215">
                  <a:moveTo>
                    <a:pt x="9" y="215"/>
                  </a:moveTo>
                  <a:lnTo>
                    <a:pt x="0" y="215"/>
                  </a:lnTo>
                  <a:lnTo>
                    <a:pt x="19" y="0"/>
                  </a:lnTo>
                  <a:lnTo>
                    <a:pt x="25" y="0"/>
                  </a:lnTo>
                  <a:lnTo>
                    <a:pt x="9" y="21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5" name="Freeform 501"/>
            <p:cNvSpPr>
              <a:spLocks/>
            </p:cNvSpPr>
            <p:nvPr userDrawn="1"/>
          </p:nvSpPr>
          <p:spPr bwMode="auto">
            <a:xfrm>
              <a:off x="6222" y="437"/>
              <a:ext cx="440" cy="185"/>
            </a:xfrm>
            <a:custGeom>
              <a:avLst/>
              <a:gdLst>
                <a:gd name="T0" fmla="*/ 437 w 440"/>
                <a:gd name="T1" fmla="*/ 185 h 185"/>
                <a:gd name="T2" fmla="*/ 0 w 440"/>
                <a:gd name="T3" fmla="*/ 7 h 185"/>
                <a:gd name="T4" fmla="*/ 4 w 440"/>
                <a:gd name="T5" fmla="*/ 0 h 185"/>
                <a:gd name="T6" fmla="*/ 440 w 440"/>
                <a:gd name="T7" fmla="*/ 178 h 185"/>
                <a:gd name="T8" fmla="*/ 437 w 440"/>
                <a:gd name="T9" fmla="*/ 185 h 185"/>
              </a:gdLst>
              <a:ahLst/>
              <a:cxnLst>
                <a:cxn ang="0">
                  <a:pos x="T0" y="T1"/>
                </a:cxn>
                <a:cxn ang="0">
                  <a:pos x="T2" y="T3"/>
                </a:cxn>
                <a:cxn ang="0">
                  <a:pos x="T4" y="T5"/>
                </a:cxn>
                <a:cxn ang="0">
                  <a:pos x="T6" y="T7"/>
                </a:cxn>
                <a:cxn ang="0">
                  <a:pos x="T8" y="T9"/>
                </a:cxn>
              </a:cxnLst>
              <a:rect l="0" t="0" r="r" b="b"/>
              <a:pathLst>
                <a:path w="440" h="185">
                  <a:moveTo>
                    <a:pt x="437" y="185"/>
                  </a:moveTo>
                  <a:lnTo>
                    <a:pt x="0" y="7"/>
                  </a:lnTo>
                  <a:lnTo>
                    <a:pt x="4" y="0"/>
                  </a:lnTo>
                  <a:lnTo>
                    <a:pt x="440" y="178"/>
                  </a:lnTo>
                  <a:lnTo>
                    <a:pt x="437" y="18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6" name="Freeform 502"/>
            <p:cNvSpPr>
              <a:spLocks/>
            </p:cNvSpPr>
            <p:nvPr userDrawn="1"/>
          </p:nvSpPr>
          <p:spPr bwMode="auto">
            <a:xfrm>
              <a:off x="6666" y="427"/>
              <a:ext cx="564" cy="201"/>
            </a:xfrm>
            <a:custGeom>
              <a:avLst/>
              <a:gdLst>
                <a:gd name="T0" fmla="*/ 3 w 564"/>
                <a:gd name="T1" fmla="*/ 201 h 201"/>
                <a:gd name="T2" fmla="*/ 0 w 564"/>
                <a:gd name="T3" fmla="*/ 195 h 201"/>
                <a:gd name="T4" fmla="*/ 560 w 564"/>
                <a:gd name="T5" fmla="*/ 0 h 201"/>
                <a:gd name="T6" fmla="*/ 564 w 564"/>
                <a:gd name="T7" fmla="*/ 7 h 201"/>
                <a:gd name="T8" fmla="*/ 3 w 564"/>
                <a:gd name="T9" fmla="*/ 201 h 201"/>
              </a:gdLst>
              <a:ahLst/>
              <a:cxnLst>
                <a:cxn ang="0">
                  <a:pos x="T0" y="T1"/>
                </a:cxn>
                <a:cxn ang="0">
                  <a:pos x="T2" y="T3"/>
                </a:cxn>
                <a:cxn ang="0">
                  <a:pos x="T4" y="T5"/>
                </a:cxn>
                <a:cxn ang="0">
                  <a:pos x="T6" y="T7"/>
                </a:cxn>
                <a:cxn ang="0">
                  <a:pos x="T8" y="T9"/>
                </a:cxn>
              </a:cxnLst>
              <a:rect l="0" t="0" r="r" b="b"/>
              <a:pathLst>
                <a:path w="564" h="201">
                  <a:moveTo>
                    <a:pt x="3" y="201"/>
                  </a:moveTo>
                  <a:lnTo>
                    <a:pt x="0" y="195"/>
                  </a:lnTo>
                  <a:lnTo>
                    <a:pt x="560" y="0"/>
                  </a:lnTo>
                  <a:lnTo>
                    <a:pt x="564" y="7"/>
                  </a:lnTo>
                  <a:lnTo>
                    <a:pt x="3" y="20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7" name="Freeform 503"/>
            <p:cNvSpPr>
              <a:spLocks/>
            </p:cNvSpPr>
            <p:nvPr userDrawn="1"/>
          </p:nvSpPr>
          <p:spPr bwMode="auto">
            <a:xfrm>
              <a:off x="6592" y="588"/>
              <a:ext cx="116"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8" name="Freeform 504"/>
            <p:cNvSpPr>
              <a:spLocks/>
            </p:cNvSpPr>
            <p:nvPr userDrawn="1"/>
          </p:nvSpPr>
          <p:spPr bwMode="auto">
            <a:xfrm>
              <a:off x="6620" y="555"/>
              <a:ext cx="99"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8" y="0"/>
                    <a:pt x="51" y="7"/>
                    <a:pt x="59" y="19"/>
                  </a:cubicBezTo>
                  <a:lnTo>
                    <a:pt x="56" y="2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9" name="Freeform 505"/>
            <p:cNvSpPr>
              <a:spLocks/>
            </p:cNvSpPr>
            <p:nvPr userDrawn="1"/>
          </p:nvSpPr>
          <p:spPr bwMode="auto">
            <a:xfrm>
              <a:off x="6572" y="529"/>
              <a:ext cx="102"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0" name="Freeform 506"/>
            <p:cNvSpPr>
              <a:spLocks/>
            </p:cNvSpPr>
            <p:nvPr userDrawn="1"/>
          </p:nvSpPr>
          <p:spPr bwMode="auto">
            <a:xfrm>
              <a:off x="6627" y="544"/>
              <a:ext cx="129"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22 w 77"/>
                <a:gd name="T19" fmla="*/ 103 h 103"/>
                <a:gd name="T20" fmla="*/ 21 w 77"/>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77"/>
                    <a:pt x="53" y="102"/>
                    <a:pt x="22" y="103"/>
                  </a:cubicBezTo>
                  <a:cubicBezTo>
                    <a:pt x="22" y="103"/>
                    <a:pt x="21" y="103"/>
                    <a:pt x="21" y="10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1" name="Freeform 507"/>
            <p:cNvSpPr>
              <a:spLocks noEditPoints="1"/>
            </p:cNvSpPr>
            <p:nvPr userDrawn="1"/>
          </p:nvSpPr>
          <p:spPr bwMode="auto">
            <a:xfrm>
              <a:off x="-123" y="197"/>
              <a:ext cx="147" cy="154"/>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2" name="Oval 508"/>
            <p:cNvSpPr>
              <a:spLocks noChangeArrowheads="1"/>
            </p:cNvSpPr>
            <p:nvPr userDrawn="1"/>
          </p:nvSpPr>
          <p:spPr bwMode="auto">
            <a:xfrm>
              <a:off x="-73" y="276"/>
              <a:ext cx="15" cy="15"/>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3" name="Freeform 509"/>
            <p:cNvSpPr>
              <a:spLocks/>
            </p:cNvSpPr>
            <p:nvPr userDrawn="1"/>
          </p:nvSpPr>
          <p:spPr bwMode="auto">
            <a:xfrm>
              <a:off x="5089" y="2299"/>
              <a:ext cx="99" cy="101"/>
            </a:xfrm>
            <a:custGeom>
              <a:avLst/>
              <a:gdLst>
                <a:gd name="T0" fmla="*/ 10 w 59"/>
                <a:gd name="T1" fmla="*/ 48 h 60"/>
                <a:gd name="T2" fmla="*/ 11 w 59"/>
                <a:gd name="T3" fmla="*/ 10 h 60"/>
                <a:gd name="T4" fmla="*/ 49 w 59"/>
                <a:gd name="T5" fmla="*/ 12 h 60"/>
                <a:gd name="T6" fmla="*/ 48 w 59"/>
                <a:gd name="T7" fmla="*/ 50 h 60"/>
                <a:gd name="T8" fmla="*/ 10 w 59"/>
                <a:gd name="T9" fmla="*/ 48 h 60"/>
              </a:gdLst>
              <a:ahLst/>
              <a:cxnLst>
                <a:cxn ang="0">
                  <a:pos x="T0" y="T1"/>
                </a:cxn>
                <a:cxn ang="0">
                  <a:pos x="T2" y="T3"/>
                </a:cxn>
                <a:cxn ang="0">
                  <a:pos x="T4" y="T5"/>
                </a:cxn>
                <a:cxn ang="0">
                  <a:pos x="T6" y="T7"/>
                </a:cxn>
                <a:cxn ang="0">
                  <a:pos x="T8" y="T9"/>
                </a:cxn>
              </a:cxnLst>
              <a:rect l="0" t="0" r="r" b="b"/>
              <a:pathLst>
                <a:path w="59" h="60">
                  <a:moveTo>
                    <a:pt x="10" y="48"/>
                  </a:moveTo>
                  <a:cubicBezTo>
                    <a:pt x="0" y="37"/>
                    <a:pt x="0" y="21"/>
                    <a:pt x="11" y="10"/>
                  </a:cubicBezTo>
                  <a:cubicBezTo>
                    <a:pt x="22" y="0"/>
                    <a:pt x="39" y="1"/>
                    <a:pt x="49" y="12"/>
                  </a:cubicBezTo>
                  <a:cubicBezTo>
                    <a:pt x="59" y="23"/>
                    <a:pt x="58" y="39"/>
                    <a:pt x="48" y="50"/>
                  </a:cubicBezTo>
                  <a:cubicBezTo>
                    <a:pt x="37" y="60"/>
                    <a:pt x="20" y="59"/>
                    <a:pt x="10" y="48"/>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4" name="Freeform 510"/>
            <p:cNvSpPr>
              <a:spLocks/>
            </p:cNvSpPr>
            <p:nvPr userDrawn="1"/>
          </p:nvSpPr>
          <p:spPr bwMode="auto">
            <a:xfrm>
              <a:off x="7267" y="2538"/>
              <a:ext cx="100" cy="101"/>
            </a:xfrm>
            <a:custGeom>
              <a:avLst/>
              <a:gdLst>
                <a:gd name="T0" fmla="*/ 56 w 60"/>
                <a:gd name="T1" fmla="*/ 38 h 60"/>
                <a:gd name="T2" fmla="*/ 22 w 60"/>
                <a:gd name="T3" fmla="*/ 55 h 60"/>
                <a:gd name="T4" fmla="*/ 4 w 60"/>
                <a:gd name="T5" fmla="*/ 22 h 60"/>
                <a:gd name="T6" fmla="*/ 38 w 60"/>
                <a:gd name="T7" fmla="*/ 4 h 60"/>
                <a:gd name="T8" fmla="*/ 56 w 60"/>
                <a:gd name="T9" fmla="*/ 38 h 60"/>
              </a:gdLst>
              <a:ahLst/>
              <a:cxnLst>
                <a:cxn ang="0">
                  <a:pos x="T0" y="T1"/>
                </a:cxn>
                <a:cxn ang="0">
                  <a:pos x="T2" y="T3"/>
                </a:cxn>
                <a:cxn ang="0">
                  <a:pos x="T4" y="T5"/>
                </a:cxn>
                <a:cxn ang="0">
                  <a:pos x="T6" y="T7"/>
                </a:cxn>
                <a:cxn ang="0">
                  <a:pos x="T8" y="T9"/>
                </a:cxn>
              </a:cxnLst>
              <a:rect l="0" t="0" r="r" b="b"/>
              <a:pathLst>
                <a:path w="60" h="60">
                  <a:moveTo>
                    <a:pt x="56" y="38"/>
                  </a:moveTo>
                  <a:cubicBezTo>
                    <a:pt x="51" y="52"/>
                    <a:pt x="36" y="60"/>
                    <a:pt x="22" y="55"/>
                  </a:cubicBezTo>
                  <a:cubicBezTo>
                    <a:pt x="8" y="51"/>
                    <a:pt x="0" y="36"/>
                    <a:pt x="4" y="22"/>
                  </a:cubicBezTo>
                  <a:cubicBezTo>
                    <a:pt x="9" y="8"/>
                    <a:pt x="24" y="0"/>
                    <a:pt x="38" y="4"/>
                  </a:cubicBezTo>
                  <a:cubicBezTo>
                    <a:pt x="52" y="9"/>
                    <a:pt x="60" y="24"/>
                    <a:pt x="56" y="38"/>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5" name="Freeform 511"/>
            <p:cNvSpPr>
              <a:spLocks/>
            </p:cNvSpPr>
            <p:nvPr userDrawn="1"/>
          </p:nvSpPr>
          <p:spPr bwMode="auto">
            <a:xfrm>
              <a:off x="7433" y="1139"/>
              <a:ext cx="102" cy="105"/>
            </a:xfrm>
            <a:custGeom>
              <a:avLst/>
              <a:gdLst>
                <a:gd name="T0" fmla="*/ 54 w 61"/>
                <a:gd name="T1" fmla="*/ 44 h 62"/>
                <a:gd name="T2" fmla="*/ 17 w 61"/>
                <a:gd name="T3" fmla="*/ 54 h 62"/>
                <a:gd name="T4" fmla="*/ 7 w 61"/>
                <a:gd name="T5" fmla="*/ 18 h 62"/>
                <a:gd name="T6" fmla="*/ 43 w 61"/>
                <a:gd name="T7" fmla="*/ 8 h 62"/>
                <a:gd name="T8" fmla="*/ 54 w 61"/>
                <a:gd name="T9" fmla="*/ 44 h 62"/>
              </a:gdLst>
              <a:ahLst/>
              <a:cxnLst>
                <a:cxn ang="0">
                  <a:pos x="T0" y="T1"/>
                </a:cxn>
                <a:cxn ang="0">
                  <a:pos x="T2" y="T3"/>
                </a:cxn>
                <a:cxn ang="0">
                  <a:pos x="T4" y="T5"/>
                </a:cxn>
                <a:cxn ang="0">
                  <a:pos x="T6" y="T7"/>
                </a:cxn>
                <a:cxn ang="0">
                  <a:pos x="T8" y="T9"/>
                </a:cxn>
              </a:cxnLst>
              <a:rect l="0" t="0" r="r" b="b"/>
              <a:pathLst>
                <a:path w="61" h="62">
                  <a:moveTo>
                    <a:pt x="54" y="44"/>
                  </a:moveTo>
                  <a:cubicBezTo>
                    <a:pt x="47" y="57"/>
                    <a:pt x="30" y="62"/>
                    <a:pt x="17" y="54"/>
                  </a:cubicBezTo>
                  <a:cubicBezTo>
                    <a:pt x="5" y="47"/>
                    <a:pt x="0" y="31"/>
                    <a:pt x="7" y="18"/>
                  </a:cubicBezTo>
                  <a:cubicBezTo>
                    <a:pt x="14" y="5"/>
                    <a:pt x="30" y="0"/>
                    <a:pt x="43" y="8"/>
                  </a:cubicBezTo>
                  <a:cubicBezTo>
                    <a:pt x="56" y="15"/>
                    <a:pt x="61" y="31"/>
                    <a:pt x="54" y="44"/>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6" name="Freeform 512"/>
            <p:cNvSpPr>
              <a:spLocks/>
            </p:cNvSpPr>
            <p:nvPr userDrawn="1"/>
          </p:nvSpPr>
          <p:spPr bwMode="auto">
            <a:xfrm>
              <a:off x="2437" y="2585"/>
              <a:ext cx="102" cy="102"/>
            </a:xfrm>
            <a:custGeom>
              <a:avLst/>
              <a:gdLst>
                <a:gd name="T0" fmla="*/ 46 w 61"/>
                <a:gd name="T1" fmla="*/ 53 h 61"/>
                <a:gd name="T2" fmla="*/ 9 w 61"/>
                <a:gd name="T3" fmla="*/ 45 h 61"/>
                <a:gd name="T4" fmla="*/ 16 w 61"/>
                <a:gd name="T5" fmla="*/ 8 h 61"/>
                <a:gd name="T6" fmla="*/ 53 w 61"/>
                <a:gd name="T7" fmla="*/ 15 h 61"/>
                <a:gd name="T8" fmla="*/ 46 w 61"/>
                <a:gd name="T9" fmla="*/ 53 h 61"/>
              </a:gdLst>
              <a:ahLst/>
              <a:cxnLst>
                <a:cxn ang="0">
                  <a:pos x="T0" y="T1"/>
                </a:cxn>
                <a:cxn ang="0">
                  <a:pos x="T2" y="T3"/>
                </a:cxn>
                <a:cxn ang="0">
                  <a:pos x="T4" y="T5"/>
                </a:cxn>
                <a:cxn ang="0">
                  <a:pos x="T6" y="T7"/>
                </a:cxn>
                <a:cxn ang="0">
                  <a:pos x="T8" y="T9"/>
                </a:cxn>
              </a:cxnLst>
              <a:rect l="0" t="0" r="r" b="b"/>
              <a:pathLst>
                <a:path w="61" h="61">
                  <a:moveTo>
                    <a:pt x="46" y="53"/>
                  </a:moveTo>
                  <a:cubicBezTo>
                    <a:pt x="34" y="61"/>
                    <a:pt x="17" y="58"/>
                    <a:pt x="9" y="45"/>
                  </a:cubicBezTo>
                  <a:cubicBezTo>
                    <a:pt x="0" y="33"/>
                    <a:pt x="4" y="16"/>
                    <a:pt x="16" y="8"/>
                  </a:cubicBezTo>
                  <a:cubicBezTo>
                    <a:pt x="28" y="0"/>
                    <a:pt x="45" y="3"/>
                    <a:pt x="53" y="15"/>
                  </a:cubicBezTo>
                  <a:cubicBezTo>
                    <a:pt x="61" y="28"/>
                    <a:pt x="58" y="44"/>
                    <a:pt x="46" y="53"/>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7" name="Freeform 513"/>
            <p:cNvSpPr>
              <a:spLocks/>
            </p:cNvSpPr>
            <p:nvPr userDrawn="1"/>
          </p:nvSpPr>
          <p:spPr bwMode="auto">
            <a:xfrm>
              <a:off x="2496" y="1018"/>
              <a:ext cx="95" cy="96"/>
            </a:xfrm>
            <a:custGeom>
              <a:avLst/>
              <a:gdLst>
                <a:gd name="T0" fmla="*/ 55 w 57"/>
                <a:gd name="T1" fmla="*/ 32 h 57"/>
                <a:gd name="T2" fmla="*/ 25 w 57"/>
                <a:gd name="T3" fmla="*/ 55 h 57"/>
                <a:gd name="T4" fmla="*/ 2 w 57"/>
                <a:gd name="T5" fmla="*/ 25 h 57"/>
                <a:gd name="T6" fmla="*/ 32 w 57"/>
                <a:gd name="T7" fmla="*/ 2 h 57"/>
                <a:gd name="T8" fmla="*/ 55 w 57"/>
                <a:gd name="T9" fmla="*/ 32 h 57"/>
              </a:gdLst>
              <a:ahLst/>
              <a:cxnLst>
                <a:cxn ang="0">
                  <a:pos x="T0" y="T1"/>
                </a:cxn>
                <a:cxn ang="0">
                  <a:pos x="T2" y="T3"/>
                </a:cxn>
                <a:cxn ang="0">
                  <a:pos x="T4" y="T5"/>
                </a:cxn>
                <a:cxn ang="0">
                  <a:pos x="T6" y="T7"/>
                </a:cxn>
                <a:cxn ang="0">
                  <a:pos x="T8" y="T9"/>
                </a:cxn>
              </a:cxnLst>
              <a:rect l="0" t="0" r="r" b="b"/>
              <a:pathLst>
                <a:path w="57" h="57">
                  <a:moveTo>
                    <a:pt x="55" y="32"/>
                  </a:moveTo>
                  <a:cubicBezTo>
                    <a:pt x="53" y="47"/>
                    <a:pt x="40" y="57"/>
                    <a:pt x="25" y="55"/>
                  </a:cubicBezTo>
                  <a:cubicBezTo>
                    <a:pt x="10" y="53"/>
                    <a:pt x="0" y="40"/>
                    <a:pt x="2" y="25"/>
                  </a:cubicBezTo>
                  <a:cubicBezTo>
                    <a:pt x="4" y="11"/>
                    <a:pt x="17" y="0"/>
                    <a:pt x="32" y="2"/>
                  </a:cubicBezTo>
                  <a:cubicBezTo>
                    <a:pt x="46" y="4"/>
                    <a:pt x="57" y="17"/>
                    <a:pt x="55" y="32"/>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8" name="Freeform 514"/>
            <p:cNvSpPr>
              <a:spLocks/>
            </p:cNvSpPr>
            <p:nvPr userDrawn="1"/>
          </p:nvSpPr>
          <p:spPr bwMode="auto">
            <a:xfrm>
              <a:off x="464" y="47"/>
              <a:ext cx="93" cy="92"/>
            </a:xfrm>
            <a:custGeom>
              <a:avLst/>
              <a:gdLst>
                <a:gd name="T0" fmla="*/ 28 w 55"/>
                <a:gd name="T1" fmla="*/ 54 h 55"/>
                <a:gd name="T2" fmla="*/ 1 w 55"/>
                <a:gd name="T3" fmla="*/ 28 h 55"/>
                <a:gd name="T4" fmla="*/ 27 w 55"/>
                <a:gd name="T5" fmla="*/ 1 h 55"/>
                <a:gd name="T6" fmla="*/ 54 w 55"/>
                <a:gd name="T7" fmla="*/ 27 h 55"/>
                <a:gd name="T8" fmla="*/ 28 w 55"/>
                <a:gd name="T9" fmla="*/ 54 h 55"/>
              </a:gdLst>
              <a:ahLst/>
              <a:cxnLst>
                <a:cxn ang="0">
                  <a:pos x="T0" y="T1"/>
                </a:cxn>
                <a:cxn ang="0">
                  <a:pos x="T2" y="T3"/>
                </a:cxn>
                <a:cxn ang="0">
                  <a:pos x="T4" y="T5"/>
                </a:cxn>
                <a:cxn ang="0">
                  <a:pos x="T6" y="T7"/>
                </a:cxn>
                <a:cxn ang="0">
                  <a:pos x="T8" y="T9"/>
                </a:cxn>
              </a:cxnLst>
              <a:rect l="0" t="0" r="r" b="b"/>
              <a:pathLst>
                <a:path w="55" h="55">
                  <a:moveTo>
                    <a:pt x="28" y="54"/>
                  </a:moveTo>
                  <a:cubicBezTo>
                    <a:pt x="14" y="55"/>
                    <a:pt x="1" y="43"/>
                    <a:pt x="1" y="28"/>
                  </a:cubicBezTo>
                  <a:cubicBezTo>
                    <a:pt x="0" y="13"/>
                    <a:pt x="12" y="1"/>
                    <a:pt x="27" y="1"/>
                  </a:cubicBezTo>
                  <a:cubicBezTo>
                    <a:pt x="42" y="0"/>
                    <a:pt x="54" y="12"/>
                    <a:pt x="54" y="27"/>
                  </a:cubicBezTo>
                  <a:cubicBezTo>
                    <a:pt x="55" y="41"/>
                    <a:pt x="43" y="54"/>
                    <a:pt x="28" y="54"/>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9" name="Freeform 515"/>
            <p:cNvSpPr>
              <a:spLocks/>
            </p:cNvSpPr>
            <p:nvPr userDrawn="1"/>
          </p:nvSpPr>
          <p:spPr bwMode="auto">
            <a:xfrm>
              <a:off x="5925" y="2938"/>
              <a:ext cx="101" cy="99"/>
            </a:xfrm>
            <a:custGeom>
              <a:avLst/>
              <a:gdLst>
                <a:gd name="T0" fmla="*/ 55 w 60"/>
                <a:gd name="T1" fmla="*/ 37 h 59"/>
                <a:gd name="T2" fmla="*/ 22 w 60"/>
                <a:gd name="T3" fmla="*/ 55 h 59"/>
                <a:gd name="T4" fmla="*/ 4 w 60"/>
                <a:gd name="T5" fmla="*/ 22 h 59"/>
                <a:gd name="T6" fmla="*/ 38 w 60"/>
                <a:gd name="T7" fmla="*/ 4 h 59"/>
                <a:gd name="T8" fmla="*/ 55 w 60"/>
                <a:gd name="T9" fmla="*/ 37 h 59"/>
              </a:gdLst>
              <a:ahLst/>
              <a:cxnLst>
                <a:cxn ang="0">
                  <a:pos x="T0" y="T1"/>
                </a:cxn>
                <a:cxn ang="0">
                  <a:pos x="T2" y="T3"/>
                </a:cxn>
                <a:cxn ang="0">
                  <a:pos x="T4" y="T5"/>
                </a:cxn>
                <a:cxn ang="0">
                  <a:pos x="T6" y="T7"/>
                </a:cxn>
                <a:cxn ang="0">
                  <a:pos x="T8" y="T9"/>
                </a:cxn>
              </a:cxnLst>
              <a:rect l="0" t="0" r="r" b="b"/>
              <a:pathLst>
                <a:path w="60" h="59">
                  <a:moveTo>
                    <a:pt x="55" y="37"/>
                  </a:moveTo>
                  <a:cubicBezTo>
                    <a:pt x="51" y="52"/>
                    <a:pt x="36" y="59"/>
                    <a:pt x="22" y="55"/>
                  </a:cubicBezTo>
                  <a:cubicBezTo>
                    <a:pt x="8" y="51"/>
                    <a:pt x="0" y="36"/>
                    <a:pt x="4" y="22"/>
                  </a:cubicBezTo>
                  <a:cubicBezTo>
                    <a:pt x="8" y="7"/>
                    <a:pt x="23" y="0"/>
                    <a:pt x="38" y="4"/>
                  </a:cubicBezTo>
                  <a:cubicBezTo>
                    <a:pt x="52" y="8"/>
                    <a:pt x="60" y="23"/>
                    <a:pt x="55" y="37"/>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0" name="Freeform 516"/>
            <p:cNvSpPr>
              <a:spLocks/>
            </p:cNvSpPr>
            <p:nvPr userDrawn="1"/>
          </p:nvSpPr>
          <p:spPr bwMode="auto">
            <a:xfrm>
              <a:off x="889" y="1810"/>
              <a:ext cx="101" cy="101"/>
            </a:xfrm>
            <a:custGeom>
              <a:avLst/>
              <a:gdLst>
                <a:gd name="T0" fmla="*/ 55 w 60"/>
                <a:gd name="T1" fmla="*/ 38 h 60"/>
                <a:gd name="T2" fmla="*/ 22 w 60"/>
                <a:gd name="T3" fmla="*/ 55 h 60"/>
                <a:gd name="T4" fmla="*/ 4 w 60"/>
                <a:gd name="T5" fmla="*/ 22 h 60"/>
                <a:gd name="T6" fmla="*/ 38 w 60"/>
                <a:gd name="T7" fmla="*/ 4 h 60"/>
                <a:gd name="T8" fmla="*/ 55 w 60"/>
                <a:gd name="T9" fmla="*/ 38 h 60"/>
              </a:gdLst>
              <a:ahLst/>
              <a:cxnLst>
                <a:cxn ang="0">
                  <a:pos x="T0" y="T1"/>
                </a:cxn>
                <a:cxn ang="0">
                  <a:pos x="T2" y="T3"/>
                </a:cxn>
                <a:cxn ang="0">
                  <a:pos x="T4" y="T5"/>
                </a:cxn>
                <a:cxn ang="0">
                  <a:pos x="T6" y="T7"/>
                </a:cxn>
                <a:cxn ang="0">
                  <a:pos x="T8" y="T9"/>
                </a:cxn>
              </a:cxnLst>
              <a:rect l="0" t="0" r="r" b="b"/>
              <a:pathLst>
                <a:path w="60" h="60">
                  <a:moveTo>
                    <a:pt x="55" y="38"/>
                  </a:moveTo>
                  <a:cubicBezTo>
                    <a:pt x="51" y="52"/>
                    <a:pt x="36" y="60"/>
                    <a:pt x="22" y="55"/>
                  </a:cubicBezTo>
                  <a:cubicBezTo>
                    <a:pt x="8" y="51"/>
                    <a:pt x="0" y="36"/>
                    <a:pt x="4" y="22"/>
                  </a:cubicBezTo>
                  <a:cubicBezTo>
                    <a:pt x="9" y="8"/>
                    <a:pt x="24" y="0"/>
                    <a:pt x="38" y="4"/>
                  </a:cubicBezTo>
                  <a:cubicBezTo>
                    <a:pt x="52" y="8"/>
                    <a:pt x="60" y="23"/>
                    <a:pt x="55" y="38"/>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1" name="Freeform 517"/>
            <p:cNvSpPr>
              <a:spLocks/>
            </p:cNvSpPr>
            <p:nvPr userDrawn="1"/>
          </p:nvSpPr>
          <p:spPr bwMode="auto">
            <a:xfrm>
              <a:off x="1292" y="808"/>
              <a:ext cx="102" cy="103"/>
            </a:xfrm>
            <a:custGeom>
              <a:avLst/>
              <a:gdLst>
                <a:gd name="T0" fmla="*/ 54 w 61"/>
                <a:gd name="T1" fmla="*/ 43 h 61"/>
                <a:gd name="T2" fmla="*/ 18 w 61"/>
                <a:gd name="T3" fmla="*/ 54 h 61"/>
                <a:gd name="T4" fmla="*/ 7 w 61"/>
                <a:gd name="T5" fmla="*/ 17 h 61"/>
                <a:gd name="T6" fmla="*/ 44 w 61"/>
                <a:gd name="T7" fmla="*/ 7 h 61"/>
                <a:gd name="T8" fmla="*/ 54 w 61"/>
                <a:gd name="T9" fmla="*/ 43 h 61"/>
              </a:gdLst>
              <a:ahLst/>
              <a:cxnLst>
                <a:cxn ang="0">
                  <a:pos x="T0" y="T1"/>
                </a:cxn>
                <a:cxn ang="0">
                  <a:pos x="T2" y="T3"/>
                </a:cxn>
                <a:cxn ang="0">
                  <a:pos x="T4" y="T5"/>
                </a:cxn>
                <a:cxn ang="0">
                  <a:pos x="T6" y="T7"/>
                </a:cxn>
                <a:cxn ang="0">
                  <a:pos x="T8" y="T9"/>
                </a:cxn>
              </a:cxnLst>
              <a:rect l="0" t="0" r="r" b="b"/>
              <a:pathLst>
                <a:path w="61" h="61">
                  <a:moveTo>
                    <a:pt x="54" y="43"/>
                  </a:moveTo>
                  <a:cubicBezTo>
                    <a:pt x="47" y="56"/>
                    <a:pt x="31" y="61"/>
                    <a:pt x="18" y="54"/>
                  </a:cubicBezTo>
                  <a:cubicBezTo>
                    <a:pt x="5" y="46"/>
                    <a:pt x="0" y="30"/>
                    <a:pt x="7" y="17"/>
                  </a:cubicBezTo>
                  <a:cubicBezTo>
                    <a:pt x="15" y="4"/>
                    <a:pt x="31" y="0"/>
                    <a:pt x="44" y="7"/>
                  </a:cubicBezTo>
                  <a:cubicBezTo>
                    <a:pt x="57" y="14"/>
                    <a:pt x="61" y="30"/>
                    <a:pt x="54" y="43"/>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2" name="Freeform 518"/>
            <p:cNvSpPr>
              <a:spLocks/>
            </p:cNvSpPr>
            <p:nvPr userDrawn="1"/>
          </p:nvSpPr>
          <p:spPr bwMode="auto">
            <a:xfrm>
              <a:off x="530" y="2869"/>
              <a:ext cx="90"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2"/>
                    <a:pt x="0" y="28"/>
                  </a:cubicBezTo>
                  <a:cubicBezTo>
                    <a:pt x="0" y="13"/>
                    <a:pt x="11" y="0"/>
                    <a:pt x="26" y="0"/>
                  </a:cubicBezTo>
                  <a:cubicBezTo>
                    <a:pt x="41" y="0"/>
                    <a:pt x="53" y="11"/>
                    <a:pt x="54" y="26"/>
                  </a:cubicBezTo>
                  <a:cubicBezTo>
                    <a:pt x="54" y="41"/>
                    <a:pt x="42" y="53"/>
                    <a:pt x="28" y="54"/>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3" name="Freeform 519"/>
            <p:cNvSpPr>
              <a:spLocks/>
            </p:cNvSpPr>
            <p:nvPr userDrawn="1"/>
          </p:nvSpPr>
          <p:spPr bwMode="auto">
            <a:xfrm>
              <a:off x="8009" y="2119"/>
              <a:ext cx="99" cy="101"/>
            </a:xfrm>
            <a:custGeom>
              <a:avLst/>
              <a:gdLst>
                <a:gd name="T0" fmla="*/ 55 w 59"/>
                <a:gd name="T1" fmla="*/ 38 h 60"/>
                <a:gd name="T2" fmla="*/ 22 w 59"/>
                <a:gd name="T3" fmla="*/ 56 h 60"/>
                <a:gd name="T4" fmla="*/ 4 w 59"/>
                <a:gd name="T5" fmla="*/ 22 h 60"/>
                <a:gd name="T6" fmla="*/ 37 w 59"/>
                <a:gd name="T7" fmla="*/ 5 h 60"/>
                <a:gd name="T8" fmla="*/ 55 w 59"/>
                <a:gd name="T9" fmla="*/ 38 h 60"/>
              </a:gdLst>
              <a:ahLst/>
              <a:cxnLst>
                <a:cxn ang="0">
                  <a:pos x="T0" y="T1"/>
                </a:cxn>
                <a:cxn ang="0">
                  <a:pos x="T2" y="T3"/>
                </a:cxn>
                <a:cxn ang="0">
                  <a:pos x="T4" y="T5"/>
                </a:cxn>
                <a:cxn ang="0">
                  <a:pos x="T6" y="T7"/>
                </a:cxn>
                <a:cxn ang="0">
                  <a:pos x="T8" y="T9"/>
                </a:cxn>
              </a:cxnLst>
              <a:rect l="0" t="0" r="r" b="b"/>
              <a:pathLst>
                <a:path w="59" h="60">
                  <a:moveTo>
                    <a:pt x="55" y="38"/>
                  </a:moveTo>
                  <a:cubicBezTo>
                    <a:pt x="51" y="52"/>
                    <a:pt x="36" y="60"/>
                    <a:pt x="22" y="56"/>
                  </a:cubicBezTo>
                  <a:cubicBezTo>
                    <a:pt x="7" y="52"/>
                    <a:pt x="0" y="37"/>
                    <a:pt x="4" y="22"/>
                  </a:cubicBezTo>
                  <a:cubicBezTo>
                    <a:pt x="8" y="8"/>
                    <a:pt x="23" y="0"/>
                    <a:pt x="37" y="5"/>
                  </a:cubicBezTo>
                  <a:cubicBezTo>
                    <a:pt x="52" y="9"/>
                    <a:pt x="59" y="24"/>
                    <a:pt x="55" y="38"/>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4" name="Freeform 520"/>
            <p:cNvSpPr>
              <a:spLocks/>
            </p:cNvSpPr>
            <p:nvPr userDrawn="1"/>
          </p:nvSpPr>
          <p:spPr bwMode="auto">
            <a:xfrm>
              <a:off x="6617" y="578"/>
              <a:ext cx="91" cy="92"/>
            </a:xfrm>
            <a:custGeom>
              <a:avLst/>
              <a:gdLst>
                <a:gd name="T0" fmla="*/ 27 w 54"/>
                <a:gd name="T1" fmla="*/ 54 h 55"/>
                <a:gd name="T2" fmla="*/ 0 w 54"/>
                <a:gd name="T3" fmla="*/ 28 h 55"/>
                <a:gd name="T4" fmla="*/ 26 w 54"/>
                <a:gd name="T5" fmla="*/ 1 h 55"/>
                <a:gd name="T6" fmla="*/ 53 w 54"/>
                <a:gd name="T7" fmla="*/ 27 h 55"/>
                <a:gd name="T8" fmla="*/ 27 w 54"/>
                <a:gd name="T9" fmla="*/ 54 h 55"/>
              </a:gdLst>
              <a:ahLst/>
              <a:cxnLst>
                <a:cxn ang="0">
                  <a:pos x="T0" y="T1"/>
                </a:cxn>
                <a:cxn ang="0">
                  <a:pos x="T2" y="T3"/>
                </a:cxn>
                <a:cxn ang="0">
                  <a:pos x="T4" y="T5"/>
                </a:cxn>
                <a:cxn ang="0">
                  <a:pos x="T6" y="T7"/>
                </a:cxn>
                <a:cxn ang="0">
                  <a:pos x="T8" y="T9"/>
                </a:cxn>
              </a:cxnLst>
              <a:rect l="0" t="0" r="r" b="b"/>
              <a:pathLst>
                <a:path w="54" h="55">
                  <a:moveTo>
                    <a:pt x="27" y="54"/>
                  </a:moveTo>
                  <a:cubicBezTo>
                    <a:pt x="13" y="55"/>
                    <a:pt x="0" y="43"/>
                    <a:pt x="0" y="28"/>
                  </a:cubicBezTo>
                  <a:cubicBezTo>
                    <a:pt x="0" y="13"/>
                    <a:pt x="11" y="1"/>
                    <a:pt x="26" y="1"/>
                  </a:cubicBezTo>
                  <a:cubicBezTo>
                    <a:pt x="41" y="0"/>
                    <a:pt x="53" y="12"/>
                    <a:pt x="53" y="27"/>
                  </a:cubicBezTo>
                  <a:cubicBezTo>
                    <a:pt x="54" y="41"/>
                    <a:pt x="42" y="54"/>
                    <a:pt x="27" y="54"/>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5" name="Freeform 521"/>
            <p:cNvSpPr>
              <a:spLocks/>
            </p:cNvSpPr>
            <p:nvPr userDrawn="1"/>
          </p:nvSpPr>
          <p:spPr bwMode="auto">
            <a:xfrm>
              <a:off x="4055" y="2318"/>
              <a:ext cx="161" cy="304"/>
            </a:xfrm>
            <a:custGeom>
              <a:avLst/>
              <a:gdLst>
                <a:gd name="T0" fmla="*/ 0 w 96"/>
                <a:gd name="T1" fmla="*/ 2 h 181"/>
                <a:gd name="T2" fmla="*/ 91 w 96"/>
                <a:gd name="T3" fmla="*/ 181 h 181"/>
                <a:gd name="T4" fmla="*/ 96 w 96"/>
                <a:gd name="T5" fmla="*/ 179 h 181"/>
                <a:gd name="T6" fmla="*/ 5 w 96"/>
                <a:gd name="T7" fmla="*/ 0 h 181"/>
                <a:gd name="T8" fmla="*/ 0 w 96"/>
                <a:gd name="T9" fmla="*/ 2 h 181"/>
              </a:gdLst>
              <a:ahLst/>
              <a:cxnLst>
                <a:cxn ang="0">
                  <a:pos x="T0" y="T1"/>
                </a:cxn>
                <a:cxn ang="0">
                  <a:pos x="T2" y="T3"/>
                </a:cxn>
                <a:cxn ang="0">
                  <a:pos x="T4" y="T5"/>
                </a:cxn>
                <a:cxn ang="0">
                  <a:pos x="T6" y="T7"/>
                </a:cxn>
                <a:cxn ang="0">
                  <a:pos x="T8" y="T9"/>
                </a:cxn>
              </a:cxnLst>
              <a:rect l="0" t="0" r="r" b="b"/>
              <a:pathLst>
                <a:path w="96" h="181">
                  <a:moveTo>
                    <a:pt x="0" y="2"/>
                  </a:moveTo>
                  <a:cubicBezTo>
                    <a:pt x="91" y="181"/>
                    <a:pt x="91" y="181"/>
                    <a:pt x="91" y="181"/>
                  </a:cubicBezTo>
                  <a:cubicBezTo>
                    <a:pt x="96" y="179"/>
                    <a:pt x="96" y="179"/>
                    <a:pt x="96" y="179"/>
                  </a:cubicBezTo>
                  <a:cubicBezTo>
                    <a:pt x="5" y="0"/>
                    <a:pt x="5" y="0"/>
                    <a:pt x="5" y="0"/>
                  </a:cubicBezTo>
                  <a:cubicBezTo>
                    <a:pt x="3" y="1"/>
                    <a:pt x="2" y="1"/>
                    <a:pt x="0" y="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6" name="Freeform 522"/>
            <p:cNvSpPr>
              <a:spLocks/>
            </p:cNvSpPr>
            <p:nvPr userDrawn="1"/>
          </p:nvSpPr>
          <p:spPr bwMode="auto">
            <a:xfrm>
              <a:off x="3986" y="2181"/>
              <a:ext cx="52" cy="89"/>
            </a:xfrm>
            <a:custGeom>
              <a:avLst/>
              <a:gdLst>
                <a:gd name="T0" fmla="*/ 31 w 31"/>
                <a:gd name="T1" fmla="*/ 51 h 53"/>
                <a:gd name="T2" fmla="*/ 5 w 31"/>
                <a:gd name="T3" fmla="*/ 0 h 53"/>
                <a:gd name="T4" fmla="*/ 0 w 31"/>
                <a:gd name="T5" fmla="*/ 2 h 53"/>
                <a:gd name="T6" fmla="*/ 26 w 31"/>
                <a:gd name="T7" fmla="*/ 53 h 53"/>
                <a:gd name="T8" fmla="*/ 31 w 31"/>
                <a:gd name="T9" fmla="*/ 51 h 53"/>
              </a:gdLst>
              <a:ahLst/>
              <a:cxnLst>
                <a:cxn ang="0">
                  <a:pos x="T0" y="T1"/>
                </a:cxn>
                <a:cxn ang="0">
                  <a:pos x="T2" y="T3"/>
                </a:cxn>
                <a:cxn ang="0">
                  <a:pos x="T4" y="T5"/>
                </a:cxn>
                <a:cxn ang="0">
                  <a:pos x="T6" y="T7"/>
                </a:cxn>
                <a:cxn ang="0">
                  <a:pos x="T8" y="T9"/>
                </a:cxn>
              </a:cxnLst>
              <a:rect l="0" t="0" r="r" b="b"/>
              <a:pathLst>
                <a:path w="31" h="53">
                  <a:moveTo>
                    <a:pt x="31" y="51"/>
                  </a:moveTo>
                  <a:cubicBezTo>
                    <a:pt x="5" y="0"/>
                    <a:pt x="5" y="0"/>
                    <a:pt x="5" y="0"/>
                  </a:cubicBezTo>
                  <a:cubicBezTo>
                    <a:pt x="0" y="2"/>
                    <a:pt x="0" y="2"/>
                    <a:pt x="0" y="2"/>
                  </a:cubicBezTo>
                  <a:cubicBezTo>
                    <a:pt x="26" y="53"/>
                    <a:pt x="26" y="53"/>
                    <a:pt x="26" y="53"/>
                  </a:cubicBezTo>
                  <a:cubicBezTo>
                    <a:pt x="28" y="53"/>
                    <a:pt x="29" y="52"/>
                    <a:pt x="31" y="5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7" name="Freeform 523"/>
            <p:cNvSpPr>
              <a:spLocks/>
            </p:cNvSpPr>
            <p:nvPr userDrawn="1"/>
          </p:nvSpPr>
          <p:spPr bwMode="auto">
            <a:xfrm>
              <a:off x="4389" y="1170"/>
              <a:ext cx="1034" cy="403"/>
            </a:xfrm>
            <a:custGeom>
              <a:avLst/>
              <a:gdLst>
                <a:gd name="T0" fmla="*/ 1 w 616"/>
                <a:gd name="T1" fmla="*/ 240 h 240"/>
                <a:gd name="T2" fmla="*/ 616 w 616"/>
                <a:gd name="T3" fmla="*/ 4 h 240"/>
                <a:gd name="T4" fmla="*/ 614 w 616"/>
                <a:gd name="T5" fmla="*/ 0 h 240"/>
                <a:gd name="T6" fmla="*/ 0 w 616"/>
                <a:gd name="T7" fmla="*/ 235 h 240"/>
                <a:gd name="T8" fmla="*/ 1 w 616"/>
                <a:gd name="T9" fmla="*/ 240 h 240"/>
              </a:gdLst>
              <a:ahLst/>
              <a:cxnLst>
                <a:cxn ang="0">
                  <a:pos x="T0" y="T1"/>
                </a:cxn>
                <a:cxn ang="0">
                  <a:pos x="T2" y="T3"/>
                </a:cxn>
                <a:cxn ang="0">
                  <a:pos x="T4" y="T5"/>
                </a:cxn>
                <a:cxn ang="0">
                  <a:pos x="T6" y="T7"/>
                </a:cxn>
                <a:cxn ang="0">
                  <a:pos x="T8" y="T9"/>
                </a:cxn>
              </a:cxnLst>
              <a:rect l="0" t="0" r="r" b="b"/>
              <a:pathLst>
                <a:path w="616" h="240">
                  <a:moveTo>
                    <a:pt x="1" y="240"/>
                  </a:moveTo>
                  <a:cubicBezTo>
                    <a:pt x="616" y="4"/>
                    <a:pt x="616" y="4"/>
                    <a:pt x="616" y="4"/>
                  </a:cubicBezTo>
                  <a:cubicBezTo>
                    <a:pt x="614" y="0"/>
                    <a:pt x="614" y="0"/>
                    <a:pt x="614" y="0"/>
                  </a:cubicBezTo>
                  <a:cubicBezTo>
                    <a:pt x="0" y="235"/>
                    <a:pt x="0" y="235"/>
                    <a:pt x="0" y="235"/>
                  </a:cubicBezTo>
                  <a:cubicBezTo>
                    <a:pt x="0" y="237"/>
                    <a:pt x="1" y="238"/>
                    <a:pt x="1" y="24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8" name="Freeform 524"/>
            <p:cNvSpPr>
              <a:spLocks/>
            </p:cNvSpPr>
            <p:nvPr userDrawn="1"/>
          </p:nvSpPr>
          <p:spPr bwMode="auto">
            <a:xfrm>
              <a:off x="4257" y="1585"/>
              <a:ext cx="82" cy="38"/>
            </a:xfrm>
            <a:custGeom>
              <a:avLst/>
              <a:gdLst>
                <a:gd name="T0" fmla="*/ 48 w 49"/>
                <a:gd name="T1" fmla="*/ 0 h 23"/>
                <a:gd name="T2" fmla="*/ 0 w 49"/>
                <a:gd name="T3" fmla="*/ 18 h 23"/>
                <a:gd name="T4" fmla="*/ 2 w 49"/>
                <a:gd name="T5" fmla="*/ 23 h 23"/>
                <a:gd name="T6" fmla="*/ 49 w 49"/>
                <a:gd name="T7" fmla="*/ 5 h 23"/>
                <a:gd name="T8" fmla="*/ 48 w 49"/>
                <a:gd name="T9" fmla="*/ 0 h 23"/>
              </a:gdLst>
              <a:ahLst/>
              <a:cxnLst>
                <a:cxn ang="0">
                  <a:pos x="T0" y="T1"/>
                </a:cxn>
                <a:cxn ang="0">
                  <a:pos x="T2" y="T3"/>
                </a:cxn>
                <a:cxn ang="0">
                  <a:pos x="T4" y="T5"/>
                </a:cxn>
                <a:cxn ang="0">
                  <a:pos x="T6" y="T7"/>
                </a:cxn>
                <a:cxn ang="0">
                  <a:pos x="T8" y="T9"/>
                </a:cxn>
              </a:cxnLst>
              <a:rect l="0" t="0" r="r" b="b"/>
              <a:pathLst>
                <a:path w="49" h="23">
                  <a:moveTo>
                    <a:pt x="48" y="0"/>
                  </a:moveTo>
                  <a:cubicBezTo>
                    <a:pt x="0" y="18"/>
                    <a:pt x="0" y="18"/>
                    <a:pt x="0" y="18"/>
                  </a:cubicBezTo>
                  <a:cubicBezTo>
                    <a:pt x="2" y="23"/>
                    <a:pt x="2" y="23"/>
                    <a:pt x="2" y="23"/>
                  </a:cubicBezTo>
                  <a:cubicBezTo>
                    <a:pt x="49" y="5"/>
                    <a:pt x="49" y="5"/>
                    <a:pt x="49" y="5"/>
                  </a:cubicBezTo>
                  <a:cubicBezTo>
                    <a:pt x="49" y="3"/>
                    <a:pt x="48" y="2"/>
                    <a:pt x="48"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9" name="Freeform 525"/>
            <p:cNvSpPr>
              <a:spLocks/>
            </p:cNvSpPr>
            <p:nvPr userDrawn="1"/>
          </p:nvSpPr>
          <p:spPr bwMode="auto">
            <a:xfrm>
              <a:off x="4147" y="923"/>
              <a:ext cx="217" cy="353"/>
            </a:xfrm>
            <a:custGeom>
              <a:avLst/>
              <a:gdLst>
                <a:gd name="T0" fmla="*/ 4 w 129"/>
                <a:gd name="T1" fmla="*/ 210 h 210"/>
                <a:gd name="T2" fmla="*/ 129 w 129"/>
                <a:gd name="T3" fmla="*/ 2 h 210"/>
                <a:gd name="T4" fmla="*/ 125 w 129"/>
                <a:gd name="T5" fmla="*/ 0 h 210"/>
                <a:gd name="T6" fmla="*/ 0 w 129"/>
                <a:gd name="T7" fmla="*/ 207 h 210"/>
                <a:gd name="T8" fmla="*/ 4 w 129"/>
                <a:gd name="T9" fmla="*/ 210 h 210"/>
              </a:gdLst>
              <a:ahLst/>
              <a:cxnLst>
                <a:cxn ang="0">
                  <a:pos x="T0" y="T1"/>
                </a:cxn>
                <a:cxn ang="0">
                  <a:pos x="T2" y="T3"/>
                </a:cxn>
                <a:cxn ang="0">
                  <a:pos x="T4" y="T5"/>
                </a:cxn>
                <a:cxn ang="0">
                  <a:pos x="T6" y="T7"/>
                </a:cxn>
                <a:cxn ang="0">
                  <a:pos x="T8" y="T9"/>
                </a:cxn>
              </a:cxnLst>
              <a:rect l="0" t="0" r="r" b="b"/>
              <a:pathLst>
                <a:path w="129" h="210">
                  <a:moveTo>
                    <a:pt x="4" y="210"/>
                  </a:moveTo>
                  <a:cubicBezTo>
                    <a:pt x="129" y="2"/>
                    <a:pt x="129" y="2"/>
                    <a:pt x="129" y="2"/>
                  </a:cubicBezTo>
                  <a:cubicBezTo>
                    <a:pt x="125" y="0"/>
                    <a:pt x="125" y="0"/>
                    <a:pt x="125" y="0"/>
                  </a:cubicBezTo>
                  <a:cubicBezTo>
                    <a:pt x="0" y="207"/>
                    <a:pt x="0" y="207"/>
                    <a:pt x="0" y="207"/>
                  </a:cubicBezTo>
                  <a:cubicBezTo>
                    <a:pt x="1" y="208"/>
                    <a:pt x="2" y="209"/>
                    <a:pt x="4" y="21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0" name="Freeform 526"/>
            <p:cNvSpPr>
              <a:spLocks/>
            </p:cNvSpPr>
            <p:nvPr userDrawn="1"/>
          </p:nvSpPr>
          <p:spPr bwMode="auto">
            <a:xfrm>
              <a:off x="4104" y="1319"/>
              <a:ext cx="20" cy="25"/>
            </a:xfrm>
            <a:custGeom>
              <a:avLst/>
              <a:gdLst>
                <a:gd name="T0" fmla="*/ 8 w 12"/>
                <a:gd name="T1" fmla="*/ 0 h 15"/>
                <a:gd name="T2" fmla="*/ 0 w 12"/>
                <a:gd name="T3" fmla="*/ 12 h 15"/>
                <a:gd name="T4" fmla="*/ 5 w 12"/>
                <a:gd name="T5" fmla="*/ 15 h 15"/>
                <a:gd name="T6" fmla="*/ 12 w 12"/>
                <a:gd name="T7" fmla="*/ 2 h 15"/>
                <a:gd name="T8" fmla="*/ 8 w 12"/>
                <a:gd name="T9" fmla="*/ 0 h 15"/>
              </a:gdLst>
              <a:ahLst/>
              <a:cxnLst>
                <a:cxn ang="0">
                  <a:pos x="T0" y="T1"/>
                </a:cxn>
                <a:cxn ang="0">
                  <a:pos x="T2" y="T3"/>
                </a:cxn>
                <a:cxn ang="0">
                  <a:pos x="T4" y="T5"/>
                </a:cxn>
                <a:cxn ang="0">
                  <a:pos x="T6" y="T7"/>
                </a:cxn>
                <a:cxn ang="0">
                  <a:pos x="T8" y="T9"/>
                </a:cxn>
              </a:cxnLst>
              <a:rect l="0" t="0" r="r" b="b"/>
              <a:pathLst>
                <a:path w="12" h="15">
                  <a:moveTo>
                    <a:pt x="8" y="0"/>
                  </a:moveTo>
                  <a:cubicBezTo>
                    <a:pt x="0" y="12"/>
                    <a:pt x="0" y="12"/>
                    <a:pt x="0" y="12"/>
                  </a:cubicBezTo>
                  <a:cubicBezTo>
                    <a:pt x="5" y="15"/>
                    <a:pt x="5" y="15"/>
                    <a:pt x="5" y="15"/>
                  </a:cubicBezTo>
                  <a:cubicBezTo>
                    <a:pt x="12" y="2"/>
                    <a:pt x="12" y="2"/>
                    <a:pt x="12" y="2"/>
                  </a:cubicBezTo>
                  <a:cubicBezTo>
                    <a:pt x="11" y="1"/>
                    <a:pt x="10" y="0"/>
                    <a:pt x="8"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1" name="Freeform 527"/>
            <p:cNvSpPr>
              <a:spLocks/>
            </p:cNvSpPr>
            <p:nvPr userDrawn="1"/>
          </p:nvSpPr>
          <p:spPr bwMode="auto">
            <a:xfrm>
              <a:off x="3340" y="1951"/>
              <a:ext cx="131" cy="37"/>
            </a:xfrm>
            <a:custGeom>
              <a:avLst/>
              <a:gdLst>
                <a:gd name="T0" fmla="*/ 1 w 78"/>
                <a:gd name="T1" fmla="*/ 22 h 22"/>
                <a:gd name="T2" fmla="*/ 78 w 78"/>
                <a:gd name="T3" fmla="*/ 4 h 22"/>
                <a:gd name="T4" fmla="*/ 77 w 78"/>
                <a:gd name="T5" fmla="*/ 0 h 22"/>
                <a:gd name="T6" fmla="*/ 0 w 78"/>
                <a:gd name="T7" fmla="*/ 17 h 22"/>
                <a:gd name="T8" fmla="*/ 1 w 78"/>
                <a:gd name="T9" fmla="*/ 22 h 22"/>
              </a:gdLst>
              <a:ahLst/>
              <a:cxnLst>
                <a:cxn ang="0">
                  <a:pos x="T0" y="T1"/>
                </a:cxn>
                <a:cxn ang="0">
                  <a:pos x="T2" y="T3"/>
                </a:cxn>
                <a:cxn ang="0">
                  <a:pos x="T4" y="T5"/>
                </a:cxn>
                <a:cxn ang="0">
                  <a:pos x="T6" y="T7"/>
                </a:cxn>
                <a:cxn ang="0">
                  <a:pos x="T8" y="T9"/>
                </a:cxn>
              </a:cxnLst>
              <a:rect l="0" t="0" r="r" b="b"/>
              <a:pathLst>
                <a:path w="78" h="22">
                  <a:moveTo>
                    <a:pt x="1" y="22"/>
                  </a:moveTo>
                  <a:cubicBezTo>
                    <a:pt x="78" y="4"/>
                    <a:pt x="78" y="4"/>
                    <a:pt x="78" y="4"/>
                  </a:cubicBezTo>
                  <a:cubicBezTo>
                    <a:pt x="77" y="0"/>
                    <a:pt x="77" y="0"/>
                    <a:pt x="77" y="0"/>
                  </a:cubicBezTo>
                  <a:cubicBezTo>
                    <a:pt x="0" y="17"/>
                    <a:pt x="0" y="17"/>
                    <a:pt x="0" y="17"/>
                  </a:cubicBezTo>
                  <a:cubicBezTo>
                    <a:pt x="0" y="19"/>
                    <a:pt x="1" y="20"/>
                    <a:pt x="1" y="2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2" name="Freeform 528"/>
            <p:cNvSpPr>
              <a:spLocks/>
            </p:cNvSpPr>
            <p:nvPr userDrawn="1"/>
          </p:nvSpPr>
          <p:spPr bwMode="auto">
            <a:xfrm>
              <a:off x="2811" y="1993"/>
              <a:ext cx="475" cy="116"/>
            </a:xfrm>
            <a:custGeom>
              <a:avLst/>
              <a:gdLst>
                <a:gd name="T0" fmla="*/ 282 w 283"/>
                <a:gd name="T1" fmla="*/ 0 h 69"/>
                <a:gd name="T2" fmla="*/ 0 w 283"/>
                <a:gd name="T3" fmla="*/ 64 h 69"/>
                <a:gd name="T4" fmla="*/ 2 w 283"/>
                <a:gd name="T5" fmla="*/ 69 h 69"/>
                <a:gd name="T6" fmla="*/ 283 w 283"/>
                <a:gd name="T7" fmla="*/ 4 h 69"/>
                <a:gd name="T8" fmla="*/ 282 w 283"/>
                <a:gd name="T9" fmla="*/ 0 h 69"/>
              </a:gdLst>
              <a:ahLst/>
              <a:cxnLst>
                <a:cxn ang="0">
                  <a:pos x="T0" y="T1"/>
                </a:cxn>
                <a:cxn ang="0">
                  <a:pos x="T2" y="T3"/>
                </a:cxn>
                <a:cxn ang="0">
                  <a:pos x="T4" y="T5"/>
                </a:cxn>
                <a:cxn ang="0">
                  <a:pos x="T6" y="T7"/>
                </a:cxn>
                <a:cxn ang="0">
                  <a:pos x="T8" y="T9"/>
                </a:cxn>
              </a:cxnLst>
              <a:rect l="0" t="0" r="r" b="b"/>
              <a:pathLst>
                <a:path w="283" h="69">
                  <a:moveTo>
                    <a:pt x="282" y="0"/>
                  </a:moveTo>
                  <a:cubicBezTo>
                    <a:pt x="0" y="64"/>
                    <a:pt x="0" y="64"/>
                    <a:pt x="0" y="64"/>
                  </a:cubicBezTo>
                  <a:cubicBezTo>
                    <a:pt x="2" y="69"/>
                    <a:pt x="2" y="69"/>
                    <a:pt x="2" y="69"/>
                  </a:cubicBezTo>
                  <a:cubicBezTo>
                    <a:pt x="283" y="4"/>
                    <a:pt x="283" y="4"/>
                    <a:pt x="283" y="4"/>
                  </a:cubicBezTo>
                  <a:cubicBezTo>
                    <a:pt x="283" y="3"/>
                    <a:pt x="282" y="1"/>
                    <a:pt x="282"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3" name="Freeform 529"/>
            <p:cNvSpPr>
              <a:spLocks/>
            </p:cNvSpPr>
            <p:nvPr userDrawn="1"/>
          </p:nvSpPr>
          <p:spPr bwMode="auto">
            <a:xfrm>
              <a:off x="5378" y="1126"/>
              <a:ext cx="91"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3"/>
                    <a:pt x="0" y="28"/>
                  </a:cubicBezTo>
                  <a:cubicBezTo>
                    <a:pt x="0" y="13"/>
                    <a:pt x="11" y="1"/>
                    <a:pt x="26" y="0"/>
                  </a:cubicBezTo>
                  <a:cubicBezTo>
                    <a:pt x="41" y="0"/>
                    <a:pt x="53" y="11"/>
                    <a:pt x="54" y="26"/>
                  </a:cubicBezTo>
                  <a:cubicBezTo>
                    <a:pt x="54" y="41"/>
                    <a:pt x="43" y="53"/>
                    <a:pt x="28" y="54"/>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454114974"/>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extLst mod="1">
    <p:ext uri="{DCECCB84-F9BA-43D5-87BE-67443E8EF086}">
      <p15:sldGuideLst xmlns=""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dark">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bwMode="black">
          <a:xfrm>
            <a:off x="457220" y="3634768"/>
            <a:ext cx="8221663" cy="1005500"/>
          </a:xfrm>
        </p:spPr>
        <p:txBody>
          <a:bodyPr anchor="ctr"/>
          <a:lstStyle>
            <a:lvl1pPr algn="ctr">
              <a:defRPr sz="4000"/>
            </a:lvl1pPr>
          </a:lstStyle>
          <a:p>
            <a:r>
              <a:rPr lang="en-US" dirty="0"/>
              <a:t>Thank You</a:t>
            </a:r>
          </a:p>
        </p:txBody>
      </p:sp>
      <p:grpSp>
        <p:nvGrpSpPr>
          <p:cNvPr id="2" name="Group 4"/>
          <p:cNvGrpSpPr>
            <a:grpSpLocks noChangeAspect="1"/>
          </p:cNvGrpSpPr>
          <p:nvPr userDrawn="1"/>
        </p:nvGrpSpPr>
        <p:grpSpPr bwMode="auto">
          <a:xfrm>
            <a:off x="-859855" y="-11905"/>
            <a:ext cx="10613614" cy="3906441"/>
            <a:chOff x="-722" y="-10"/>
            <a:chExt cx="8912" cy="3281"/>
          </a:xfrm>
        </p:grpSpPr>
        <p:sp>
          <p:nvSpPr>
            <p:cNvPr id="3" name="AutoShape 3"/>
            <p:cNvSpPr>
              <a:spLocks noChangeAspect="1" noChangeArrowheads="1" noTextEdit="1"/>
            </p:cNvSpPr>
            <p:nvPr userDrawn="1"/>
          </p:nvSpPr>
          <p:spPr bwMode="auto">
            <a:xfrm>
              <a:off x="-722" y="-10"/>
              <a:ext cx="8912" cy="3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nvGrpSpPr>
            <p:cNvPr id="4" name="Group 205"/>
            <p:cNvGrpSpPr>
              <a:grpSpLocks/>
            </p:cNvGrpSpPr>
            <p:nvPr userDrawn="1"/>
          </p:nvGrpSpPr>
          <p:grpSpPr bwMode="auto">
            <a:xfrm>
              <a:off x="-720" y="-12"/>
              <a:ext cx="8810" cy="3285"/>
              <a:chOff x="-720" y="-12"/>
              <a:chExt cx="8810" cy="3285"/>
            </a:xfrm>
          </p:grpSpPr>
          <p:sp>
            <p:nvSpPr>
              <p:cNvPr id="334" name="Freeform 5"/>
              <p:cNvSpPr>
                <a:spLocks noEditPoints="1"/>
              </p:cNvSpPr>
              <p:nvPr userDrawn="1"/>
            </p:nvSpPr>
            <p:spPr bwMode="auto">
              <a:xfrm>
                <a:off x="3846" y="1177"/>
                <a:ext cx="510" cy="319"/>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5" name="Freeform 6"/>
              <p:cNvSpPr>
                <a:spLocks noEditPoints="1"/>
              </p:cNvSpPr>
              <p:nvPr userDrawn="1"/>
            </p:nvSpPr>
            <p:spPr bwMode="auto">
              <a:xfrm>
                <a:off x="3357" y="1286"/>
                <a:ext cx="976" cy="974"/>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6 w 578"/>
                  <a:gd name="T61" fmla="*/ 274 h 576"/>
                  <a:gd name="T62" fmla="*/ 2 w 578"/>
                  <a:gd name="T63" fmla="*/ 263 h 576"/>
                  <a:gd name="T64" fmla="*/ 576 w 578"/>
                  <a:gd name="T65" fmla="*/ 266 h 576"/>
                  <a:gd name="T66" fmla="*/ 573 w 578"/>
                  <a:gd name="T67" fmla="*/ 242 h 576"/>
                  <a:gd name="T68" fmla="*/ 6 w 578"/>
                  <a:gd name="T69" fmla="*/ 231 h 576"/>
                  <a:gd name="T70" fmla="*/ 566 w 578"/>
                  <a:gd name="T71" fmla="*/ 204 h 576"/>
                  <a:gd name="T72" fmla="*/ 14 w 578"/>
                  <a:gd name="T73" fmla="*/ 209 h 576"/>
                  <a:gd name="T74" fmla="*/ 20 w 578"/>
                  <a:gd name="T75" fmla="*/ 187 h 576"/>
                  <a:gd name="T76" fmla="*/ 546 w 578"/>
                  <a:gd name="T77" fmla="*/ 161 h 576"/>
                  <a:gd name="T78" fmla="*/ 37 w 578"/>
                  <a:gd name="T79" fmla="*/ 150 h 576"/>
                  <a:gd name="T80" fmla="*/ 543 w 578"/>
                  <a:gd name="T81" fmla="*/ 153 h 576"/>
                  <a:gd name="T82" fmla="*/ 530 w 578"/>
                  <a:gd name="T83" fmla="*/ 132 h 576"/>
                  <a:gd name="T84" fmla="*/ 53 w 578"/>
                  <a:gd name="T85" fmla="*/ 122 h 576"/>
                  <a:gd name="T86" fmla="*/ 508 w 578"/>
                  <a:gd name="T87" fmla="*/ 100 h 576"/>
                  <a:gd name="T88" fmla="*/ 69 w 578"/>
                  <a:gd name="T89" fmla="*/ 105 h 576"/>
                  <a:gd name="T90" fmla="*/ 84 w 578"/>
                  <a:gd name="T91" fmla="*/ 88 h 576"/>
                  <a:gd name="T92" fmla="*/ 473 w 578"/>
                  <a:gd name="T93" fmla="*/ 69 h 576"/>
                  <a:gd name="T94" fmla="*/ 113 w 578"/>
                  <a:gd name="T95" fmla="*/ 61 h 576"/>
                  <a:gd name="T96" fmla="*/ 467 w 578"/>
                  <a:gd name="T97" fmla="*/ 63 h 576"/>
                  <a:gd name="T98" fmla="*/ 447 w 578"/>
                  <a:gd name="T99" fmla="*/ 49 h 576"/>
                  <a:gd name="T100" fmla="*/ 139 w 578"/>
                  <a:gd name="T101" fmla="*/ 42 h 576"/>
                  <a:gd name="T102" fmla="*/ 414 w 578"/>
                  <a:gd name="T103" fmla="*/ 28 h 576"/>
                  <a:gd name="T104" fmla="*/ 161 w 578"/>
                  <a:gd name="T105" fmla="*/ 32 h 576"/>
                  <a:gd name="T106" fmla="*/ 183 w 578"/>
                  <a:gd name="T107" fmla="*/ 23 h 576"/>
                  <a:gd name="T108" fmla="*/ 369 w 578"/>
                  <a:gd name="T109" fmla="*/ 14 h 576"/>
                  <a:gd name="T110" fmla="*/ 220 w 578"/>
                  <a:gd name="T111" fmla="*/ 10 h 576"/>
                  <a:gd name="T112" fmla="*/ 361 w 578"/>
                  <a:gd name="T113" fmla="*/ 10 h 576"/>
                  <a:gd name="T114" fmla="*/ 337 w 578"/>
                  <a:gd name="T115" fmla="*/ 6 h 576"/>
                  <a:gd name="T116" fmla="*/ 251 w 578"/>
                  <a:gd name="T117" fmla="*/ 3 h 576"/>
                  <a:gd name="T118" fmla="*/ 299 w 578"/>
                  <a:gd name="T119" fmla="*/ 0 h 576"/>
                  <a:gd name="T120" fmla="*/ 290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5"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8"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5"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9"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1" y="288"/>
                      <a:pt x="1" y="288"/>
                      <a:pt x="1"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40"/>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8"/>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7"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6" name="Freeform 7"/>
              <p:cNvSpPr>
                <a:spLocks/>
              </p:cNvSpPr>
              <p:nvPr userDrawn="1"/>
            </p:nvSpPr>
            <p:spPr bwMode="auto">
              <a:xfrm>
                <a:off x="3311" y="1200"/>
                <a:ext cx="1034" cy="1138"/>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7" name="Freeform 8"/>
              <p:cNvSpPr>
                <a:spLocks/>
              </p:cNvSpPr>
              <p:nvPr userDrawn="1"/>
            </p:nvSpPr>
            <p:spPr bwMode="auto">
              <a:xfrm>
                <a:off x="3433" y="1363"/>
                <a:ext cx="824" cy="821"/>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8" name="Freeform 9"/>
              <p:cNvSpPr>
                <a:spLocks noEditPoints="1"/>
              </p:cNvSpPr>
              <p:nvPr userDrawn="1"/>
            </p:nvSpPr>
            <p:spPr bwMode="auto">
              <a:xfrm>
                <a:off x="3889" y="1770"/>
                <a:ext cx="555" cy="598"/>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9" name="Freeform 10"/>
              <p:cNvSpPr>
                <a:spLocks/>
              </p:cNvSpPr>
              <p:nvPr userDrawn="1"/>
            </p:nvSpPr>
            <p:spPr bwMode="auto">
              <a:xfrm>
                <a:off x="4215" y="2017"/>
                <a:ext cx="310" cy="294"/>
              </a:xfrm>
              <a:custGeom>
                <a:avLst/>
                <a:gdLst>
                  <a:gd name="T0" fmla="*/ 304 w 310"/>
                  <a:gd name="T1" fmla="*/ 294 h 294"/>
                  <a:gd name="T2" fmla="*/ 0 w 310"/>
                  <a:gd name="T3" fmla="*/ 5 h 294"/>
                  <a:gd name="T4" fmla="*/ 5 w 310"/>
                  <a:gd name="T5" fmla="*/ 0 h 294"/>
                  <a:gd name="T6" fmla="*/ 310 w 310"/>
                  <a:gd name="T7" fmla="*/ 289 h 294"/>
                  <a:gd name="T8" fmla="*/ 304 w 310"/>
                  <a:gd name="T9" fmla="*/ 294 h 294"/>
                </a:gdLst>
                <a:ahLst/>
                <a:cxnLst>
                  <a:cxn ang="0">
                    <a:pos x="T0" y="T1"/>
                  </a:cxn>
                  <a:cxn ang="0">
                    <a:pos x="T2" y="T3"/>
                  </a:cxn>
                  <a:cxn ang="0">
                    <a:pos x="T4" y="T5"/>
                  </a:cxn>
                  <a:cxn ang="0">
                    <a:pos x="T6" y="T7"/>
                  </a:cxn>
                  <a:cxn ang="0">
                    <a:pos x="T8" y="T9"/>
                  </a:cxn>
                </a:cxnLst>
                <a:rect l="0" t="0" r="r" b="b"/>
                <a:pathLst>
                  <a:path w="310" h="294">
                    <a:moveTo>
                      <a:pt x="304" y="294"/>
                    </a:moveTo>
                    <a:lnTo>
                      <a:pt x="0" y="5"/>
                    </a:lnTo>
                    <a:lnTo>
                      <a:pt x="5" y="0"/>
                    </a:lnTo>
                    <a:lnTo>
                      <a:pt x="310" y="289"/>
                    </a:lnTo>
                    <a:lnTo>
                      <a:pt x="304" y="2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0" name="Freeform 11"/>
              <p:cNvSpPr>
                <a:spLocks/>
              </p:cNvSpPr>
              <p:nvPr userDrawn="1"/>
            </p:nvSpPr>
            <p:spPr bwMode="auto">
              <a:xfrm>
                <a:off x="4299" y="1655"/>
                <a:ext cx="876" cy="101"/>
              </a:xfrm>
              <a:custGeom>
                <a:avLst/>
                <a:gdLst>
                  <a:gd name="T0" fmla="*/ 0 w 876"/>
                  <a:gd name="T1" fmla="*/ 101 h 101"/>
                  <a:gd name="T2" fmla="*/ 0 w 876"/>
                  <a:gd name="T3" fmla="*/ 93 h 101"/>
                  <a:gd name="T4" fmla="*/ 876 w 876"/>
                  <a:gd name="T5" fmla="*/ 0 h 101"/>
                  <a:gd name="T6" fmla="*/ 876 w 876"/>
                  <a:gd name="T7" fmla="*/ 7 h 101"/>
                  <a:gd name="T8" fmla="*/ 0 w 876"/>
                  <a:gd name="T9" fmla="*/ 101 h 101"/>
                </a:gdLst>
                <a:ahLst/>
                <a:cxnLst>
                  <a:cxn ang="0">
                    <a:pos x="T0" y="T1"/>
                  </a:cxn>
                  <a:cxn ang="0">
                    <a:pos x="T2" y="T3"/>
                  </a:cxn>
                  <a:cxn ang="0">
                    <a:pos x="T4" y="T5"/>
                  </a:cxn>
                  <a:cxn ang="0">
                    <a:pos x="T6" y="T7"/>
                  </a:cxn>
                  <a:cxn ang="0">
                    <a:pos x="T8" y="T9"/>
                  </a:cxn>
                </a:cxnLst>
                <a:rect l="0" t="0" r="r" b="b"/>
                <a:pathLst>
                  <a:path w="876" h="101">
                    <a:moveTo>
                      <a:pt x="0" y="101"/>
                    </a:moveTo>
                    <a:lnTo>
                      <a:pt x="0" y="93"/>
                    </a:lnTo>
                    <a:lnTo>
                      <a:pt x="876" y="0"/>
                    </a:lnTo>
                    <a:lnTo>
                      <a:pt x="876" y="7"/>
                    </a:lnTo>
                    <a:lnTo>
                      <a:pt x="0"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1" name="Freeform 12"/>
              <p:cNvSpPr>
                <a:spLocks noEditPoints="1"/>
              </p:cNvSpPr>
              <p:nvPr userDrawn="1"/>
            </p:nvSpPr>
            <p:spPr bwMode="auto">
              <a:xfrm>
                <a:off x="4323" y="1501"/>
                <a:ext cx="99" cy="127"/>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2" name="Freeform 13"/>
              <p:cNvSpPr>
                <a:spLocks/>
              </p:cNvSpPr>
              <p:nvPr userDrawn="1"/>
            </p:nvSpPr>
            <p:spPr bwMode="auto">
              <a:xfrm>
                <a:off x="4208" y="1019"/>
                <a:ext cx="680" cy="489"/>
              </a:xfrm>
              <a:custGeom>
                <a:avLst/>
                <a:gdLst>
                  <a:gd name="T0" fmla="*/ 3 w 680"/>
                  <a:gd name="T1" fmla="*/ 489 h 489"/>
                  <a:gd name="T2" fmla="*/ 0 w 680"/>
                  <a:gd name="T3" fmla="*/ 482 h 489"/>
                  <a:gd name="T4" fmla="*/ 675 w 680"/>
                  <a:gd name="T5" fmla="*/ 0 h 489"/>
                  <a:gd name="T6" fmla="*/ 680 w 680"/>
                  <a:gd name="T7" fmla="*/ 7 h 489"/>
                  <a:gd name="T8" fmla="*/ 3 w 680"/>
                  <a:gd name="T9" fmla="*/ 489 h 489"/>
                </a:gdLst>
                <a:ahLst/>
                <a:cxnLst>
                  <a:cxn ang="0">
                    <a:pos x="T0" y="T1"/>
                  </a:cxn>
                  <a:cxn ang="0">
                    <a:pos x="T2" y="T3"/>
                  </a:cxn>
                  <a:cxn ang="0">
                    <a:pos x="T4" y="T5"/>
                  </a:cxn>
                  <a:cxn ang="0">
                    <a:pos x="T6" y="T7"/>
                  </a:cxn>
                  <a:cxn ang="0">
                    <a:pos x="T8" y="T9"/>
                  </a:cxn>
                </a:cxnLst>
                <a:rect l="0" t="0" r="r" b="b"/>
                <a:pathLst>
                  <a:path w="680" h="489">
                    <a:moveTo>
                      <a:pt x="3" y="489"/>
                    </a:moveTo>
                    <a:lnTo>
                      <a:pt x="0" y="482"/>
                    </a:lnTo>
                    <a:lnTo>
                      <a:pt x="675" y="0"/>
                    </a:lnTo>
                    <a:lnTo>
                      <a:pt x="680" y="7"/>
                    </a:lnTo>
                    <a:lnTo>
                      <a:pt x="3" y="4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3" name="Freeform 14"/>
              <p:cNvSpPr>
                <a:spLocks noEditPoints="1"/>
              </p:cNvSpPr>
              <p:nvPr userDrawn="1"/>
            </p:nvSpPr>
            <p:spPr bwMode="auto">
              <a:xfrm>
                <a:off x="3245" y="1770"/>
                <a:ext cx="343" cy="527"/>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4" name="Freeform 15"/>
              <p:cNvSpPr>
                <a:spLocks/>
              </p:cNvSpPr>
              <p:nvPr userDrawn="1"/>
            </p:nvSpPr>
            <p:spPr bwMode="auto">
              <a:xfrm>
                <a:off x="3294" y="2115"/>
                <a:ext cx="335" cy="490"/>
              </a:xfrm>
              <a:custGeom>
                <a:avLst/>
                <a:gdLst>
                  <a:gd name="T0" fmla="*/ 7 w 335"/>
                  <a:gd name="T1" fmla="*/ 490 h 490"/>
                  <a:gd name="T2" fmla="*/ 0 w 335"/>
                  <a:gd name="T3" fmla="*/ 485 h 490"/>
                  <a:gd name="T4" fmla="*/ 328 w 335"/>
                  <a:gd name="T5" fmla="*/ 0 h 490"/>
                  <a:gd name="T6" fmla="*/ 335 w 335"/>
                  <a:gd name="T7" fmla="*/ 3 h 490"/>
                  <a:gd name="T8" fmla="*/ 7 w 335"/>
                  <a:gd name="T9" fmla="*/ 490 h 490"/>
                </a:gdLst>
                <a:ahLst/>
                <a:cxnLst>
                  <a:cxn ang="0">
                    <a:pos x="T0" y="T1"/>
                  </a:cxn>
                  <a:cxn ang="0">
                    <a:pos x="T2" y="T3"/>
                  </a:cxn>
                  <a:cxn ang="0">
                    <a:pos x="T4" y="T5"/>
                  </a:cxn>
                  <a:cxn ang="0">
                    <a:pos x="T6" y="T7"/>
                  </a:cxn>
                  <a:cxn ang="0">
                    <a:pos x="T8" y="T9"/>
                  </a:cxn>
                </a:cxnLst>
                <a:rect l="0" t="0" r="r" b="b"/>
                <a:pathLst>
                  <a:path w="335" h="490">
                    <a:moveTo>
                      <a:pt x="7" y="490"/>
                    </a:moveTo>
                    <a:lnTo>
                      <a:pt x="0" y="485"/>
                    </a:lnTo>
                    <a:lnTo>
                      <a:pt x="328" y="0"/>
                    </a:lnTo>
                    <a:lnTo>
                      <a:pt x="335" y="3"/>
                    </a:lnTo>
                    <a:lnTo>
                      <a:pt x="7" y="4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5" name="Freeform 16"/>
              <p:cNvSpPr>
                <a:spLocks/>
              </p:cNvSpPr>
              <p:nvPr userDrawn="1"/>
            </p:nvSpPr>
            <p:spPr bwMode="auto">
              <a:xfrm>
                <a:off x="2950" y="1506"/>
                <a:ext cx="462" cy="149"/>
              </a:xfrm>
              <a:custGeom>
                <a:avLst/>
                <a:gdLst>
                  <a:gd name="T0" fmla="*/ 461 w 462"/>
                  <a:gd name="T1" fmla="*/ 149 h 149"/>
                  <a:gd name="T2" fmla="*/ 0 w 462"/>
                  <a:gd name="T3" fmla="*/ 7 h 149"/>
                  <a:gd name="T4" fmla="*/ 1 w 462"/>
                  <a:gd name="T5" fmla="*/ 0 h 149"/>
                  <a:gd name="T6" fmla="*/ 462 w 462"/>
                  <a:gd name="T7" fmla="*/ 142 h 149"/>
                  <a:gd name="T8" fmla="*/ 461 w 462"/>
                  <a:gd name="T9" fmla="*/ 149 h 149"/>
                </a:gdLst>
                <a:ahLst/>
                <a:cxnLst>
                  <a:cxn ang="0">
                    <a:pos x="T0" y="T1"/>
                  </a:cxn>
                  <a:cxn ang="0">
                    <a:pos x="T2" y="T3"/>
                  </a:cxn>
                  <a:cxn ang="0">
                    <a:pos x="T4" y="T5"/>
                  </a:cxn>
                  <a:cxn ang="0">
                    <a:pos x="T6" y="T7"/>
                  </a:cxn>
                  <a:cxn ang="0">
                    <a:pos x="T8" y="T9"/>
                  </a:cxn>
                </a:cxnLst>
                <a:rect l="0" t="0" r="r" b="b"/>
                <a:pathLst>
                  <a:path w="462" h="149">
                    <a:moveTo>
                      <a:pt x="461" y="149"/>
                    </a:moveTo>
                    <a:lnTo>
                      <a:pt x="0" y="7"/>
                    </a:lnTo>
                    <a:lnTo>
                      <a:pt x="1" y="0"/>
                    </a:lnTo>
                    <a:lnTo>
                      <a:pt x="462" y="142"/>
                    </a:lnTo>
                    <a:lnTo>
                      <a:pt x="461"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6" name="Freeform 17"/>
              <p:cNvSpPr>
                <a:spLocks/>
              </p:cNvSpPr>
              <p:nvPr userDrawn="1"/>
            </p:nvSpPr>
            <p:spPr bwMode="auto">
              <a:xfrm>
                <a:off x="2049" y="1878"/>
                <a:ext cx="1299" cy="178"/>
              </a:xfrm>
              <a:custGeom>
                <a:avLst/>
                <a:gdLst>
                  <a:gd name="T0" fmla="*/ 2 w 1299"/>
                  <a:gd name="T1" fmla="*/ 178 h 178"/>
                  <a:gd name="T2" fmla="*/ 0 w 1299"/>
                  <a:gd name="T3" fmla="*/ 169 h 178"/>
                  <a:gd name="T4" fmla="*/ 1297 w 1299"/>
                  <a:gd name="T5" fmla="*/ 0 h 178"/>
                  <a:gd name="T6" fmla="*/ 1299 w 1299"/>
                  <a:gd name="T7" fmla="*/ 9 h 178"/>
                  <a:gd name="T8" fmla="*/ 2 w 1299"/>
                  <a:gd name="T9" fmla="*/ 178 h 178"/>
                </a:gdLst>
                <a:ahLst/>
                <a:cxnLst>
                  <a:cxn ang="0">
                    <a:pos x="T0" y="T1"/>
                  </a:cxn>
                  <a:cxn ang="0">
                    <a:pos x="T2" y="T3"/>
                  </a:cxn>
                  <a:cxn ang="0">
                    <a:pos x="T4" y="T5"/>
                  </a:cxn>
                  <a:cxn ang="0">
                    <a:pos x="T6" y="T7"/>
                  </a:cxn>
                  <a:cxn ang="0">
                    <a:pos x="T8" y="T9"/>
                  </a:cxn>
                </a:cxnLst>
                <a:rect l="0" t="0" r="r" b="b"/>
                <a:pathLst>
                  <a:path w="1299" h="178">
                    <a:moveTo>
                      <a:pt x="2" y="178"/>
                    </a:moveTo>
                    <a:lnTo>
                      <a:pt x="0" y="169"/>
                    </a:lnTo>
                    <a:lnTo>
                      <a:pt x="1297" y="0"/>
                    </a:lnTo>
                    <a:lnTo>
                      <a:pt x="1299" y="9"/>
                    </a:lnTo>
                    <a:lnTo>
                      <a:pt x="2"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7" name="Freeform 18"/>
              <p:cNvSpPr>
                <a:spLocks/>
              </p:cNvSpPr>
              <p:nvPr userDrawn="1"/>
            </p:nvSpPr>
            <p:spPr bwMode="auto">
              <a:xfrm>
                <a:off x="4253" y="1958"/>
                <a:ext cx="904" cy="400"/>
              </a:xfrm>
              <a:custGeom>
                <a:avLst/>
                <a:gdLst>
                  <a:gd name="T0" fmla="*/ 902 w 904"/>
                  <a:gd name="T1" fmla="*/ 400 h 400"/>
                  <a:gd name="T2" fmla="*/ 0 w 904"/>
                  <a:gd name="T3" fmla="*/ 6 h 400"/>
                  <a:gd name="T4" fmla="*/ 4 w 904"/>
                  <a:gd name="T5" fmla="*/ 0 h 400"/>
                  <a:gd name="T6" fmla="*/ 904 w 904"/>
                  <a:gd name="T7" fmla="*/ 392 h 400"/>
                  <a:gd name="T8" fmla="*/ 902 w 904"/>
                  <a:gd name="T9" fmla="*/ 400 h 400"/>
                </a:gdLst>
                <a:ahLst/>
                <a:cxnLst>
                  <a:cxn ang="0">
                    <a:pos x="T0" y="T1"/>
                  </a:cxn>
                  <a:cxn ang="0">
                    <a:pos x="T2" y="T3"/>
                  </a:cxn>
                  <a:cxn ang="0">
                    <a:pos x="T4" y="T5"/>
                  </a:cxn>
                  <a:cxn ang="0">
                    <a:pos x="T6" y="T7"/>
                  </a:cxn>
                  <a:cxn ang="0">
                    <a:pos x="T8" y="T9"/>
                  </a:cxn>
                </a:cxnLst>
                <a:rect l="0" t="0" r="r" b="b"/>
                <a:pathLst>
                  <a:path w="904" h="400">
                    <a:moveTo>
                      <a:pt x="902" y="400"/>
                    </a:moveTo>
                    <a:lnTo>
                      <a:pt x="0" y="6"/>
                    </a:lnTo>
                    <a:lnTo>
                      <a:pt x="4" y="0"/>
                    </a:lnTo>
                    <a:lnTo>
                      <a:pt x="904" y="392"/>
                    </a:lnTo>
                    <a:lnTo>
                      <a:pt x="902" y="4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8" name="Freeform 19"/>
              <p:cNvSpPr>
                <a:spLocks/>
              </p:cNvSpPr>
              <p:nvPr userDrawn="1"/>
            </p:nvSpPr>
            <p:spPr bwMode="auto">
              <a:xfrm>
                <a:off x="5157" y="2340"/>
                <a:ext cx="907" cy="18"/>
              </a:xfrm>
              <a:custGeom>
                <a:avLst/>
                <a:gdLst>
                  <a:gd name="T0" fmla="*/ 0 w 907"/>
                  <a:gd name="T1" fmla="*/ 18 h 18"/>
                  <a:gd name="T2" fmla="*/ 0 w 907"/>
                  <a:gd name="T3" fmla="*/ 10 h 18"/>
                  <a:gd name="T4" fmla="*/ 907 w 907"/>
                  <a:gd name="T5" fmla="*/ 0 h 18"/>
                  <a:gd name="T6" fmla="*/ 907 w 907"/>
                  <a:gd name="T7" fmla="*/ 8 h 18"/>
                  <a:gd name="T8" fmla="*/ 0 w 907"/>
                  <a:gd name="T9" fmla="*/ 18 h 18"/>
                </a:gdLst>
                <a:ahLst/>
                <a:cxnLst>
                  <a:cxn ang="0">
                    <a:pos x="T0" y="T1"/>
                  </a:cxn>
                  <a:cxn ang="0">
                    <a:pos x="T2" y="T3"/>
                  </a:cxn>
                  <a:cxn ang="0">
                    <a:pos x="T4" y="T5"/>
                  </a:cxn>
                  <a:cxn ang="0">
                    <a:pos x="T6" y="T7"/>
                  </a:cxn>
                  <a:cxn ang="0">
                    <a:pos x="T8" y="T9"/>
                  </a:cxn>
                </a:cxnLst>
                <a:rect l="0" t="0" r="r" b="b"/>
                <a:pathLst>
                  <a:path w="907" h="18">
                    <a:moveTo>
                      <a:pt x="0" y="18"/>
                    </a:moveTo>
                    <a:lnTo>
                      <a:pt x="0" y="10"/>
                    </a:lnTo>
                    <a:lnTo>
                      <a:pt x="907" y="0"/>
                    </a:lnTo>
                    <a:lnTo>
                      <a:pt x="907" y="8"/>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9" name="Freeform 20"/>
              <p:cNvSpPr>
                <a:spLocks/>
              </p:cNvSpPr>
              <p:nvPr userDrawn="1"/>
            </p:nvSpPr>
            <p:spPr bwMode="auto">
              <a:xfrm>
                <a:off x="5946" y="2088"/>
                <a:ext cx="152" cy="216"/>
              </a:xfrm>
              <a:custGeom>
                <a:avLst/>
                <a:gdLst>
                  <a:gd name="T0" fmla="*/ 145 w 152"/>
                  <a:gd name="T1" fmla="*/ 216 h 216"/>
                  <a:gd name="T2" fmla="*/ 0 w 152"/>
                  <a:gd name="T3" fmla="*/ 5 h 216"/>
                  <a:gd name="T4" fmla="*/ 6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6" y="0"/>
                    </a:lnTo>
                    <a:lnTo>
                      <a:pt x="152" y="211"/>
                    </a:lnTo>
                    <a:lnTo>
                      <a:pt x="145" y="2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0" name="Freeform 21"/>
              <p:cNvSpPr>
                <a:spLocks/>
              </p:cNvSpPr>
              <p:nvPr userDrawn="1"/>
            </p:nvSpPr>
            <p:spPr bwMode="auto">
              <a:xfrm>
                <a:off x="6143" y="2088"/>
                <a:ext cx="152" cy="216"/>
              </a:xfrm>
              <a:custGeom>
                <a:avLst/>
                <a:gdLst>
                  <a:gd name="T0" fmla="*/ 7 w 152"/>
                  <a:gd name="T1" fmla="*/ 216 h 216"/>
                  <a:gd name="T2" fmla="*/ 0 w 152"/>
                  <a:gd name="T3" fmla="*/ 211 h 216"/>
                  <a:gd name="T4" fmla="*/ 145 w 152"/>
                  <a:gd name="T5" fmla="*/ 0 h 216"/>
                  <a:gd name="T6" fmla="*/ 152 w 152"/>
                  <a:gd name="T7" fmla="*/ 5 h 216"/>
                  <a:gd name="T8" fmla="*/ 7 w 152"/>
                  <a:gd name="T9" fmla="*/ 216 h 216"/>
                </a:gdLst>
                <a:ahLst/>
                <a:cxnLst>
                  <a:cxn ang="0">
                    <a:pos x="T0" y="T1"/>
                  </a:cxn>
                  <a:cxn ang="0">
                    <a:pos x="T2" y="T3"/>
                  </a:cxn>
                  <a:cxn ang="0">
                    <a:pos x="T4" y="T5"/>
                  </a:cxn>
                  <a:cxn ang="0">
                    <a:pos x="T6" y="T7"/>
                  </a:cxn>
                  <a:cxn ang="0">
                    <a:pos x="T8" y="T9"/>
                  </a:cxn>
                </a:cxnLst>
                <a:rect l="0" t="0" r="r" b="b"/>
                <a:pathLst>
                  <a:path w="152" h="216">
                    <a:moveTo>
                      <a:pt x="7" y="216"/>
                    </a:moveTo>
                    <a:lnTo>
                      <a:pt x="0" y="211"/>
                    </a:lnTo>
                    <a:lnTo>
                      <a:pt x="145" y="0"/>
                    </a:lnTo>
                    <a:lnTo>
                      <a:pt x="152" y="5"/>
                    </a:lnTo>
                    <a:lnTo>
                      <a:pt x="7" y="2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1" name="Rectangle 22"/>
              <p:cNvSpPr>
                <a:spLocks noChangeArrowheads="1"/>
              </p:cNvSpPr>
              <p:nvPr userDrawn="1"/>
            </p:nvSpPr>
            <p:spPr bwMode="auto">
              <a:xfrm>
                <a:off x="6116" y="2040"/>
                <a:ext cx="9" cy="2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2" name="Freeform 23"/>
              <p:cNvSpPr>
                <a:spLocks/>
              </p:cNvSpPr>
              <p:nvPr userDrawn="1"/>
            </p:nvSpPr>
            <p:spPr bwMode="auto">
              <a:xfrm>
                <a:off x="5154" y="2350"/>
                <a:ext cx="99" cy="316"/>
              </a:xfrm>
              <a:custGeom>
                <a:avLst/>
                <a:gdLst>
                  <a:gd name="T0" fmla="*/ 91 w 99"/>
                  <a:gd name="T1" fmla="*/ 316 h 316"/>
                  <a:gd name="T2" fmla="*/ 0 w 99"/>
                  <a:gd name="T3" fmla="*/ 1 h 316"/>
                  <a:gd name="T4" fmla="*/ 6 w 99"/>
                  <a:gd name="T5" fmla="*/ 0 h 316"/>
                  <a:gd name="T6" fmla="*/ 99 w 99"/>
                  <a:gd name="T7" fmla="*/ 312 h 316"/>
                  <a:gd name="T8" fmla="*/ 91 w 99"/>
                  <a:gd name="T9" fmla="*/ 316 h 316"/>
                </a:gdLst>
                <a:ahLst/>
                <a:cxnLst>
                  <a:cxn ang="0">
                    <a:pos x="T0" y="T1"/>
                  </a:cxn>
                  <a:cxn ang="0">
                    <a:pos x="T2" y="T3"/>
                  </a:cxn>
                  <a:cxn ang="0">
                    <a:pos x="T4" y="T5"/>
                  </a:cxn>
                  <a:cxn ang="0">
                    <a:pos x="T6" y="T7"/>
                  </a:cxn>
                  <a:cxn ang="0">
                    <a:pos x="T8" y="T9"/>
                  </a:cxn>
                </a:cxnLst>
                <a:rect l="0" t="0" r="r" b="b"/>
                <a:pathLst>
                  <a:path w="99" h="316">
                    <a:moveTo>
                      <a:pt x="91" y="316"/>
                    </a:moveTo>
                    <a:lnTo>
                      <a:pt x="0" y="1"/>
                    </a:lnTo>
                    <a:lnTo>
                      <a:pt x="6" y="0"/>
                    </a:lnTo>
                    <a:lnTo>
                      <a:pt x="99" y="312"/>
                    </a:lnTo>
                    <a:lnTo>
                      <a:pt x="91" y="3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3" name="Freeform 24"/>
              <p:cNvSpPr>
                <a:spLocks/>
              </p:cNvSpPr>
              <p:nvPr userDrawn="1"/>
            </p:nvSpPr>
            <p:spPr bwMode="auto">
              <a:xfrm>
                <a:off x="5442" y="1166"/>
                <a:ext cx="411" cy="349"/>
              </a:xfrm>
              <a:custGeom>
                <a:avLst/>
                <a:gdLst>
                  <a:gd name="T0" fmla="*/ 404 w 411"/>
                  <a:gd name="T1" fmla="*/ 349 h 349"/>
                  <a:gd name="T2" fmla="*/ 0 w 411"/>
                  <a:gd name="T3" fmla="*/ 7 h 349"/>
                  <a:gd name="T4" fmla="*/ 5 w 411"/>
                  <a:gd name="T5" fmla="*/ 0 h 349"/>
                  <a:gd name="T6" fmla="*/ 411 w 411"/>
                  <a:gd name="T7" fmla="*/ 342 h 349"/>
                  <a:gd name="T8" fmla="*/ 404 w 411"/>
                  <a:gd name="T9" fmla="*/ 349 h 349"/>
                </a:gdLst>
                <a:ahLst/>
                <a:cxnLst>
                  <a:cxn ang="0">
                    <a:pos x="T0" y="T1"/>
                  </a:cxn>
                  <a:cxn ang="0">
                    <a:pos x="T2" y="T3"/>
                  </a:cxn>
                  <a:cxn ang="0">
                    <a:pos x="T4" y="T5"/>
                  </a:cxn>
                  <a:cxn ang="0">
                    <a:pos x="T6" y="T7"/>
                  </a:cxn>
                  <a:cxn ang="0">
                    <a:pos x="T8" y="T9"/>
                  </a:cxn>
                </a:cxnLst>
                <a:rect l="0" t="0" r="r" b="b"/>
                <a:pathLst>
                  <a:path w="411" h="349">
                    <a:moveTo>
                      <a:pt x="404" y="349"/>
                    </a:moveTo>
                    <a:lnTo>
                      <a:pt x="0" y="7"/>
                    </a:lnTo>
                    <a:lnTo>
                      <a:pt x="5" y="0"/>
                    </a:lnTo>
                    <a:lnTo>
                      <a:pt x="411" y="342"/>
                    </a:lnTo>
                    <a:lnTo>
                      <a:pt x="404" y="3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4" name="Rectangle 25"/>
              <p:cNvSpPr>
                <a:spLocks noChangeArrowheads="1"/>
              </p:cNvSpPr>
              <p:nvPr userDrawn="1"/>
            </p:nvSpPr>
            <p:spPr bwMode="auto">
              <a:xfrm>
                <a:off x="5441" y="644"/>
                <a:ext cx="8" cy="5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5" name="Freeform 26"/>
              <p:cNvSpPr>
                <a:spLocks/>
              </p:cNvSpPr>
              <p:nvPr userDrawn="1"/>
            </p:nvSpPr>
            <p:spPr bwMode="auto">
              <a:xfrm>
                <a:off x="5444" y="614"/>
                <a:ext cx="1248" cy="558"/>
              </a:xfrm>
              <a:custGeom>
                <a:avLst/>
                <a:gdLst>
                  <a:gd name="T0" fmla="*/ 2 w 1248"/>
                  <a:gd name="T1" fmla="*/ 558 h 558"/>
                  <a:gd name="T2" fmla="*/ 0 w 1248"/>
                  <a:gd name="T3" fmla="*/ 549 h 558"/>
                  <a:gd name="T4" fmla="*/ 1245 w 1248"/>
                  <a:gd name="T5" fmla="*/ 0 h 558"/>
                  <a:gd name="T6" fmla="*/ 1248 w 1248"/>
                  <a:gd name="T7" fmla="*/ 6 h 558"/>
                  <a:gd name="T8" fmla="*/ 2 w 1248"/>
                  <a:gd name="T9" fmla="*/ 558 h 558"/>
                </a:gdLst>
                <a:ahLst/>
                <a:cxnLst>
                  <a:cxn ang="0">
                    <a:pos x="T0" y="T1"/>
                  </a:cxn>
                  <a:cxn ang="0">
                    <a:pos x="T2" y="T3"/>
                  </a:cxn>
                  <a:cxn ang="0">
                    <a:pos x="T4" y="T5"/>
                  </a:cxn>
                  <a:cxn ang="0">
                    <a:pos x="T6" y="T7"/>
                  </a:cxn>
                  <a:cxn ang="0">
                    <a:pos x="T8" y="T9"/>
                  </a:cxn>
                </a:cxnLst>
                <a:rect l="0" t="0" r="r" b="b"/>
                <a:pathLst>
                  <a:path w="1248" h="558">
                    <a:moveTo>
                      <a:pt x="2" y="558"/>
                    </a:moveTo>
                    <a:lnTo>
                      <a:pt x="0" y="549"/>
                    </a:lnTo>
                    <a:lnTo>
                      <a:pt x="1245" y="0"/>
                    </a:lnTo>
                    <a:lnTo>
                      <a:pt x="1248" y="6"/>
                    </a:lnTo>
                    <a:lnTo>
                      <a:pt x="2" y="5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6" name="Freeform 27"/>
              <p:cNvSpPr>
                <a:spLocks/>
              </p:cNvSpPr>
              <p:nvPr userDrawn="1"/>
            </p:nvSpPr>
            <p:spPr bwMode="auto">
              <a:xfrm>
                <a:off x="5442" y="1161"/>
                <a:ext cx="699" cy="124"/>
              </a:xfrm>
              <a:custGeom>
                <a:avLst/>
                <a:gdLst>
                  <a:gd name="T0" fmla="*/ 698 w 699"/>
                  <a:gd name="T1" fmla="*/ 124 h 124"/>
                  <a:gd name="T2" fmla="*/ 0 w 699"/>
                  <a:gd name="T3" fmla="*/ 9 h 124"/>
                  <a:gd name="T4" fmla="*/ 2 w 699"/>
                  <a:gd name="T5" fmla="*/ 0 h 124"/>
                  <a:gd name="T6" fmla="*/ 699 w 699"/>
                  <a:gd name="T7" fmla="*/ 115 h 124"/>
                  <a:gd name="T8" fmla="*/ 698 w 699"/>
                  <a:gd name="T9" fmla="*/ 124 h 124"/>
                </a:gdLst>
                <a:ahLst/>
                <a:cxnLst>
                  <a:cxn ang="0">
                    <a:pos x="T0" y="T1"/>
                  </a:cxn>
                  <a:cxn ang="0">
                    <a:pos x="T2" y="T3"/>
                  </a:cxn>
                  <a:cxn ang="0">
                    <a:pos x="T4" y="T5"/>
                  </a:cxn>
                  <a:cxn ang="0">
                    <a:pos x="T6" y="T7"/>
                  </a:cxn>
                  <a:cxn ang="0">
                    <a:pos x="T8" y="T9"/>
                  </a:cxn>
                </a:cxnLst>
                <a:rect l="0" t="0" r="r" b="b"/>
                <a:pathLst>
                  <a:path w="699" h="124">
                    <a:moveTo>
                      <a:pt x="698" y="124"/>
                    </a:moveTo>
                    <a:lnTo>
                      <a:pt x="0" y="9"/>
                    </a:lnTo>
                    <a:lnTo>
                      <a:pt x="2" y="0"/>
                    </a:lnTo>
                    <a:lnTo>
                      <a:pt x="699" y="115"/>
                    </a:lnTo>
                    <a:lnTo>
                      <a:pt x="698"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7" name="Freeform 28"/>
              <p:cNvSpPr>
                <a:spLocks/>
              </p:cNvSpPr>
              <p:nvPr userDrawn="1"/>
            </p:nvSpPr>
            <p:spPr bwMode="auto">
              <a:xfrm>
                <a:off x="6461" y="622"/>
                <a:ext cx="238" cy="360"/>
              </a:xfrm>
              <a:custGeom>
                <a:avLst/>
                <a:gdLst>
                  <a:gd name="T0" fmla="*/ 6 w 238"/>
                  <a:gd name="T1" fmla="*/ 360 h 360"/>
                  <a:gd name="T2" fmla="*/ 0 w 238"/>
                  <a:gd name="T3" fmla="*/ 355 h 360"/>
                  <a:gd name="T4" fmla="*/ 231 w 238"/>
                  <a:gd name="T5" fmla="*/ 0 h 360"/>
                  <a:gd name="T6" fmla="*/ 238 w 238"/>
                  <a:gd name="T7" fmla="*/ 4 h 360"/>
                  <a:gd name="T8" fmla="*/ 6 w 238"/>
                  <a:gd name="T9" fmla="*/ 360 h 360"/>
                </a:gdLst>
                <a:ahLst/>
                <a:cxnLst>
                  <a:cxn ang="0">
                    <a:pos x="T0" y="T1"/>
                  </a:cxn>
                  <a:cxn ang="0">
                    <a:pos x="T2" y="T3"/>
                  </a:cxn>
                  <a:cxn ang="0">
                    <a:pos x="T4" y="T5"/>
                  </a:cxn>
                  <a:cxn ang="0">
                    <a:pos x="T6" y="T7"/>
                  </a:cxn>
                  <a:cxn ang="0">
                    <a:pos x="T8" y="T9"/>
                  </a:cxn>
                </a:cxnLst>
                <a:rect l="0" t="0" r="r" b="b"/>
                <a:pathLst>
                  <a:path w="238" h="360">
                    <a:moveTo>
                      <a:pt x="6" y="360"/>
                    </a:moveTo>
                    <a:lnTo>
                      <a:pt x="0" y="355"/>
                    </a:lnTo>
                    <a:lnTo>
                      <a:pt x="231" y="0"/>
                    </a:lnTo>
                    <a:lnTo>
                      <a:pt x="238" y="4"/>
                    </a:lnTo>
                    <a:lnTo>
                      <a:pt x="6" y="3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8" name="Freeform 29"/>
              <p:cNvSpPr>
                <a:spLocks/>
              </p:cNvSpPr>
              <p:nvPr userDrawn="1"/>
            </p:nvSpPr>
            <p:spPr bwMode="auto">
              <a:xfrm>
                <a:off x="6680" y="620"/>
                <a:ext cx="851" cy="568"/>
              </a:xfrm>
              <a:custGeom>
                <a:avLst/>
                <a:gdLst>
                  <a:gd name="T0" fmla="*/ 846 w 851"/>
                  <a:gd name="T1" fmla="*/ 568 h 568"/>
                  <a:gd name="T2" fmla="*/ 0 w 851"/>
                  <a:gd name="T3" fmla="*/ 7 h 568"/>
                  <a:gd name="T4" fmla="*/ 5 w 851"/>
                  <a:gd name="T5" fmla="*/ 0 h 568"/>
                  <a:gd name="T6" fmla="*/ 851 w 851"/>
                  <a:gd name="T7" fmla="*/ 562 h 568"/>
                  <a:gd name="T8" fmla="*/ 846 w 851"/>
                  <a:gd name="T9" fmla="*/ 568 h 568"/>
                </a:gdLst>
                <a:ahLst/>
                <a:cxnLst>
                  <a:cxn ang="0">
                    <a:pos x="T0" y="T1"/>
                  </a:cxn>
                  <a:cxn ang="0">
                    <a:pos x="T2" y="T3"/>
                  </a:cxn>
                  <a:cxn ang="0">
                    <a:pos x="T4" y="T5"/>
                  </a:cxn>
                  <a:cxn ang="0">
                    <a:pos x="T6" y="T7"/>
                  </a:cxn>
                  <a:cxn ang="0">
                    <a:pos x="T8" y="T9"/>
                  </a:cxn>
                </a:cxnLst>
                <a:rect l="0" t="0" r="r" b="b"/>
                <a:pathLst>
                  <a:path w="851" h="568">
                    <a:moveTo>
                      <a:pt x="846" y="568"/>
                    </a:moveTo>
                    <a:lnTo>
                      <a:pt x="0" y="7"/>
                    </a:lnTo>
                    <a:lnTo>
                      <a:pt x="5" y="0"/>
                    </a:lnTo>
                    <a:lnTo>
                      <a:pt x="851" y="562"/>
                    </a:lnTo>
                    <a:lnTo>
                      <a:pt x="846"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9" name="Freeform 30"/>
              <p:cNvSpPr>
                <a:spLocks/>
              </p:cNvSpPr>
              <p:nvPr userDrawn="1"/>
            </p:nvSpPr>
            <p:spPr bwMode="auto">
              <a:xfrm>
                <a:off x="5373" y="1133"/>
                <a:ext cx="117" cy="104"/>
              </a:xfrm>
              <a:custGeom>
                <a:avLst/>
                <a:gdLst>
                  <a:gd name="T0" fmla="*/ 42 w 69"/>
                  <a:gd name="T1" fmla="*/ 62 h 62"/>
                  <a:gd name="T2" fmla="*/ 0 w 69"/>
                  <a:gd name="T3" fmla="*/ 22 h 62"/>
                  <a:gd name="T4" fmla="*/ 6 w 69"/>
                  <a:gd name="T5" fmla="*/ 0 h 62"/>
                  <a:gd name="T6" fmla="*/ 9 w 69"/>
                  <a:gd name="T7" fmla="*/ 1 h 62"/>
                  <a:gd name="T8" fmla="*/ 3 w 69"/>
                  <a:gd name="T9" fmla="*/ 22 h 62"/>
                  <a:gd name="T10" fmla="*/ 43 w 69"/>
                  <a:gd name="T11" fmla="*/ 59 h 62"/>
                  <a:gd name="T12" fmla="*/ 67 w 69"/>
                  <a:gd name="T13" fmla="*/ 50 h 62"/>
                  <a:gd name="T14" fmla="*/ 69 w 69"/>
                  <a:gd name="T15" fmla="*/ 52 h 62"/>
                  <a:gd name="T16" fmla="*/ 43 w 69"/>
                  <a:gd name="T17" fmla="*/ 62 h 62"/>
                  <a:gd name="T18" fmla="*/ 42 w 69"/>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2">
                    <a:moveTo>
                      <a:pt x="42" y="62"/>
                    </a:moveTo>
                    <a:cubicBezTo>
                      <a:pt x="19" y="62"/>
                      <a:pt x="1" y="45"/>
                      <a:pt x="0" y="22"/>
                    </a:cubicBezTo>
                    <a:cubicBezTo>
                      <a:pt x="0" y="14"/>
                      <a:pt x="2" y="7"/>
                      <a:pt x="6" y="0"/>
                    </a:cubicBezTo>
                    <a:cubicBezTo>
                      <a:pt x="9" y="1"/>
                      <a:pt x="9" y="1"/>
                      <a:pt x="9" y="1"/>
                    </a:cubicBezTo>
                    <a:cubicBezTo>
                      <a:pt x="5" y="8"/>
                      <a:pt x="3" y="15"/>
                      <a:pt x="3" y="22"/>
                    </a:cubicBezTo>
                    <a:cubicBezTo>
                      <a:pt x="4" y="43"/>
                      <a:pt x="2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0" name="Freeform 31"/>
              <p:cNvSpPr>
                <a:spLocks/>
              </p:cNvSpPr>
              <p:nvPr userDrawn="1"/>
            </p:nvSpPr>
            <p:spPr bwMode="auto">
              <a:xfrm>
                <a:off x="5403" y="1097"/>
                <a:ext cx="98" cy="36"/>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1" name="Freeform 32"/>
              <p:cNvSpPr>
                <a:spLocks/>
              </p:cNvSpPr>
              <p:nvPr userDrawn="1"/>
            </p:nvSpPr>
            <p:spPr bwMode="auto">
              <a:xfrm>
                <a:off x="5353" y="1073"/>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2" name="Freeform 33"/>
              <p:cNvSpPr>
                <a:spLocks/>
              </p:cNvSpPr>
              <p:nvPr userDrawn="1"/>
            </p:nvSpPr>
            <p:spPr bwMode="auto">
              <a:xfrm>
                <a:off x="5410" y="1087"/>
                <a:ext cx="130" cy="176"/>
              </a:xfrm>
              <a:custGeom>
                <a:avLst/>
                <a:gdLst>
                  <a:gd name="T0" fmla="*/ 20 w 77"/>
                  <a:gd name="T1" fmla="*/ 104 h 104"/>
                  <a:gd name="T2" fmla="*/ 0 w 77"/>
                  <a:gd name="T3" fmla="*/ 100 h 104"/>
                  <a:gd name="T4" fmla="*/ 1 w 77"/>
                  <a:gd name="T5" fmla="*/ 96 h 104"/>
                  <a:gd name="T6" fmla="*/ 21 w 77"/>
                  <a:gd name="T7" fmla="*/ 99 h 104"/>
                  <a:gd name="T8" fmla="*/ 71 w 77"/>
                  <a:gd name="T9" fmla="*/ 47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3"/>
                      <a:pt x="0" y="100"/>
                    </a:cubicBezTo>
                    <a:cubicBezTo>
                      <a:pt x="1" y="96"/>
                      <a:pt x="1" y="96"/>
                      <a:pt x="1" y="96"/>
                    </a:cubicBezTo>
                    <a:cubicBezTo>
                      <a:pt x="8" y="98"/>
                      <a:pt x="14" y="99"/>
                      <a:pt x="21" y="99"/>
                    </a:cubicBezTo>
                    <a:cubicBezTo>
                      <a:pt x="50" y="98"/>
                      <a:pt x="72" y="75"/>
                      <a:pt x="71" y="47"/>
                    </a:cubicBezTo>
                    <a:cubicBezTo>
                      <a:pt x="71"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3" name="Freeform 34"/>
              <p:cNvSpPr>
                <a:spLocks/>
              </p:cNvSpPr>
              <p:nvPr userDrawn="1"/>
            </p:nvSpPr>
            <p:spPr bwMode="auto">
              <a:xfrm>
                <a:off x="2490" y="2022"/>
                <a:ext cx="1035" cy="622"/>
              </a:xfrm>
              <a:custGeom>
                <a:avLst/>
                <a:gdLst>
                  <a:gd name="T0" fmla="*/ 4 w 1035"/>
                  <a:gd name="T1" fmla="*/ 622 h 622"/>
                  <a:gd name="T2" fmla="*/ 0 w 1035"/>
                  <a:gd name="T3" fmla="*/ 615 h 622"/>
                  <a:gd name="T4" fmla="*/ 1032 w 1035"/>
                  <a:gd name="T5" fmla="*/ 0 h 622"/>
                  <a:gd name="T6" fmla="*/ 1035 w 1035"/>
                  <a:gd name="T7" fmla="*/ 7 h 622"/>
                  <a:gd name="T8" fmla="*/ 4 w 1035"/>
                  <a:gd name="T9" fmla="*/ 622 h 622"/>
                </a:gdLst>
                <a:ahLst/>
                <a:cxnLst>
                  <a:cxn ang="0">
                    <a:pos x="T0" y="T1"/>
                  </a:cxn>
                  <a:cxn ang="0">
                    <a:pos x="T2" y="T3"/>
                  </a:cxn>
                  <a:cxn ang="0">
                    <a:pos x="T4" y="T5"/>
                  </a:cxn>
                  <a:cxn ang="0">
                    <a:pos x="T6" y="T7"/>
                  </a:cxn>
                  <a:cxn ang="0">
                    <a:pos x="T8" y="T9"/>
                  </a:cxn>
                </a:cxnLst>
                <a:rect l="0" t="0" r="r" b="b"/>
                <a:pathLst>
                  <a:path w="1035" h="622">
                    <a:moveTo>
                      <a:pt x="4" y="622"/>
                    </a:moveTo>
                    <a:lnTo>
                      <a:pt x="0" y="615"/>
                    </a:lnTo>
                    <a:lnTo>
                      <a:pt x="1032" y="0"/>
                    </a:lnTo>
                    <a:lnTo>
                      <a:pt x="1035" y="7"/>
                    </a:lnTo>
                    <a:lnTo>
                      <a:pt x="4" y="6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4" name="Freeform 35"/>
              <p:cNvSpPr>
                <a:spLocks/>
              </p:cNvSpPr>
              <p:nvPr userDrawn="1"/>
            </p:nvSpPr>
            <p:spPr bwMode="auto">
              <a:xfrm>
                <a:off x="7048" y="1187"/>
                <a:ext cx="470" cy="260"/>
              </a:xfrm>
              <a:custGeom>
                <a:avLst/>
                <a:gdLst>
                  <a:gd name="T0" fmla="*/ 4 w 470"/>
                  <a:gd name="T1" fmla="*/ 260 h 260"/>
                  <a:gd name="T2" fmla="*/ 0 w 470"/>
                  <a:gd name="T3" fmla="*/ 253 h 260"/>
                  <a:gd name="T4" fmla="*/ 467 w 470"/>
                  <a:gd name="T5" fmla="*/ 0 h 260"/>
                  <a:gd name="T6" fmla="*/ 470 w 470"/>
                  <a:gd name="T7" fmla="*/ 7 h 260"/>
                  <a:gd name="T8" fmla="*/ 4 w 470"/>
                  <a:gd name="T9" fmla="*/ 260 h 260"/>
                </a:gdLst>
                <a:ahLst/>
                <a:cxnLst>
                  <a:cxn ang="0">
                    <a:pos x="T0" y="T1"/>
                  </a:cxn>
                  <a:cxn ang="0">
                    <a:pos x="T2" y="T3"/>
                  </a:cxn>
                  <a:cxn ang="0">
                    <a:pos x="T4" y="T5"/>
                  </a:cxn>
                  <a:cxn ang="0">
                    <a:pos x="T6" y="T7"/>
                  </a:cxn>
                  <a:cxn ang="0">
                    <a:pos x="T8" y="T9"/>
                  </a:cxn>
                </a:cxnLst>
                <a:rect l="0" t="0" r="r" b="b"/>
                <a:pathLst>
                  <a:path w="470" h="260">
                    <a:moveTo>
                      <a:pt x="4" y="260"/>
                    </a:moveTo>
                    <a:lnTo>
                      <a:pt x="0" y="253"/>
                    </a:lnTo>
                    <a:lnTo>
                      <a:pt x="467" y="0"/>
                    </a:lnTo>
                    <a:lnTo>
                      <a:pt x="470" y="7"/>
                    </a:lnTo>
                    <a:lnTo>
                      <a:pt x="4" y="2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5" name="Freeform 36"/>
              <p:cNvSpPr>
                <a:spLocks/>
              </p:cNvSpPr>
              <p:nvPr userDrawn="1"/>
            </p:nvSpPr>
            <p:spPr bwMode="auto">
              <a:xfrm>
                <a:off x="7342" y="1187"/>
                <a:ext cx="179" cy="1408"/>
              </a:xfrm>
              <a:custGeom>
                <a:avLst/>
                <a:gdLst>
                  <a:gd name="T0" fmla="*/ 9 w 179"/>
                  <a:gd name="T1" fmla="*/ 1408 h 1408"/>
                  <a:gd name="T2" fmla="*/ 0 w 179"/>
                  <a:gd name="T3" fmla="*/ 1406 h 1408"/>
                  <a:gd name="T4" fmla="*/ 171 w 179"/>
                  <a:gd name="T5" fmla="*/ 0 h 1408"/>
                  <a:gd name="T6" fmla="*/ 179 w 179"/>
                  <a:gd name="T7" fmla="*/ 0 h 1408"/>
                  <a:gd name="T8" fmla="*/ 9 w 179"/>
                  <a:gd name="T9" fmla="*/ 1408 h 1408"/>
                </a:gdLst>
                <a:ahLst/>
                <a:cxnLst>
                  <a:cxn ang="0">
                    <a:pos x="T0" y="T1"/>
                  </a:cxn>
                  <a:cxn ang="0">
                    <a:pos x="T2" y="T3"/>
                  </a:cxn>
                  <a:cxn ang="0">
                    <a:pos x="T4" y="T5"/>
                  </a:cxn>
                  <a:cxn ang="0">
                    <a:pos x="T6" y="T7"/>
                  </a:cxn>
                  <a:cxn ang="0">
                    <a:pos x="T8" y="T9"/>
                  </a:cxn>
                </a:cxnLst>
                <a:rect l="0" t="0" r="r" b="b"/>
                <a:pathLst>
                  <a:path w="179" h="1408">
                    <a:moveTo>
                      <a:pt x="9" y="1408"/>
                    </a:moveTo>
                    <a:lnTo>
                      <a:pt x="0" y="1406"/>
                    </a:lnTo>
                    <a:lnTo>
                      <a:pt x="171" y="0"/>
                    </a:lnTo>
                    <a:lnTo>
                      <a:pt x="179" y="0"/>
                    </a:lnTo>
                    <a:lnTo>
                      <a:pt x="9" y="14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6" name="Freeform 37"/>
              <p:cNvSpPr>
                <a:spLocks/>
              </p:cNvSpPr>
              <p:nvPr userDrawn="1"/>
            </p:nvSpPr>
            <p:spPr bwMode="auto">
              <a:xfrm>
                <a:off x="7487" y="938"/>
                <a:ext cx="33" cy="249"/>
              </a:xfrm>
              <a:custGeom>
                <a:avLst/>
                <a:gdLst>
                  <a:gd name="T0" fmla="*/ 26 w 33"/>
                  <a:gd name="T1" fmla="*/ 249 h 249"/>
                  <a:gd name="T2" fmla="*/ 0 w 33"/>
                  <a:gd name="T3" fmla="*/ 0 h 249"/>
                  <a:gd name="T4" fmla="*/ 9 w 33"/>
                  <a:gd name="T5" fmla="*/ 0 h 249"/>
                  <a:gd name="T6" fmla="*/ 33 w 33"/>
                  <a:gd name="T7" fmla="*/ 247 h 249"/>
                  <a:gd name="T8" fmla="*/ 26 w 33"/>
                  <a:gd name="T9" fmla="*/ 249 h 249"/>
                </a:gdLst>
                <a:ahLst/>
                <a:cxnLst>
                  <a:cxn ang="0">
                    <a:pos x="T0" y="T1"/>
                  </a:cxn>
                  <a:cxn ang="0">
                    <a:pos x="T2" y="T3"/>
                  </a:cxn>
                  <a:cxn ang="0">
                    <a:pos x="T4" y="T5"/>
                  </a:cxn>
                  <a:cxn ang="0">
                    <a:pos x="T6" y="T7"/>
                  </a:cxn>
                  <a:cxn ang="0">
                    <a:pos x="T8" y="T9"/>
                  </a:cxn>
                </a:cxnLst>
                <a:rect l="0" t="0" r="r" b="b"/>
                <a:pathLst>
                  <a:path w="33" h="249">
                    <a:moveTo>
                      <a:pt x="26" y="249"/>
                    </a:moveTo>
                    <a:lnTo>
                      <a:pt x="0" y="0"/>
                    </a:lnTo>
                    <a:lnTo>
                      <a:pt x="9" y="0"/>
                    </a:lnTo>
                    <a:lnTo>
                      <a:pt x="33" y="247"/>
                    </a:lnTo>
                    <a:lnTo>
                      <a:pt x="26" y="2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7" name="Freeform 38"/>
              <p:cNvSpPr>
                <a:spLocks/>
              </p:cNvSpPr>
              <p:nvPr userDrawn="1"/>
            </p:nvSpPr>
            <p:spPr bwMode="auto">
              <a:xfrm>
                <a:off x="7513" y="1172"/>
                <a:ext cx="147" cy="300"/>
              </a:xfrm>
              <a:custGeom>
                <a:avLst/>
                <a:gdLst>
                  <a:gd name="T0" fmla="*/ 140 w 147"/>
                  <a:gd name="T1" fmla="*/ 300 h 300"/>
                  <a:gd name="T2" fmla="*/ 0 w 147"/>
                  <a:gd name="T3" fmla="*/ 3 h 300"/>
                  <a:gd name="T4" fmla="*/ 7 w 147"/>
                  <a:gd name="T5" fmla="*/ 0 h 300"/>
                  <a:gd name="T6" fmla="*/ 147 w 147"/>
                  <a:gd name="T7" fmla="*/ 297 h 300"/>
                  <a:gd name="T8" fmla="*/ 140 w 147"/>
                  <a:gd name="T9" fmla="*/ 300 h 300"/>
                </a:gdLst>
                <a:ahLst/>
                <a:cxnLst>
                  <a:cxn ang="0">
                    <a:pos x="T0" y="T1"/>
                  </a:cxn>
                  <a:cxn ang="0">
                    <a:pos x="T2" y="T3"/>
                  </a:cxn>
                  <a:cxn ang="0">
                    <a:pos x="T4" y="T5"/>
                  </a:cxn>
                  <a:cxn ang="0">
                    <a:pos x="T6" y="T7"/>
                  </a:cxn>
                  <a:cxn ang="0">
                    <a:pos x="T8" y="T9"/>
                  </a:cxn>
                </a:cxnLst>
                <a:rect l="0" t="0" r="r" b="b"/>
                <a:pathLst>
                  <a:path w="147" h="300">
                    <a:moveTo>
                      <a:pt x="140" y="300"/>
                    </a:moveTo>
                    <a:lnTo>
                      <a:pt x="0" y="3"/>
                    </a:lnTo>
                    <a:lnTo>
                      <a:pt x="7" y="0"/>
                    </a:lnTo>
                    <a:lnTo>
                      <a:pt x="147" y="297"/>
                    </a:lnTo>
                    <a:lnTo>
                      <a:pt x="140" y="3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8" name="Freeform 39"/>
              <p:cNvSpPr>
                <a:spLocks/>
              </p:cNvSpPr>
              <p:nvPr userDrawn="1"/>
            </p:nvSpPr>
            <p:spPr bwMode="auto">
              <a:xfrm>
                <a:off x="6986" y="2160"/>
                <a:ext cx="365" cy="426"/>
              </a:xfrm>
              <a:custGeom>
                <a:avLst/>
                <a:gdLst>
                  <a:gd name="T0" fmla="*/ 360 w 365"/>
                  <a:gd name="T1" fmla="*/ 426 h 426"/>
                  <a:gd name="T2" fmla="*/ 0 w 365"/>
                  <a:gd name="T3" fmla="*/ 6 h 426"/>
                  <a:gd name="T4" fmla="*/ 7 w 365"/>
                  <a:gd name="T5" fmla="*/ 0 h 426"/>
                  <a:gd name="T6" fmla="*/ 365 w 365"/>
                  <a:gd name="T7" fmla="*/ 421 h 426"/>
                  <a:gd name="T8" fmla="*/ 360 w 365"/>
                  <a:gd name="T9" fmla="*/ 426 h 426"/>
                </a:gdLst>
                <a:ahLst/>
                <a:cxnLst>
                  <a:cxn ang="0">
                    <a:pos x="T0" y="T1"/>
                  </a:cxn>
                  <a:cxn ang="0">
                    <a:pos x="T2" y="T3"/>
                  </a:cxn>
                  <a:cxn ang="0">
                    <a:pos x="T4" y="T5"/>
                  </a:cxn>
                  <a:cxn ang="0">
                    <a:pos x="T6" y="T7"/>
                  </a:cxn>
                  <a:cxn ang="0">
                    <a:pos x="T8" y="T9"/>
                  </a:cxn>
                </a:cxnLst>
                <a:rect l="0" t="0" r="r" b="b"/>
                <a:pathLst>
                  <a:path w="365" h="426">
                    <a:moveTo>
                      <a:pt x="360" y="426"/>
                    </a:moveTo>
                    <a:lnTo>
                      <a:pt x="0" y="6"/>
                    </a:lnTo>
                    <a:lnTo>
                      <a:pt x="7" y="0"/>
                    </a:lnTo>
                    <a:lnTo>
                      <a:pt x="365" y="421"/>
                    </a:lnTo>
                    <a:lnTo>
                      <a:pt x="360" y="4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9" name="Rectangle 40"/>
              <p:cNvSpPr>
                <a:spLocks noChangeArrowheads="1"/>
              </p:cNvSpPr>
              <p:nvPr userDrawn="1"/>
            </p:nvSpPr>
            <p:spPr bwMode="auto">
              <a:xfrm>
                <a:off x="7104" y="2588"/>
                <a:ext cx="243"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0" name="Freeform 41"/>
              <p:cNvSpPr>
                <a:spLocks/>
              </p:cNvSpPr>
              <p:nvPr userDrawn="1"/>
            </p:nvSpPr>
            <p:spPr bwMode="auto">
              <a:xfrm>
                <a:off x="7246" y="2586"/>
                <a:ext cx="110" cy="166"/>
              </a:xfrm>
              <a:custGeom>
                <a:avLst/>
                <a:gdLst>
                  <a:gd name="T0" fmla="*/ 7 w 110"/>
                  <a:gd name="T1" fmla="*/ 166 h 166"/>
                  <a:gd name="T2" fmla="*/ 0 w 110"/>
                  <a:gd name="T3" fmla="*/ 161 h 166"/>
                  <a:gd name="T4" fmla="*/ 103 w 110"/>
                  <a:gd name="T5" fmla="*/ 0 h 166"/>
                  <a:gd name="T6" fmla="*/ 110 w 110"/>
                  <a:gd name="T7" fmla="*/ 4 h 166"/>
                  <a:gd name="T8" fmla="*/ 7 w 110"/>
                  <a:gd name="T9" fmla="*/ 166 h 166"/>
                </a:gdLst>
                <a:ahLst/>
                <a:cxnLst>
                  <a:cxn ang="0">
                    <a:pos x="T0" y="T1"/>
                  </a:cxn>
                  <a:cxn ang="0">
                    <a:pos x="T2" y="T3"/>
                  </a:cxn>
                  <a:cxn ang="0">
                    <a:pos x="T4" y="T5"/>
                  </a:cxn>
                  <a:cxn ang="0">
                    <a:pos x="T6" y="T7"/>
                  </a:cxn>
                  <a:cxn ang="0">
                    <a:pos x="T8" y="T9"/>
                  </a:cxn>
                </a:cxnLst>
                <a:rect l="0" t="0" r="r" b="b"/>
                <a:pathLst>
                  <a:path w="110" h="166">
                    <a:moveTo>
                      <a:pt x="7" y="166"/>
                    </a:moveTo>
                    <a:lnTo>
                      <a:pt x="0" y="161"/>
                    </a:lnTo>
                    <a:lnTo>
                      <a:pt x="103" y="0"/>
                    </a:lnTo>
                    <a:lnTo>
                      <a:pt x="110" y="4"/>
                    </a:lnTo>
                    <a:lnTo>
                      <a:pt x="7"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1" name="Freeform 42"/>
              <p:cNvSpPr>
                <a:spLocks/>
              </p:cNvSpPr>
              <p:nvPr userDrawn="1"/>
            </p:nvSpPr>
            <p:spPr bwMode="auto">
              <a:xfrm>
                <a:off x="7342" y="2593"/>
                <a:ext cx="343" cy="276"/>
              </a:xfrm>
              <a:custGeom>
                <a:avLst/>
                <a:gdLst>
                  <a:gd name="T0" fmla="*/ 338 w 343"/>
                  <a:gd name="T1" fmla="*/ 276 h 276"/>
                  <a:gd name="T2" fmla="*/ 0 w 343"/>
                  <a:gd name="T3" fmla="*/ 7 h 276"/>
                  <a:gd name="T4" fmla="*/ 5 w 343"/>
                  <a:gd name="T5" fmla="*/ 0 h 276"/>
                  <a:gd name="T6" fmla="*/ 343 w 343"/>
                  <a:gd name="T7" fmla="*/ 269 h 276"/>
                  <a:gd name="T8" fmla="*/ 338 w 343"/>
                  <a:gd name="T9" fmla="*/ 276 h 276"/>
                </a:gdLst>
                <a:ahLst/>
                <a:cxnLst>
                  <a:cxn ang="0">
                    <a:pos x="T0" y="T1"/>
                  </a:cxn>
                  <a:cxn ang="0">
                    <a:pos x="T2" y="T3"/>
                  </a:cxn>
                  <a:cxn ang="0">
                    <a:pos x="T4" y="T5"/>
                  </a:cxn>
                  <a:cxn ang="0">
                    <a:pos x="T6" y="T7"/>
                  </a:cxn>
                  <a:cxn ang="0">
                    <a:pos x="T8" y="T9"/>
                  </a:cxn>
                </a:cxnLst>
                <a:rect l="0" t="0" r="r" b="b"/>
                <a:pathLst>
                  <a:path w="343" h="276">
                    <a:moveTo>
                      <a:pt x="338" y="276"/>
                    </a:moveTo>
                    <a:lnTo>
                      <a:pt x="0" y="7"/>
                    </a:lnTo>
                    <a:lnTo>
                      <a:pt x="5" y="0"/>
                    </a:lnTo>
                    <a:lnTo>
                      <a:pt x="343" y="269"/>
                    </a:lnTo>
                    <a:lnTo>
                      <a:pt x="338" y="2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2" name="Freeform 43"/>
              <p:cNvSpPr>
                <a:spLocks/>
              </p:cNvSpPr>
              <p:nvPr userDrawn="1"/>
            </p:nvSpPr>
            <p:spPr bwMode="auto">
              <a:xfrm>
                <a:off x="5152" y="2348"/>
                <a:ext cx="849" cy="649"/>
              </a:xfrm>
              <a:custGeom>
                <a:avLst/>
                <a:gdLst>
                  <a:gd name="T0" fmla="*/ 844 w 849"/>
                  <a:gd name="T1" fmla="*/ 649 h 649"/>
                  <a:gd name="T2" fmla="*/ 0 w 849"/>
                  <a:gd name="T3" fmla="*/ 5 h 649"/>
                  <a:gd name="T4" fmla="*/ 5 w 849"/>
                  <a:gd name="T5" fmla="*/ 0 h 649"/>
                  <a:gd name="T6" fmla="*/ 849 w 849"/>
                  <a:gd name="T7" fmla="*/ 642 h 649"/>
                  <a:gd name="T8" fmla="*/ 844 w 849"/>
                  <a:gd name="T9" fmla="*/ 649 h 649"/>
                </a:gdLst>
                <a:ahLst/>
                <a:cxnLst>
                  <a:cxn ang="0">
                    <a:pos x="T0" y="T1"/>
                  </a:cxn>
                  <a:cxn ang="0">
                    <a:pos x="T2" y="T3"/>
                  </a:cxn>
                  <a:cxn ang="0">
                    <a:pos x="T4" y="T5"/>
                  </a:cxn>
                  <a:cxn ang="0">
                    <a:pos x="T6" y="T7"/>
                  </a:cxn>
                  <a:cxn ang="0">
                    <a:pos x="T8" y="T9"/>
                  </a:cxn>
                </a:cxnLst>
                <a:rect l="0" t="0" r="r" b="b"/>
                <a:pathLst>
                  <a:path w="849" h="649">
                    <a:moveTo>
                      <a:pt x="844" y="649"/>
                    </a:moveTo>
                    <a:lnTo>
                      <a:pt x="0" y="5"/>
                    </a:lnTo>
                    <a:lnTo>
                      <a:pt x="5" y="0"/>
                    </a:lnTo>
                    <a:lnTo>
                      <a:pt x="849" y="642"/>
                    </a:lnTo>
                    <a:lnTo>
                      <a:pt x="844" y="6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3" name="Freeform 44"/>
              <p:cNvSpPr>
                <a:spLocks/>
              </p:cNvSpPr>
              <p:nvPr userDrawn="1"/>
            </p:nvSpPr>
            <p:spPr bwMode="auto">
              <a:xfrm>
                <a:off x="5079" y="2284"/>
                <a:ext cx="69" cy="138"/>
              </a:xfrm>
              <a:custGeom>
                <a:avLst/>
                <a:gdLst>
                  <a:gd name="T0" fmla="*/ 41 w 41"/>
                  <a:gd name="T1" fmla="*/ 82 h 82"/>
                  <a:gd name="T2" fmla="*/ 16 w 41"/>
                  <a:gd name="T3" fmla="*/ 69 h 82"/>
                  <a:gd name="T4" fmla="*/ 18 w 41"/>
                  <a:gd name="T5" fmla="*/ 11 h 82"/>
                  <a:gd name="T6" fmla="*/ 38 w 41"/>
                  <a:gd name="T7" fmla="*/ 0 h 82"/>
                  <a:gd name="T8" fmla="*/ 39 w 41"/>
                  <a:gd name="T9" fmla="*/ 3 h 82"/>
                  <a:gd name="T10" fmla="*/ 20 w 41"/>
                  <a:gd name="T11" fmla="*/ 13 h 82"/>
                  <a:gd name="T12" fmla="*/ 18 w 41"/>
                  <a:gd name="T13" fmla="*/ 67 h 82"/>
                  <a:gd name="T14" fmla="*/ 41 w 41"/>
                  <a:gd name="T15" fmla="*/ 79 h 82"/>
                  <a:gd name="T16" fmla="*/ 41 w 41"/>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82">
                    <a:moveTo>
                      <a:pt x="41" y="82"/>
                    </a:moveTo>
                    <a:cubicBezTo>
                      <a:pt x="31" y="80"/>
                      <a:pt x="22" y="76"/>
                      <a:pt x="16" y="69"/>
                    </a:cubicBezTo>
                    <a:cubicBezTo>
                      <a:pt x="0" y="52"/>
                      <a:pt x="1" y="26"/>
                      <a:pt x="18" y="11"/>
                    </a:cubicBezTo>
                    <a:cubicBezTo>
                      <a:pt x="24" y="5"/>
                      <a:pt x="31" y="2"/>
                      <a:pt x="38" y="0"/>
                    </a:cubicBezTo>
                    <a:cubicBezTo>
                      <a:pt x="39" y="3"/>
                      <a:pt x="39" y="3"/>
                      <a:pt x="39" y="3"/>
                    </a:cubicBezTo>
                    <a:cubicBezTo>
                      <a:pt x="32" y="4"/>
                      <a:pt x="25" y="8"/>
                      <a:pt x="20" y="13"/>
                    </a:cubicBezTo>
                    <a:cubicBezTo>
                      <a:pt x="4" y="27"/>
                      <a:pt x="4" y="51"/>
                      <a:pt x="18" y="67"/>
                    </a:cubicBezTo>
                    <a:cubicBezTo>
                      <a:pt x="24" y="73"/>
                      <a:pt x="32" y="78"/>
                      <a:pt x="41" y="79"/>
                    </a:cubicBezTo>
                    <a:lnTo>
                      <a:pt x="41"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4" name="Freeform 45"/>
              <p:cNvSpPr>
                <a:spLocks/>
              </p:cNvSpPr>
              <p:nvPr userDrawn="1"/>
            </p:nvSpPr>
            <p:spPr bwMode="auto">
              <a:xfrm>
                <a:off x="5172" y="2284"/>
                <a:ext cx="59" cy="86"/>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5" name="Freeform 46"/>
              <p:cNvSpPr>
                <a:spLocks/>
              </p:cNvSpPr>
              <p:nvPr userDrawn="1"/>
            </p:nvSpPr>
            <p:spPr bwMode="auto">
              <a:xfrm>
                <a:off x="5115" y="2250"/>
                <a:ext cx="120"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6" name="Freeform 47"/>
              <p:cNvSpPr>
                <a:spLocks/>
              </p:cNvSpPr>
              <p:nvPr userDrawn="1"/>
            </p:nvSpPr>
            <p:spPr bwMode="auto">
              <a:xfrm>
                <a:off x="5069" y="2336"/>
                <a:ext cx="188" cy="112"/>
              </a:xfrm>
              <a:custGeom>
                <a:avLst/>
                <a:gdLst>
                  <a:gd name="T0" fmla="*/ 52 w 111"/>
                  <a:gd name="T1" fmla="*/ 66 h 66"/>
                  <a:gd name="T2" fmla="*/ 50 w 111"/>
                  <a:gd name="T3" fmla="*/ 66 h 66"/>
                  <a:gd name="T4" fmla="*/ 11 w 111"/>
                  <a:gd name="T5" fmla="*/ 48 h 66"/>
                  <a:gd name="T6" fmla="*/ 0 w 111"/>
                  <a:gd name="T7" fmla="*/ 29 h 66"/>
                  <a:gd name="T8" fmla="*/ 4 w 111"/>
                  <a:gd name="T9" fmla="*/ 28 h 66"/>
                  <a:gd name="T10" fmla="*/ 15 w 111"/>
                  <a:gd name="T11" fmla="*/ 45 h 66"/>
                  <a:gd name="T12" fmla="*/ 51 w 111"/>
                  <a:gd name="T13" fmla="*/ 61 h 66"/>
                  <a:gd name="T14" fmla="*/ 87 w 111"/>
                  <a:gd name="T15" fmla="*/ 47 h 66"/>
                  <a:gd name="T16" fmla="*/ 103 w 111"/>
                  <a:gd name="T17" fmla="*/ 1 h 66"/>
                  <a:gd name="T18" fmla="*/ 107 w 111"/>
                  <a:gd name="T19" fmla="*/ 0 h 66"/>
                  <a:gd name="T20" fmla="*/ 90 w 111"/>
                  <a:gd name="T21" fmla="*/ 51 h 66"/>
                  <a:gd name="T22" fmla="*/ 52 w 111"/>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66">
                    <a:moveTo>
                      <a:pt x="52" y="66"/>
                    </a:moveTo>
                    <a:cubicBezTo>
                      <a:pt x="52" y="66"/>
                      <a:pt x="51" y="66"/>
                      <a:pt x="50" y="66"/>
                    </a:cubicBezTo>
                    <a:cubicBezTo>
                      <a:pt x="35" y="65"/>
                      <a:pt x="22" y="59"/>
                      <a:pt x="11" y="48"/>
                    </a:cubicBezTo>
                    <a:cubicBezTo>
                      <a:pt x="6" y="43"/>
                      <a:pt x="2" y="36"/>
                      <a:pt x="0" y="29"/>
                    </a:cubicBezTo>
                    <a:cubicBezTo>
                      <a:pt x="4" y="28"/>
                      <a:pt x="4" y="28"/>
                      <a:pt x="4" y="28"/>
                    </a:cubicBezTo>
                    <a:cubicBezTo>
                      <a:pt x="7" y="34"/>
                      <a:pt x="10" y="40"/>
                      <a:pt x="15" y="45"/>
                    </a:cubicBezTo>
                    <a:cubicBezTo>
                      <a:pt x="24" y="55"/>
                      <a:pt x="37" y="61"/>
                      <a:pt x="51" y="61"/>
                    </a:cubicBezTo>
                    <a:cubicBezTo>
                      <a:pt x="64" y="62"/>
                      <a:pt x="77" y="57"/>
                      <a:pt x="87" y="47"/>
                    </a:cubicBezTo>
                    <a:cubicBezTo>
                      <a:pt x="100" y="35"/>
                      <a:pt x="106" y="18"/>
                      <a:pt x="103" y="1"/>
                    </a:cubicBezTo>
                    <a:cubicBezTo>
                      <a:pt x="107" y="0"/>
                      <a:pt x="107" y="0"/>
                      <a:pt x="107" y="0"/>
                    </a:cubicBezTo>
                    <a:cubicBezTo>
                      <a:pt x="111" y="19"/>
                      <a:pt x="104" y="38"/>
                      <a:pt x="90" y="51"/>
                    </a:cubicBezTo>
                    <a:cubicBezTo>
                      <a:pt x="80" y="61"/>
                      <a:pt x="67" y="66"/>
                      <a:pt x="52"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7" name="Freeform 48"/>
              <p:cNvSpPr>
                <a:spLocks/>
              </p:cNvSpPr>
              <p:nvPr userDrawn="1"/>
            </p:nvSpPr>
            <p:spPr bwMode="auto">
              <a:xfrm>
                <a:off x="5996" y="2713"/>
                <a:ext cx="424" cy="284"/>
              </a:xfrm>
              <a:custGeom>
                <a:avLst/>
                <a:gdLst>
                  <a:gd name="T0" fmla="*/ 4 w 424"/>
                  <a:gd name="T1" fmla="*/ 284 h 284"/>
                  <a:gd name="T2" fmla="*/ 0 w 424"/>
                  <a:gd name="T3" fmla="*/ 277 h 284"/>
                  <a:gd name="T4" fmla="*/ 421 w 424"/>
                  <a:gd name="T5" fmla="*/ 0 h 284"/>
                  <a:gd name="T6" fmla="*/ 424 w 424"/>
                  <a:gd name="T7" fmla="*/ 7 h 284"/>
                  <a:gd name="T8" fmla="*/ 4 w 424"/>
                  <a:gd name="T9" fmla="*/ 284 h 284"/>
                </a:gdLst>
                <a:ahLst/>
                <a:cxnLst>
                  <a:cxn ang="0">
                    <a:pos x="T0" y="T1"/>
                  </a:cxn>
                  <a:cxn ang="0">
                    <a:pos x="T2" y="T3"/>
                  </a:cxn>
                  <a:cxn ang="0">
                    <a:pos x="T4" y="T5"/>
                  </a:cxn>
                  <a:cxn ang="0">
                    <a:pos x="T6" y="T7"/>
                  </a:cxn>
                  <a:cxn ang="0">
                    <a:pos x="T8" y="T9"/>
                  </a:cxn>
                </a:cxnLst>
                <a:rect l="0" t="0" r="r" b="b"/>
                <a:pathLst>
                  <a:path w="424" h="284">
                    <a:moveTo>
                      <a:pt x="4" y="284"/>
                    </a:moveTo>
                    <a:lnTo>
                      <a:pt x="0" y="277"/>
                    </a:lnTo>
                    <a:lnTo>
                      <a:pt x="421" y="0"/>
                    </a:lnTo>
                    <a:lnTo>
                      <a:pt x="424" y="7"/>
                    </a:lnTo>
                    <a:lnTo>
                      <a:pt x="4" y="2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8" name="Freeform 49"/>
              <p:cNvSpPr>
                <a:spLocks/>
              </p:cNvSpPr>
              <p:nvPr userDrawn="1"/>
            </p:nvSpPr>
            <p:spPr bwMode="auto">
              <a:xfrm>
                <a:off x="7351" y="2174"/>
                <a:ext cx="739" cy="417"/>
              </a:xfrm>
              <a:custGeom>
                <a:avLst/>
                <a:gdLst>
                  <a:gd name="T0" fmla="*/ 3 w 739"/>
                  <a:gd name="T1" fmla="*/ 417 h 417"/>
                  <a:gd name="T2" fmla="*/ 0 w 739"/>
                  <a:gd name="T3" fmla="*/ 411 h 417"/>
                  <a:gd name="T4" fmla="*/ 736 w 739"/>
                  <a:gd name="T5" fmla="*/ 0 h 417"/>
                  <a:gd name="T6" fmla="*/ 739 w 739"/>
                  <a:gd name="T7" fmla="*/ 7 h 417"/>
                  <a:gd name="T8" fmla="*/ 3 w 739"/>
                  <a:gd name="T9" fmla="*/ 417 h 417"/>
                </a:gdLst>
                <a:ahLst/>
                <a:cxnLst>
                  <a:cxn ang="0">
                    <a:pos x="T0" y="T1"/>
                  </a:cxn>
                  <a:cxn ang="0">
                    <a:pos x="T2" y="T3"/>
                  </a:cxn>
                  <a:cxn ang="0">
                    <a:pos x="T4" y="T5"/>
                  </a:cxn>
                  <a:cxn ang="0">
                    <a:pos x="T6" y="T7"/>
                  </a:cxn>
                  <a:cxn ang="0">
                    <a:pos x="T8" y="T9"/>
                  </a:cxn>
                </a:cxnLst>
                <a:rect l="0" t="0" r="r" b="b"/>
                <a:pathLst>
                  <a:path w="739" h="417">
                    <a:moveTo>
                      <a:pt x="3" y="417"/>
                    </a:moveTo>
                    <a:lnTo>
                      <a:pt x="0" y="411"/>
                    </a:lnTo>
                    <a:lnTo>
                      <a:pt x="736" y="0"/>
                    </a:lnTo>
                    <a:lnTo>
                      <a:pt x="739" y="7"/>
                    </a:lnTo>
                    <a:lnTo>
                      <a:pt x="3" y="4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9" name="Freeform 50"/>
              <p:cNvSpPr>
                <a:spLocks/>
              </p:cNvSpPr>
              <p:nvPr userDrawn="1"/>
            </p:nvSpPr>
            <p:spPr bwMode="auto">
              <a:xfrm>
                <a:off x="7295" y="2566"/>
                <a:ext cx="125" cy="100"/>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0" name="Freeform 51"/>
              <p:cNvSpPr>
                <a:spLocks/>
              </p:cNvSpPr>
              <p:nvPr userDrawn="1"/>
            </p:nvSpPr>
            <p:spPr bwMode="auto">
              <a:xfrm>
                <a:off x="7278" y="2526"/>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1" name="Freeform 52"/>
              <p:cNvSpPr>
                <a:spLocks/>
              </p:cNvSpPr>
              <p:nvPr userDrawn="1"/>
            </p:nvSpPr>
            <p:spPr bwMode="auto">
              <a:xfrm>
                <a:off x="7246" y="2551"/>
                <a:ext cx="54" cy="120"/>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2" name="Freeform 53"/>
              <p:cNvSpPr>
                <a:spLocks/>
              </p:cNvSpPr>
              <p:nvPr userDrawn="1"/>
            </p:nvSpPr>
            <p:spPr bwMode="auto">
              <a:xfrm>
                <a:off x="7288" y="2493"/>
                <a:ext cx="167" cy="161"/>
              </a:xfrm>
              <a:custGeom>
                <a:avLst/>
                <a:gdLst>
                  <a:gd name="T0" fmla="*/ 79 w 99"/>
                  <a:gd name="T1" fmla="*/ 95 h 95"/>
                  <a:gd name="T2" fmla="*/ 75 w 99"/>
                  <a:gd name="T3" fmla="*/ 92 h 95"/>
                  <a:gd name="T4" fmla="*/ 85 w 99"/>
                  <a:gd name="T5" fmla="*/ 74 h 95"/>
                  <a:gd name="T6" fmla="*/ 51 w 99"/>
                  <a:gd name="T7" fmla="*/ 10 h 95"/>
                  <a:gd name="T8" fmla="*/ 3 w 99"/>
                  <a:gd name="T9" fmla="*/ 20 h 95"/>
                  <a:gd name="T10" fmla="*/ 0 w 99"/>
                  <a:gd name="T11" fmla="*/ 16 h 95"/>
                  <a:gd name="T12" fmla="*/ 53 w 99"/>
                  <a:gd name="T13" fmla="*/ 5 h 95"/>
                  <a:gd name="T14" fmla="*/ 89 w 99"/>
                  <a:gd name="T15" fmla="*/ 75 h 95"/>
                  <a:gd name="T16" fmla="*/ 79 w 99"/>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5">
                    <a:moveTo>
                      <a:pt x="79" y="95"/>
                    </a:moveTo>
                    <a:cubicBezTo>
                      <a:pt x="75" y="92"/>
                      <a:pt x="75" y="92"/>
                      <a:pt x="75" y="92"/>
                    </a:cubicBezTo>
                    <a:cubicBezTo>
                      <a:pt x="80" y="87"/>
                      <a:pt x="83" y="81"/>
                      <a:pt x="85" y="74"/>
                    </a:cubicBezTo>
                    <a:cubicBezTo>
                      <a:pt x="93" y="47"/>
                      <a:pt x="78" y="18"/>
                      <a:pt x="51" y="10"/>
                    </a:cubicBezTo>
                    <a:cubicBezTo>
                      <a:pt x="35" y="5"/>
                      <a:pt x="17" y="8"/>
                      <a:pt x="3" y="20"/>
                    </a:cubicBezTo>
                    <a:cubicBezTo>
                      <a:pt x="0" y="16"/>
                      <a:pt x="0" y="16"/>
                      <a:pt x="0" y="16"/>
                    </a:cubicBezTo>
                    <a:cubicBezTo>
                      <a:pt x="15" y="4"/>
                      <a:pt x="34" y="0"/>
                      <a:pt x="53" y="5"/>
                    </a:cubicBezTo>
                    <a:cubicBezTo>
                      <a:pt x="82" y="15"/>
                      <a:pt x="99" y="46"/>
                      <a:pt x="89" y="75"/>
                    </a:cubicBezTo>
                    <a:cubicBezTo>
                      <a:pt x="87" y="83"/>
                      <a:pt x="84" y="89"/>
                      <a:pt x="79"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3" name="Freeform 54"/>
              <p:cNvSpPr>
                <a:spLocks/>
              </p:cNvSpPr>
              <p:nvPr userDrawn="1"/>
            </p:nvSpPr>
            <p:spPr bwMode="auto">
              <a:xfrm>
                <a:off x="7455" y="1177"/>
                <a:ext cx="134" cy="86"/>
              </a:xfrm>
              <a:custGeom>
                <a:avLst/>
                <a:gdLst>
                  <a:gd name="T0" fmla="*/ 36 w 79"/>
                  <a:gd name="T1" fmla="*/ 49 h 51"/>
                  <a:gd name="T2" fmla="*/ 16 w 79"/>
                  <a:gd name="T3" fmla="*/ 43 h 51"/>
                  <a:gd name="T4" fmla="*/ 0 w 79"/>
                  <a:gd name="T5" fmla="*/ 27 h 51"/>
                  <a:gd name="T6" fmla="*/ 3 w 79"/>
                  <a:gd name="T7" fmla="*/ 26 h 51"/>
                  <a:gd name="T8" fmla="*/ 18 w 79"/>
                  <a:gd name="T9" fmla="*/ 41 h 51"/>
                  <a:gd name="T10" fmla="*/ 70 w 79"/>
                  <a:gd name="T11" fmla="*/ 26 h 51"/>
                  <a:gd name="T12" fmla="*/ 74 w 79"/>
                  <a:gd name="T13" fmla="*/ 0 h 51"/>
                  <a:gd name="T14" fmla="*/ 77 w 79"/>
                  <a:gd name="T15" fmla="*/ 0 h 51"/>
                  <a:gd name="T16" fmla="*/ 72 w 79"/>
                  <a:gd name="T17" fmla="*/ 27 h 51"/>
                  <a:gd name="T18" fmla="*/ 36 w 79"/>
                  <a:gd name="T19"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51">
                    <a:moveTo>
                      <a:pt x="36" y="49"/>
                    </a:moveTo>
                    <a:cubicBezTo>
                      <a:pt x="29" y="49"/>
                      <a:pt x="23" y="47"/>
                      <a:pt x="16" y="43"/>
                    </a:cubicBezTo>
                    <a:cubicBezTo>
                      <a:pt x="9" y="40"/>
                      <a:pt x="4" y="34"/>
                      <a:pt x="0" y="27"/>
                    </a:cubicBezTo>
                    <a:cubicBezTo>
                      <a:pt x="3" y="26"/>
                      <a:pt x="3" y="26"/>
                      <a:pt x="3" y="26"/>
                    </a:cubicBezTo>
                    <a:cubicBezTo>
                      <a:pt x="6" y="32"/>
                      <a:pt x="11" y="37"/>
                      <a:pt x="18" y="41"/>
                    </a:cubicBezTo>
                    <a:cubicBezTo>
                      <a:pt x="36" y="51"/>
                      <a:pt x="60" y="44"/>
                      <a:pt x="70" y="26"/>
                    </a:cubicBezTo>
                    <a:cubicBezTo>
                      <a:pt x="74" y="18"/>
                      <a:pt x="76" y="9"/>
                      <a:pt x="74" y="0"/>
                    </a:cubicBezTo>
                    <a:cubicBezTo>
                      <a:pt x="77" y="0"/>
                      <a:pt x="77" y="0"/>
                      <a:pt x="77" y="0"/>
                    </a:cubicBezTo>
                    <a:cubicBezTo>
                      <a:pt x="79" y="9"/>
                      <a:pt x="77" y="19"/>
                      <a:pt x="72" y="27"/>
                    </a:cubicBezTo>
                    <a:cubicBezTo>
                      <a:pt x="65" y="41"/>
                      <a:pt x="51" y="49"/>
                      <a:pt x="36"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4" name="Freeform 55"/>
              <p:cNvSpPr>
                <a:spLocks/>
              </p:cNvSpPr>
              <p:nvPr userDrawn="1"/>
            </p:nvSpPr>
            <p:spPr bwMode="auto">
              <a:xfrm>
                <a:off x="7445" y="1119"/>
                <a:ext cx="68" cy="76"/>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30"/>
                      <a:pt x="3" y="37"/>
                      <a:pt x="4" y="45"/>
                    </a:cubicBez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5" name="Freeform 56"/>
              <p:cNvSpPr>
                <a:spLocks/>
              </p:cNvSpPr>
              <p:nvPr userDrawn="1"/>
            </p:nvSpPr>
            <p:spPr bwMode="auto">
              <a:xfrm>
                <a:off x="7415" y="1131"/>
                <a:ext cx="40"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4"/>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6" name="Freeform 57"/>
              <p:cNvSpPr>
                <a:spLocks/>
              </p:cNvSpPr>
              <p:nvPr userDrawn="1"/>
            </p:nvSpPr>
            <p:spPr bwMode="auto">
              <a:xfrm>
                <a:off x="7472" y="1090"/>
                <a:ext cx="142" cy="173"/>
              </a:xfrm>
              <a:custGeom>
                <a:avLst/>
                <a:gdLst>
                  <a:gd name="T0" fmla="*/ 61 w 84"/>
                  <a:gd name="T1" fmla="*/ 102 h 102"/>
                  <a:gd name="T2" fmla="*/ 58 w 84"/>
                  <a:gd name="T3" fmla="*/ 98 h 102"/>
                  <a:gd name="T4" fmla="*/ 71 w 84"/>
                  <a:gd name="T5" fmla="*/ 83 h 102"/>
                  <a:gd name="T6" fmla="*/ 76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1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1" y="102"/>
                    </a:moveTo>
                    <a:cubicBezTo>
                      <a:pt x="58" y="98"/>
                      <a:pt x="58" y="98"/>
                      <a:pt x="58" y="98"/>
                    </a:cubicBezTo>
                    <a:cubicBezTo>
                      <a:pt x="63" y="94"/>
                      <a:pt x="68" y="89"/>
                      <a:pt x="71" y="83"/>
                    </a:cubicBezTo>
                    <a:cubicBezTo>
                      <a:pt x="78" y="71"/>
                      <a:pt x="79" y="57"/>
                      <a:pt x="76" y="44"/>
                    </a:cubicBezTo>
                    <a:cubicBezTo>
                      <a:pt x="72" y="31"/>
                      <a:pt x="63" y="20"/>
                      <a:pt x="51" y="13"/>
                    </a:cubicBezTo>
                    <a:cubicBezTo>
                      <a:pt x="36" y="5"/>
                      <a:pt x="18" y="5"/>
                      <a:pt x="2" y="13"/>
                    </a:cubicBezTo>
                    <a:cubicBezTo>
                      <a:pt x="0" y="9"/>
                      <a:pt x="0" y="9"/>
                      <a:pt x="0" y="9"/>
                    </a:cubicBezTo>
                    <a:cubicBezTo>
                      <a:pt x="17" y="0"/>
                      <a:pt x="37" y="0"/>
                      <a:pt x="53" y="9"/>
                    </a:cubicBezTo>
                    <a:cubicBezTo>
                      <a:pt x="67" y="16"/>
                      <a:pt x="76" y="28"/>
                      <a:pt x="80" y="43"/>
                    </a:cubicBezTo>
                    <a:cubicBezTo>
                      <a:pt x="84" y="57"/>
                      <a:pt x="83" y="72"/>
                      <a:pt x="75" y="85"/>
                    </a:cubicBezTo>
                    <a:cubicBezTo>
                      <a:pt x="72" y="92"/>
                      <a:pt x="67" y="97"/>
                      <a:pt x="61"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7" name="Freeform 58"/>
              <p:cNvSpPr>
                <a:spLocks/>
              </p:cNvSpPr>
              <p:nvPr userDrawn="1"/>
            </p:nvSpPr>
            <p:spPr bwMode="auto">
              <a:xfrm>
                <a:off x="3044" y="871"/>
                <a:ext cx="549" cy="590"/>
              </a:xfrm>
              <a:custGeom>
                <a:avLst/>
                <a:gdLst>
                  <a:gd name="T0" fmla="*/ 542 w 549"/>
                  <a:gd name="T1" fmla="*/ 590 h 590"/>
                  <a:gd name="T2" fmla="*/ 0 w 549"/>
                  <a:gd name="T3" fmla="*/ 5 h 590"/>
                  <a:gd name="T4" fmla="*/ 7 w 549"/>
                  <a:gd name="T5" fmla="*/ 0 h 590"/>
                  <a:gd name="T6" fmla="*/ 549 w 549"/>
                  <a:gd name="T7" fmla="*/ 585 h 590"/>
                  <a:gd name="T8" fmla="*/ 542 w 549"/>
                  <a:gd name="T9" fmla="*/ 590 h 590"/>
                </a:gdLst>
                <a:ahLst/>
                <a:cxnLst>
                  <a:cxn ang="0">
                    <a:pos x="T0" y="T1"/>
                  </a:cxn>
                  <a:cxn ang="0">
                    <a:pos x="T2" y="T3"/>
                  </a:cxn>
                  <a:cxn ang="0">
                    <a:pos x="T4" y="T5"/>
                  </a:cxn>
                  <a:cxn ang="0">
                    <a:pos x="T6" y="T7"/>
                  </a:cxn>
                  <a:cxn ang="0">
                    <a:pos x="T8" y="T9"/>
                  </a:cxn>
                </a:cxnLst>
                <a:rect l="0" t="0" r="r" b="b"/>
                <a:pathLst>
                  <a:path w="549" h="590">
                    <a:moveTo>
                      <a:pt x="542" y="590"/>
                    </a:moveTo>
                    <a:lnTo>
                      <a:pt x="0" y="5"/>
                    </a:lnTo>
                    <a:lnTo>
                      <a:pt x="7" y="0"/>
                    </a:lnTo>
                    <a:lnTo>
                      <a:pt x="549" y="585"/>
                    </a:lnTo>
                    <a:lnTo>
                      <a:pt x="542" y="5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8" name="Freeform 59"/>
              <p:cNvSpPr>
                <a:spLocks/>
              </p:cNvSpPr>
              <p:nvPr userDrawn="1"/>
            </p:nvSpPr>
            <p:spPr bwMode="auto">
              <a:xfrm>
                <a:off x="2544" y="1053"/>
                <a:ext cx="912" cy="507"/>
              </a:xfrm>
              <a:custGeom>
                <a:avLst/>
                <a:gdLst>
                  <a:gd name="T0" fmla="*/ 907 w 912"/>
                  <a:gd name="T1" fmla="*/ 507 h 507"/>
                  <a:gd name="T2" fmla="*/ 0 w 912"/>
                  <a:gd name="T3" fmla="*/ 9 h 507"/>
                  <a:gd name="T4" fmla="*/ 4 w 912"/>
                  <a:gd name="T5" fmla="*/ 0 h 507"/>
                  <a:gd name="T6" fmla="*/ 912 w 912"/>
                  <a:gd name="T7" fmla="*/ 501 h 507"/>
                  <a:gd name="T8" fmla="*/ 907 w 912"/>
                  <a:gd name="T9" fmla="*/ 507 h 507"/>
                </a:gdLst>
                <a:ahLst/>
                <a:cxnLst>
                  <a:cxn ang="0">
                    <a:pos x="T0" y="T1"/>
                  </a:cxn>
                  <a:cxn ang="0">
                    <a:pos x="T2" y="T3"/>
                  </a:cxn>
                  <a:cxn ang="0">
                    <a:pos x="T4" y="T5"/>
                  </a:cxn>
                  <a:cxn ang="0">
                    <a:pos x="T6" y="T7"/>
                  </a:cxn>
                  <a:cxn ang="0">
                    <a:pos x="T8" y="T9"/>
                  </a:cxn>
                </a:cxnLst>
                <a:rect l="0" t="0" r="r" b="b"/>
                <a:pathLst>
                  <a:path w="912" h="507">
                    <a:moveTo>
                      <a:pt x="907" y="507"/>
                    </a:moveTo>
                    <a:lnTo>
                      <a:pt x="0" y="9"/>
                    </a:lnTo>
                    <a:lnTo>
                      <a:pt x="4" y="0"/>
                    </a:lnTo>
                    <a:lnTo>
                      <a:pt x="912" y="501"/>
                    </a:lnTo>
                    <a:lnTo>
                      <a:pt x="907" y="5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9" name="Freeform 60"/>
              <p:cNvSpPr>
                <a:spLocks/>
              </p:cNvSpPr>
              <p:nvPr userDrawn="1"/>
            </p:nvSpPr>
            <p:spPr bwMode="auto">
              <a:xfrm>
                <a:off x="2087" y="1016"/>
                <a:ext cx="459" cy="42"/>
              </a:xfrm>
              <a:custGeom>
                <a:avLst/>
                <a:gdLst>
                  <a:gd name="T0" fmla="*/ 459 w 459"/>
                  <a:gd name="T1" fmla="*/ 42 h 42"/>
                  <a:gd name="T2" fmla="*/ 0 w 459"/>
                  <a:gd name="T3" fmla="*/ 8 h 42"/>
                  <a:gd name="T4" fmla="*/ 1 w 459"/>
                  <a:gd name="T5" fmla="*/ 0 h 42"/>
                  <a:gd name="T6" fmla="*/ 459 w 459"/>
                  <a:gd name="T7" fmla="*/ 34 h 42"/>
                  <a:gd name="T8" fmla="*/ 459 w 459"/>
                  <a:gd name="T9" fmla="*/ 42 h 42"/>
                </a:gdLst>
                <a:ahLst/>
                <a:cxnLst>
                  <a:cxn ang="0">
                    <a:pos x="T0" y="T1"/>
                  </a:cxn>
                  <a:cxn ang="0">
                    <a:pos x="T2" y="T3"/>
                  </a:cxn>
                  <a:cxn ang="0">
                    <a:pos x="T4" y="T5"/>
                  </a:cxn>
                  <a:cxn ang="0">
                    <a:pos x="T6" y="T7"/>
                  </a:cxn>
                  <a:cxn ang="0">
                    <a:pos x="T8" y="T9"/>
                  </a:cxn>
                </a:cxnLst>
                <a:rect l="0" t="0" r="r" b="b"/>
                <a:pathLst>
                  <a:path w="459" h="42">
                    <a:moveTo>
                      <a:pt x="459" y="42"/>
                    </a:moveTo>
                    <a:lnTo>
                      <a:pt x="0" y="8"/>
                    </a:lnTo>
                    <a:lnTo>
                      <a:pt x="1" y="0"/>
                    </a:lnTo>
                    <a:lnTo>
                      <a:pt x="459" y="34"/>
                    </a:lnTo>
                    <a:lnTo>
                      <a:pt x="459"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0" name="Freeform 61"/>
              <p:cNvSpPr>
                <a:spLocks/>
              </p:cNvSpPr>
              <p:nvPr userDrawn="1"/>
            </p:nvSpPr>
            <p:spPr bwMode="auto">
              <a:xfrm>
                <a:off x="567" y="2635"/>
                <a:ext cx="1922" cy="286"/>
              </a:xfrm>
              <a:custGeom>
                <a:avLst/>
                <a:gdLst>
                  <a:gd name="T0" fmla="*/ 0 w 1922"/>
                  <a:gd name="T1" fmla="*/ 286 h 286"/>
                  <a:gd name="T2" fmla="*/ 0 w 1922"/>
                  <a:gd name="T3" fmla="*/ 278 h 286"/>
                  <a:gd name="T4" fmla="*/ 1920 w 1922"/>
                  <a:gd name="T5" fmla="*/ 0 h 286"/>
                  <a:gd name="T6" fmla="*/ 1922 w 1922"/>
                  <a:gd name="T7" fmla="*/ 9 h 286"/>
                  <a:gd name="T8" fmla="*/ 0 w 1922"/>
                  <a:gd name="T9" fmla="*/ 286 h 286"/>
                </a:gdLst>
                <a:ahLst/>
                <a:cxnLst>
                  <a:cxn ang="0">
                    <a:pos x="T0" y="T1"/>
                  </a:cxn>
                  <a:cxn ang="0">
                    <a:pos x="T2" y="T3"/>
                  </a:cxn>
                  <a:cxn ang="0">
                    <a:pos x="T4" y="T5"/>
                  </a:cxn>
                  <a:cxn ang="0">
                    <a:pos x="T6" y="T7"/>
                  </a:cxn>
                  <a:cxn ang="0">
                    <a:pos x="T8" y="T9"/>
                  </a:cxn>
                </a:cxnLst>
                <a:rect l="0" t="0" r="r" b="b"/>
                <a:pathLst>
                  <a:path w="1922" h="286">
                    <a:moveTo>
                      <a:pt x="0" y="286"/>
                    </a:moveTo>
                    <a:lnTo>
                      <a:pt x="0" y="278"/>
                    </a:lnTo>
                    <a:lnTo>
                      <a:pt x="1920" y="0"/>
                    </a:lnTo>
                    <a:lnTo>
                      <a:pt x="1922" y="9"/>
                    </a:lnTo>
                    <a:lnTo>
                      <a:pt x="0" y="2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1" name="Freeform 62"/>
              <p:cNvSpPr>
                <a:spLocks/>
              </p:cNvSpPr>
              <p:nvPr userDrawn="1"/>
            </p:nvSpPr>
            <p:spPr bwMode="auto">
              <a:xfrm>
                <a:off x="2489" y="2453"/>
                <a:ext cx="13" cy="182"/>
              </a:xfrm>
              <a:custGeom>
                <a:avLst/>
                <a:gdLst>
                  <a:gd name="T0" fmla="*/ 6 w 13"/>
                  <a:gd name="T1" fmla="*/ 182 h 182"/>
                  <a:gd name="T2" fmla="*/ 0 w 13"/>
                  <a:gd name="T3" fmla="*/ 182 h 182"/>
                  <a:gd name="T4" fmla="*/ 5 w 13"/>
                  <a:gd name="T5" fmla="*/ 0 h 182"/>
                  <a:gd name="T6" fmla="*/ 13 w 13"/>
                  <a:gd name="T7" fmla="*/ 0 h 182"/>
                  <a:gd name="T8" fmla="*/ 6 w 13"/>
                  <a:gd name="T9" fmla="*/ 182 h 182"/>
                </a:gdLst>
                <a:ahLst/>
                <a:cxnLst>
                  <a:cxn ang="0">
                    <a:pos x="T0" y="T1"/>
                  </a:cxn>
                  <a:cxn ang="0">
                    <a:pos x="T2" y="T3"/>
                  </a:cxn>
                  <a:cxn ang="0">
                    <a:pos x="T4" y="T5"/>
                  </a:cxn>
                  <a:cxn ang="0">
                    <a:pos x="T6" y="T7"/>
                  </a:cxn>
                  <a:cxn ang="0">
                    <a:pos x="T8" y="T9"/>
                  </a:cxn>
                </a:cxnLst>
                <a:rect l="0" t="0" r="r" b="b"/>
                <a:pathLst>
                  <a:path w="13" h="182">
                    <a:moveTo>
                      <a:pt x="6" y="182"/>
                    </a:moveTo>
                    <a:lnTo>
                      <a:pt x="0" y="182"/>
                    </a:lnTo>
                    <a:lnTo>
                      <a:pt x="5" y="0"/>
                    </a:lnTo>
                    <a:lnTo>
                      <a:pt x="13" y="0"/>
                    </a:lnTo>
                    <a:lnTo>
                      <a:pt x="6"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2" name="Freeform 63"/>
              <p:cNvSpPr>
                <a:spLocks/>
              </p:cNvSpPr>
              <p:nvPr userDrawn="1"/>
            </p:nvSpPr>
            <p:spPr bwMode="auto">
              <a:xfrm>
                <a:off x="2284" y="2458"/>
                <a:ext cx="215" cy="184"/>
              </a:xfrm>
              <a:custGeom>
                <a:avLst/>
                <a:gdLst>
                  <a:gd name="T0" fmla="*/ 210 w 215"/>
                  <a:gd name="T1" fmla="*/ 184 h 184"/>
                  <a:gd name="T2" fmla="*/ 0 w 215"/>
                  <a:gd name="T3" fmla="*/ 7 h 184"/>
                  <a:gd name="T4" fmla="*/ 7 w 215"/>
                  <a:gd name="T5" fmla="*/ 0 h 184"/>
                  <a:gd name="T6" fmla="*/ 215 w 215"/>
                  <a:gd name="T7" fmla="*/ 179 h 184"/>
                  <a:gd name="T8" fmla="*/ 210 w 215"/>
                  <a:gd name="T9" fmla="*/ 184 h 184"/>
                </a:gdLst>
                <a:ahLst/>
                <a:cxnLst>
                  <a:cxn ang="0">
                    <a:pos x="T0" y="T1"/>
                  </a:cxn>
                  <a:cxn ang="0">
                    <a:pos x="T2" y="T3"/>
                  </a:cxn>
                  <a:cxn ang="0">
                    <a:pos x="T4" y="T5"/>
                  </a:cxn>
                  <a:cxn ang="0">
                    <a:pos x="T6" y="T7"/>
                  </a:cxn>
                  <a:cxn ang="0">
                    <a:pos x="T8" y="T9"/>
                  </a:cxn>
                </a:cxnLst>
                <a:rect l="0" t="0" r="r" b="b"/>
                <a:pathLst>
                  <a:path w="215" h="184">
                    <a:moveTo>
                      <a:pt x="210" y="184"/>
                    </a:moveTo>
                    <a:lnTo>
                      <a:pt x="0" y="7"/>
                    </a:lnTo>
                    <a:lnTo>
                      <a:pt x="7" y="0"/>
                    </a:lnTo>
                    <a:lnTo>
                      <a:pt x="215" y="179"/>
                    </a:lnTo>
                    <a:lnTo>
                      <a:pt x="210" y="1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3" name="Freeform 64"/>
              <p:cNvSpPr>
                <a:spLocks/>
              </p:cNvSpPr>
              <p:nvPr userDrawn="1"/>
            </p:nvSpPr>
            <p:spPr bwMode="auto">
              <a:xfrm>
                <a:off x="2421" y="2644"/>
                <a:ext cx="137" cy="68"/>
              </a:xfrm>
              <a:custGeom>
                <a:avLst/>
                <a:gdLst>
                  <a:gd name="T0" fmla="*/ 42 w 81"/>
                  <a:gd name="T1" fmla="*/ 40 h 40"/>
                  <a:gd name="T2" fmla="*/ 34 w 81"/>
                  <a:gd name="T3" fmla="*/ 39 h 40"/>
                  <a:gd name="T4" fmla="*/ 7 w 81"/>
                  <a:gd name="T5" fmla="*/ 22 h 40"/>
                  <a:gd name="T6" fmla="*/ 0 w 81"/>
                  <a:gd name="T7" fmla="*/ 0 h 40"/>
                  <a:gd name="T8" fmla="*/ 3 w 81"/>
                  <a:gd name="T9" fmla="*/ 0 h 40"/>
                  <a:gd name="T10" fmla="*/ 10 w 81"/>
                  <a:gd name="T11" fmla="*/ 20 h 40"/>
                  <a:gd name="T12" fmla="*/ 34 w 81"/>
                  <a:gd name="T13" fmla="*/ 36 h 40"/>
                  <a:gd name="T14" fmla="*/ 63 w 81"/>
                  <a:gd name="T15" fmla="*/ 30 h 40"/>
                  <a:gd name="T16" fmla="*/ 78 w 81"/>
                  <a:gd name="T17" fmla="*/ 9 h 40"/>
                  <a:gd name="T18" fmla="*/ 81 w 81"/>
                  <a:gd name="T19" fmla="*/ 10 h 40"/>
                  <a:gd name="T20" fmla="*/ 65 w 81"/>
                  <a:gd name="T21" fmla="*/ 33 h 40"/>
                  <a:gd name="T22" fmla="*/ 42 w 81"/>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40">
                    <a:moveTo>
                      <a:pt x="42" y="40"/>
                    </a:moveTo>
                    <a:cubicBezTo>
                      <a:pt x="39" y="40"/>
                      <a:pt x="36" y="40"/>
                      <a:pt x="34" y="39"/>
                    </a:cubicBezTo>
                    <a:cubicBezTo>
                      <a:pt x="23" y="37"/>
                      <a:pt x="13" y="31"/>
                      <a:pt x="7" y="22"/>
                    </a:cubicBezTo>
                    <a:cubicBezTo>
                      <a:pt x="3" y="15"/>
                      <a:pt x="0" y="8"/>
                      <a:pt x="0" y="0"/>
                    </a:cubicBezTo>
                    <a:cubicBezTo>
                      <a:pt x="3" y="0"/>
                      <a:pt x="3" y="0"/>
                      <a:pt x="3" y="0"/>
                    </a:cubicBezTo>
                    <a:cubicBezTo>
                      <a:pt x="3" y="7"/>
                      <a:pt x="6" y="14"/>
                      <a:pt x="10" y="20"/>
                    </a:cubicBezTo>
                    <a:cubicBezTo>
                      <a:pt x="15" y="29"/>
                      <a:pt x="24" y="34"/>
                      <a:pt x="34" y="36"/>
                    </a:cubicBezTo>
                    <a:cubicBezTo>
                      <a:pt x="44" y="38"/>
                      <a:pt x="55" y="36"/>
                      <a:pt x="63" y="30"/>
                    </a:cubicBezTo>
                    <a:cubicBezTo>
                      <a:pt x="70" y="25"/>
                      <a:pt x="76" y="18"/>
                      <a:pt x="78" y="9"/>
                    </a:cubicBezTo>
                    <a:cubicBezTo>
                      <a:pt x="81" y="10"/>
                      <a:pt x="81" y="10"/>
                      <a:pt x="81" y="10"/>
                    </a:cubicBezTo>
                    <a:cubicBezTo>
                      <a:pt x="78" y="19"/>
                      <a:pt x="73" y="27"/>
                      <a:pt x="65" y="33"/>
                    </a:cubicBezTo>
                    <a:cubicBezTo>
                      <a:pt x="58" y="37"/>
                      <a:pt x="50" y="40"/>
                      <a:pt x="42"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4" name="Freeform 65"/>
              <p:cNvSpPr>
                <a:spLocks/>
              </p:cNvSpPr>
              <p:nvPr userDrawn="1"/>
            </p:nvSpPr>
            <p:spPr bwMode="auto">
              <a:xfrm>
                <a:off x="2426" y="2568"/>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5" name="Freeform 66"/>
              <p:cNvSpPr>
                <a:spLocks/>
              </p:cNvSpPr>
              <p:nvPr userDrawn="1"/>
            </p:nvSpPr>
            <p:spPr bwMode="auto">
              <a:xfrm>
                <a:off x="2389" y="2556"/>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7" y="5"/>
                      <a:pt x="34" y="7"/>
                      <a:pt x="32" y="8"/>
                    </a:cubicBezTo>
                    <a:cubicBezTo>
                      <a:pt x="14" y="21"/>
                      <a:pt x="5" y="44"/>
                      <a:pt x="12" y="66"/>
                    </a:cubicBezTo>
                    <a:lnTo>
                      <a:pt x="7"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6" name="Freeform 67"/>
              <p:cNvSpPr>
                <a:spLocks/>
              </p:cNvSpPr>
              <p:nvPr userDrawn="1"/>
            </p:nvSpPr>
            <p:spPr bwMode="auto">
              <a:xfrm>
                <a:off x="2490" y="2546"/>
                <a:ext cx="100" cy="187"/>
              </a:xfrm>
              <a:custGeom>
                <a:avLst/>
                <a:gdLst>
                  <a:gd name="T0" fmla="*/ 12 w 59"/>
                  <a:gd name="T1" fmla="*/ 111 h 111"/>
                  <a:gd name="T2" fmla="*/ 11 w 59"/>
                  <a:gd name="T3" fmla="*/ 107 h 111"/>
                  <a:gd name="T4" fmla="*/ 29 w 59"/>
                  <a:gd name="T5" fmla="*/ 99 h 111"/>
                  <a:gd name="T6" fmla="*/ 51 w 59"/>
                  <a:gd name="T7" fmla="*/ 66 h 111"/>
                  <a:gd name="T8" fmla="*/ 43 w 59"/>
                  <a:gd name="T9" fmla="*/ 28 h 111"/>
                  <a:gd name="T10" fmla="*/ 0 w 59"/>
                  <a:gd name="T11" fmla="*/ 5 h 111"/>
                  <a:gd name="T12" fmla="*/ 0 w 59"/>
                  <a:gd name="T13" fmla="*/ 0 h 111"/>
                  <a:gd name="T14" fmla="*/ 47 w 59"/>
                  <a:gd name="T15" fmla="*/ 25 h 111"/>
                  <a:gd name="T16" fmla="*/ 56 w 59"/>
                  <a:gd name="T17" fmla="*/ 67 h 111"/>
                  <a:gd name="T18" fmla="*/ 32 w 59"/>
                  <a:gd name="T19" fmla="*/ 103 h 111"/>
                  <a:gd name="T20" fmla="*/ 12 w 59"/>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11">
                    <a:moveTo>
                      <a:pt x="12" y="111"/>
                    </a:moveTo>
                    <a:cubicBezTo>
                      <a:pt x="11" y="107"/>
                      <a:pt x="11" y="107"/>
                      <a:pt x="11" y="107"/>
                    </a:cubicBezTo>
                    <a:cubicBezTo>
                      <a:pt x="17" y="105"/>
                      <a:pt x="24" y="103"/>
                      <a:pt x="29" y="99"/>
                    </a:cubicBezTo>
                    <a:cubicBezTo>
                      <a:pt x="41" y="91"/>
                      <a:pt x="48" y="79"/>
                      <a:pt x="51" y="66"/>
                    </a:cubicBezTo>
                    <a:cubicBezTo>
                      <a:pt x="54" y="53"/>
                      <a:pt x="51" y="39"/>
                      <a:pt x="43" y="28"/>
                    </a:cubicBezTo>
                    <a:cubicBezTo>
                      <a:pt x="33" y="13"/>
                      <a:pt x="17" y="5"/>
                      <a:pt x="0" y="5"/>
                    </a:cubicBezTo>
                    <a:cubicBezTo>
                      <a:pt x="0" y="0"/>
                      <a:pt x="0" y="0"/>
                      <a:pt x="0" y="0"/>
                    </a:cubicBezTo>
                    <a:cubicBezTo>
                      <a:pt x="19" y="0"/>
                      <a:pt x="36" y="9"/>
                      <a:pt x="47" y="25"/>
                    </a:cubicBezTo>
                    <a:cubicBezTo>
                      <a:pt x="55" y="37"/>
                      <a:pt x="59" y="52"/>
                      <a:pt x="56" y="67"/>
                    </a:cubicBezTo>
                    <a:cubicBezTo>
                      <a:pt x="53" y="82"/>
                      <a:pt x="45" y="94"/>
                      <a:pt x="32" y="103"/>
                    </a:cubicBezTo>
                    <a:cubicBezTo>
                      <a:pt x="26" y="107"/>
                      <a:pt x="19" y="110"/>
                      <a:pt x="12" y="1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7" name="Freeform 68"/>
              <p:cNvSpPr>
                <a:spLocks/>
              </p:cNvSpPr>
              <p:nvPr userDrawn="1"/>
            </p:nvSpPr>
            <p:spPr bwMode="auto">
              <a:xfrm>
                <a:off x="2299" y="1055"/>
                <a:ext cx="245" cy="213"/>
              </a:xfrm>
              <a:custGeom>
                <a:avLst/>
                <a:gdLst>
                  <a:gd name="T0" fmla="*/ 5 w 245"/>
                  <a:gd name="T1" fmla="*/ 213 h 213"/>
                  <a:gd name="T2" fmla="*/ 0 w 245"/>
                  <a:gd name="T3" fmla="*/ 206 h 213"/>
                  <a:gd name="T4" fmla="*/ 240 w 245"/>
                  <a:gd name="T5" fmla="*/ 0 h 213"/>
                  <a:gd name="T6" fmla="*/ 245 w 245"/>
                  <a:gd name="T7" fmla="*/ 5 h 213"/>
                  <a:gd name="T8" fmla="*/ 5 w 245"/>
                  <a:gd name="T9" fmla="*/ 213 h 213"/>
                </a:gdLst>
                <a:ahLst/>
                <a:cxnLst>
                  <a:cxn ang="0">
                    <a:pos x="T0" y="T1"/>
                  </a:cxn>
                  <a:cxn ang="0">
                    <a:pos x="T2" y="T3"/>
                  </a:cxn>
                  <a:cxn ang="0">
                    <a:pos x="T4" y="T5"/>
                  </a:cxn>
                  <a:cxn ang="0">
                    <a:pos x="T6" y="T7"/>
                  </a:cxn>
                  <a:cxn ang="0">
                    <a:pos x="T8" y="T9"/>
                  </a:cxn>
                </a:cxnLst>
                <a:rect l="0" t="0" r="r" b="b"/>
                <a:pathLst>
                  <a:path w="245" h="213">
                    <a:moveTo>
                      <a:pt x="5" y="213"/>
                    </a:moveTo>
                    <a:lnTo>
                      <a:pt x="0" y="206"/>
                    </a:lnTo>
                    <a:lnTo>
                      <a:pt x="240" y="0"/>
                    </a:lnTo>
                    <a:lnTo>
                      <a:pt x="245" y="5"/>
                    </a:lnTo>
                    <a:lnTo>
                      <a:pt x="5" y="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8" name="Freeform 69"/>
              <p:cNvSpPr>
                <a:spLocks/>
              </p:cNvSpPr>
              <p:nvPr userDrawn="1"/>
            </p:nvSpPr>
            <p:spPr bwMode="auto">
              <a:xfrm>
                <a:off x="2460" y="894"/>
                <a:ext cx="88" cy="163"/>
              </a:xfrm>
              <a:custGeom>
                <a:avLst/>
                <a:gdLst>
                  <a:gd name="T0" fmla="*/ 81 w 88"/>
                  <a:gd name="T1" fmla="*/ 163 h 163"/>
                  <a:gd name="T2" fmla="*/ 0 w 88"/>
                  <a:gd name="T3" fmla="*/ 5 h 163"/>
                  <a:gd name="T4" fmla="*/ 7 w 88"/>
                  <a:gd name="T5" fmla="*/ 0 h 163"/>
                  <a:gd name="T6" fmla="*/ 88 w 88"/>
                  <a:gd name="T7" fmla="*/ 159 h 163"/>
                  <a:gd name="T8" fmla="*/ 81 w 88"/>
                  <a:gd name="T9" fmla="*/ 163 h 163"/>
                </a:gdLst>
                <a:ahLst/>
                <a:cxnLst>
                  <a:cxn ang="0">
                    <a:pos x="T0" y="T1"/>
                  </a:cxn>
                  <a:cxn ang="0">
                    <a:pos x="T2" y="T3"/>
                  </a:cxn>
                  <a:cxn ang="0">
                    <a:pos x="T4" y="T5"/>
                  </a:cxn>
                  <a:cxn ang="0">
                    <a:pos x="T6" y="T7"/>
                  </a:cxn>
                  <a:cxn ang="0">
                    <a:pos x="T8" y="T9"/>
                  </a:cxn>
                </a:cxnLst>
                <a:rect l="0" t="0" r="r" b="b"/>
                <a:pathLst>
                  <a:path w="88" h="163">
                    <a:moveTo>
                      <a:pt x="81" y="163"/>
                    </a:moveTo>
                    <a:lnTo>
                      <a:pt x="0" y="5"/>
                    </a:lnTo>
                    <a:lnTo>
                      <a:pt x="7" y="0"/>
                    </a:lnTo>
                    <a:lnTo>
                      <a:pt x="88" y="159"/>
                    </a:lnTo>
                    <a:lnTo>
                      <a:pt x="81" y="1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9" name="Freeform 70"/>
              <p:cNvSpPr>
                <a:spLocks/>
              </p:cNvSpPr>
              <p:nvPr userDrawn="1"/>
            </p:nvSpPr>
            <p:spPr bwMode="auto">
              <a:xfrm>
                <a:off x="2502" y="1026"/>
                <a:ext cx="115" cy="107"/>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0" name="Freeform 71"/>
              <p:cNvSpPr>
                <a:spLocks/>
              </p:cNvSpPr>
              <p:nvPr userDrawn="1"/>
            </p:nvSpPr>
            <p:spPr bwMode="auto">
              <a:xfrm>
                <a:off x="2475" y="1001"/>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8"/>
                      <a:pt x="8" y="54"/>
                    </a:cubicBezTo>
                    <a:lnTo>
                      <a:pt x="5"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1" name="Freeform 72"/>
              <p:cNvSpPr>
                <a:spLocks/>
              </p:cNvSpPr>
              <p:nvPr userDrawn="1"/>
            </p:nvSpPr>
            <p:spPr bwMode="auto">
              <a:xfrm>
                <a:off x="2448" y="1036"/>
                <a:ext cx="64" cy="114"/>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2" name="Freeform 73"/>
              <p:cNvSpPr>
                <a:spLocks/>
              </p:cNvSpPr>
              <p:nvPr userDrawn="1"/>
            </p:nvSpPr>
            <p:spPr bwMode="auto">
              <a:xfrm>
                <a:off x="2475" y="965"/>
                <a:ext cx="172" cy="146"/>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3" name="Freeform 74"/>
              <p:cNvSpPr>
                <a:spLocks/>
              </p:cNvSpPr>
              <p:nvPr userDrawn="1"/>
            </p:nvSpPr>
            <p:spPr bwMode="auto">
              <a:xfrm>
                <a:off x="2649" y="1696"/>
                <a:ext cx="787" cy="60"/>
              </a:xfrm>
              <a:custGeom>
                <a:avLst/>
                <a:gdLst>
                  <a:gd name="T0" fmla="*/ 787 w 787"/>
                  <a:gd name="T1" fmla="*/ 60 h 60"/>
                  <a:gd name="T2" fmla="*/ 0 w 787"/>
                  <a:gd name="T3" fmla="*/ 8 h 60"/>
                  <a:gd name="T4" fmla="*/ 2 w 787"/>
                  <a:gd name="T5" fmla="*/ 0 h 60"/>
                  <a:gd name="T6" fmla="*/ 787 w 787"/>
                  <a:gd name="T7" fmla="*/ 52 h 60"/>
                  <a:gd name="T8" fmla="*/ 787 w 787"/>
                  <a:gd name="T9" fmla="*/ 60 h 60"/>
                </a:gdLst>
                <a:ahLst/>
                <a:cxnLst>
                  <a:cxn ang="0">
                    <a:pos x="T0" y="T1"/>
                  </a:cxn>
                  <a:cxn ang="0">
                    <a:pos x="T2" y="T3"/>
                  </a:cxn>
                  <a:cxn ang="0">
                    <a:pos x="T4" y="T5"/>
                  </a:cxn>
                  <a:cxn ang="0">
                    <a:pos x="T6" y="T7"/>
                  </a:cxn>
                  <a:cxn ang="0">
                    <a:pos x="T8" y="T9"/>
                  </a:cxn>
                </a:cxnLst>
                <a:rect l="0" t="0" r="r" b="b"/>
                <a:pathLst>
                  <a:path w="787" h="60">
                    <a:moveTo>
                      <a:pt x="787" y="60"/>
                    </a:moveTo>
                    <a:lnTo>
                      <a:pt x="0" y="8"/>
                    </a:lnTo>
                    <a:lnTo>
                      <a:pt x="2" y="0"/>
                    </a:lnTo>
                    <a:lnTo>
                      <a:pt x="787" y="52"/>
                    </a:lnTo>
                    <a:lnTo>
                      <a:pt x="787"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4" name="Freeform 75"/>
              <p:cNvSpPr>
                <a:spLocks/>
              </p:cNvSpPr>
              <p:nvPr userDrawn="1"/>
            </p:nvSpPr>
            <p:spPr bwMode="auto">
              <a:xfrm>
                <a:off x="-97" y="1961"/>
                <a:ext cx="137"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5" name="Rectangle 76"/>
              <p:cNvSpPr>
                <a:spLocks noChangeArrowheads="1"/>
              </p:cNvSpPr>
              <p:nvPr userDrawn="1"/>
            </p:nvSpPr>
            <p:spPr bwMode="auto">
              <a:xfrm>
                <a:off x="-97" y="2015"/>
                <a:ext cx="137"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6" name="Freeform 77"/>
              <p:cNvSpPr>
                <a:spLocks/>
              </p:cNvSpPr>
              <p:nvPr userDrawn="1"/>
            </p:nvSpPr>
            <p:spPr bwMode="auto">
              <a:xfrm>
                <a:off x="-97" y="2057"/>
                <a:ext cx="137" cy="43"/>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7" name="Freeform 78"/>
              <p:cNvSpPr>
                <a:spLocks/>
              </p:cNvSpPr>
              <p:nvPr userDrawn="1"/>
            </p:nvSpPr>
            <p:spPr bwMode="auto">
              <a:xfrm>
                <a:off x="-433" y="2029"/>
                <a:ext cx="353" cy="66"/>
              </a:xfrm>
              <a:custGeom>
                <a:avLst/>
                <a:gdLst>
                  <a:gd name="T0" fmla="*/ 0 w 353"/>
                  <a:gd name="T1" fmla="*/ 66 h 66"/>
                  <a:gd name="T2" fmla="*/ 0 w 353"/>
                  <a:gd name="T3" fmla="*/ 57 h 66"/>
                  <a:gd name="T4" fmla="*/ 351 w 353"/>
                  <a:gd name="T5" fmla="*/ 0 h 66"/>
                  <a:gd name="T6" fmla="*/ 353 w 353"/>
                  <a:gd name="T7" fmla="*/ 6 h 66"/>
                  <a:gd name="T8" fmla="*/ 0 w 353"/>
                  <a:gd name="T9" fmla="*/ 66 h 66"/>
                </a:gdLst>
                <a:ahLst/>
                <a:cxnLst>
                  <a:cxn ang="0">
                    <a:pos x="T0" y="T1"/>
                  </a:cxn>
                  <a:cxn ang="0">
                    <a:pos x="T2" y="T3"/>
                  </a:cxn>
                  <a:cxn ang="0">
                    <a:pos x="T4" y="T5"/>
                  </a:cxn>
                  <a:cxn ang="0">
                    <a:pos x="T6" y="T7"/>
                  </a:cxn>
                  <a:cxn ang="0">
                    <a:pos x="T8" y="T9"/>
                  </a:cxn>
                </a:cxnLst>
                <a:rect l="0" t="0" r="r" b="b"/>
                <a:pathLst>
                  <a:path w="353" h="66">
                    <a:moveTo>
                      <a:pt x="0" y="66"/>
                    </a:moveTo>
                    <a:lnTo>
                      <a:pt x="0" y="57"/>
                    </a:lnTo>
                    <a:lnTo>
                      <a:pt x="351" y="0"/>
                    </a:lnTo>
                    <a:lnTo>
                      <a:pt x="353" y="6"/>
                    </a:lnTo>
                    <a:lnTo>
                      <a:pt x="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8" name="Freeform 79"/>
              <p:cNvSpPr>
                <a:spLocks/>
              </p:cNvSpPr>
              <p:nvPr userDrawn="1"/>
            </p:nvSpPr>
            <p:spPr bwMode="auto">
              <a:xfrm>
                <a:off x="-200" y="1775"/>
                <a:ext cx="152" cy="216"/>
              </a:xfrm>
              <a:custGeom>
                <a:avLst/>
                <a:gdLst>
                  <a:gd name="T0" fmla="*/ 145 w 152"/>
                  <a:gd name="T1" fmla="*/ 216 h 216"/>
                  <a:gd name="T2" fmla="*/ 0 w 152"/>
                  <a:gd name="T3" fmla="*/ 5 h 216"/>
                  <a:gd name="T4" fmla="*/ 7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7" y="0"/>
                    </a:lnTo>
                    <a:lnTo>
                      <a:pt x="152" y="211"/>
                    </a:lnTo>
                    <a:lnTo>
                      <a:pt x="145" y="2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9" name="Freeform 80"/>
              <p:cNvSpPr>
                <a:spLocks/>
              </p:cNvSpPr>
              <p:nvPr userDrawn="1"/>
            </p:nvSpPr>
            <p:spPr bwMode="auto">
              <a:xfrm>
                <a:off x="-1" y="1839"/>
                <a:ext cx="193" cy="152"/>
              </a:xfrm>
              <a:custGeom>
                <a:avLst/>
                <a:gdLst>
                  <a:gd name="T0" fmla="*/ 5 w 193"/>
                  <a:gd name="T1" fmla="*/ 152 h 152"/>
                  <a:gd name="T2" fmla="*/ 0 w 193"/>
                  <a:gd name="T3" fmla="*/ 147 h 152"/>
                  <a:gd name="T4" fmla="*/ 188 w 193"/>
                  <a:gd name="T5" fmla="*/ 0 h 152"/>
                  <a:gd name="T6" fmla="*/ 193 w 193"/>
                  <a:gd name="T7" fmla="*/ 5 h 152"/>
                  <a:gd name="T8" fmla="*/ 5 w 193"/>
                  <a:gd name="T9" fmla="*/ 152 h 152"/>
                </a:gdLst>
                <a:ahLst/>
                <a:cxnLst>
                  <a:cxn ang="0">
                    <a:pos x="T0" y="T1"/>
                  </a:cxn>
                  <a:cxn ang="0">
                    <a:pos x="T2" y="T3"/>
                  </a:cxn>
                  <a:cxn ang="0">
                    <a:pos x="T4" y="T5"/>
                  </a:cxn>
                  <a:cxn ang="0">
                    <a:pos x="T6" y="T7"/>
                  </a:cxn>
                  <a:cxn ang="0">
                    <a:pos x="T8" y="T9"/>
                  </a:cxn>
                </a:cxnLst>
                <a:rect l="0" t="0" r="r" b="b"/>
                <a:pathLst>
                  <a:path w="193" h="152">
                    <a:moveTo>
                      <a:pt x="5" y="152"/>
                    </a:moveTo>
                    <a:lnTo>
                      <a:pt x="0" y="147"/>
                    </a:lnTo>
                    <a:lnTo>
                      <a:pt x="188" y="0"/>
                    </a:lnTo>
                    <a:lnTo>
                      <a:pt x="193" y="5"/>
                    </a:lnTo>
                    <a:lnTo>
                      <a:pt x="5" y="1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0" name="Rectangle 81"/>
              <p:cNvSpPr>
                <a:spLocks noChangeArrowheads="1"/>
              </p:cNvSpPr>
              <p:nvPr userDrawn="1"/>
            </p:nvSpPr>
            <p:spPr bwMode="auto">
              <a:xfrm>
                <a:off x="-29" y="1728"/>
                <a:ext cx="8" cy="2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1" name="Freeform 82"/>
              <p:cNvSpPr>
                <a:spLocks/>
              </p:cNvSpPr>
              <p:nvPr userDrawn="1"/>
            </p:nvSpPr>
            <p:spPr bwMode="auto">
              <a:xfrm>
                <a:off x="-24" y="80"/>
                <a:ext cx="528" cy="184"/>
              </a:xfrm>
              <a:custGeom>
                <a:avLst/>
                <a:gdLst>
                  <a:gd name="T0" fmla="*/ 3 w 528"/>
                  <a:gd name="T1" fmla="*/ 184 h 184"/>
                  <a:gd name="T2" fmla="*/ 0 w 528"/>
                  <a:gd name="T3" fmla="*/ 177 h 184"/>
                  <a:gd name="T4" fmla="*/ 525 w 528"/>
                  <a:gd name="T5" fmla="*/ 0 h 184"/>
                  <a:gd name="T6" fmla="*/ 528 w 528"/>
                  <a:gd name="T7" fmla="*/ 6 h 184"/>
                  <a:gd name="T8" fmla="*/ 3 w 528"/>
                  <a:gd name="T9" fmla="*/ 184 h 184"/>
                </a:gdLst>
                <a:ahLst/>
                <a:cxnLst>
                  <a:cxn ang="0">
                    <a:pos x="T0" y="T1"/>
                  </a:cxn>
                  <a:cxn ang="0">
                    <a:pos x="T2" y="T3"/>
                  </a:cxn>
                  <a:cxn ang="0">
                    <a:pos x="T4" y="T5"/>
                  </a:cxn>
                  <a:cxn ang="0">
                    <a:pos x="T6" y="T7"/>
                  </a:cxn>
                  <a:cxn ang="0">
                    <a:pos x="T8" y="T9"/>
                  </a:cxn>
                </a:cxnLst>
                <a:rect l="0" t="0" r="r" b="b"/>
                <a:pathLst>
                  <a:path w="528" h="184">
                    <a:moveTo>
                      <a:pt x="3" y="184"/>
                    </a:moveTo>
                    <a:lnTo>
                      <a:pt x="0" y="177"/>
                    </a:lnTo>
                    <a:lnTo>
                      <a:pt x="525" y="0"/>
                    </a:lnTo>
                    <a:lnTo>
                      <a:pt x="528" y="6"/>
                    </a:lnTo>
                    <a:lnTo>
                      <a:pt x="3" y="1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2" name="Freeform 83"/>
              <p:cNvSpPr>
                <a:spLocks/>
              </p:cNvSpPr>
              <p:nvPr userDrawn="1"/>
            </p:nvSpPr>
            <p:spPr bwMode="auto">
              <a:xfrm>
                <a:off x="-720" y="624"/>
                <a:ext cx="365" cy="182"/>
              </a:xfrm>
              <a:custGeom>
                <a:avLst/>
                <a:gdLst>
                  <a:gd name="T0" fmla="*/ 361 w 365"/>
                  <a:gd name="T1" fmla="*/ 182 h 182"/>
                  <a:gd name="T2" fmla="*/ 0 w 365"/>
                  <a:gd name="T3" fmla="*/ 7 h 182"/>
                  <a:gd name="T4" fmla="*/ 3 w 365"/>
                  <a:gd name="T5" fmla="*/ 0 h 182"/>
                  <a:gd name="T6" fmla="*/ 365 w 365"/>
                  <a:gd name="T7" fmla="*/ 176 h 182"/>
                  <a:gd name="T8" fmla="*/ 361 w 365"/>
                  <a:gd name="T9" fmla="*/ 182 h 182"/>
                </a:gdLst>
                <a:ahLst/>
                <a:cxnLst>
                  <a:cxn ang="0">
                    <a:pos x="T0" y="T1"/>
                  </a:cxn>
                  <a:cxn ang="0">
                    <a:pos x="T2" y="T3"/>
                  </a:cxn>
                  <a:cxn ang="0">
                    <a:pos x="T4" y="T5"/>
                  </a:cxn>
                  <a:cxn ang="0">
                    <a:pos x="T6" y="T7"/>
                  </a:cxn>
                  <a:cxn ang="0">
                    <a:pos x="T8" y="T9"/>
                  </a:cxn>
                </a:cxnLst>
                <a:rect l="0" t="0" r="r" b="b"/>
                <a:pathLst>
                  <a:path w="365" h="182">
                    <a:moveTo>
                      <a:pt x="361" y="182"/>
                    </a:moveTo>
                    <a:lnTo>
                      <a:pt x="0" y="7"/>
                    </a:lnTo>
                    <a:lnTo>
                      <a:pt x="3" y="0"/>
                    </a:lnTo>
                    <a:lnTo>
                      <a:pt x="365" y="176"/>
                    </a:lnTo>
                    <a:lnTo>
                      <a:pt x="361"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3" name="Freeform 84"/>
              <p:cNvSpPr>
                <a:spLocks/>
              </p:cNvSpPr>
              <p:nvPr userDrawn="1"/>
            </p:nvSpPr>
            <p:spPr bwMode="auto">
              <a:xfrm>
                <a:off x="273" y="88"/>
                <a:ext cx="238" cy="360"/>
              </a:xfrm>
              <a:custGeom>
                <a:avLst/>
                <a:gdLst>
                  <a:gd name="T0" fmla="*/ 7 w 238"/>
                  <a:gd name="T1" fmla="*/ 360 h 360"/>
                  <a:gd name="T2" fmla="*/ 0 w 238"/>
                  <a:gd name="T3" fmla="*/ 355 h 360"/>
                  <a:gd name="T4" fmla="*/ 229 w 238"/>
                  <a:gd name="T5" fmla="*/ 0 h 360"/>
                  <a:gd name="T6" fmla="*/ 238 w 238"/>
                  <a:gd name="T7" fmla="*/ 3 h 360"/>
                  <a:gd name="T8" fmla="*/ 7 w 238"/>
                  <a:gd name="T9" fmla="*/ 360 h 360"/>
                </a:gdLst>
                <a:ahLst/>
                <a:cxnLst>
                  <a:cxn ang="0">
                    <a:pos x="T0" y="T1"/>
                  </a:cxn>
                  <a:cxn ang="0">
                    <a:pos x="T2" y="T3"/>
                  </a:cxn>
                  <a:cxn ang="0">
                    <a:pos x="T4" y="T5"/>
                  </a:cxn>
                  <a:cxn ang="0">
                    <a:pos x="T6" y="T7"/>
                  </a:cxn>
                  <a:cxn ang="0">
                    <a:pos x="T8" y="T9"/>
                  </a:cxn>
                </a:cxnLst>
                <a:rect l="0" t="0" r="r" b="b"/>
                <a:pathLst>
                  <a:path w="238" h="360">
                    <a:moveTo>
                      <a:pt x="7" y="360"/>
                    </a:moveTo>
                    <a:lnTo>
                      <a:pt x="0" y="355"/>
                    </a:lnTo>
                    <a:lnTo>
                      <a:pt x="229" y="0"/>
                    </a:lnTo>
                    <a:lnTo>
                      <a:pt x="238" y="3"/>
                    </a:lnTo>
                    <a:lnTo>
                      <a:pt x="7" y="3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4" name="Freeform 85"/>
              <p:cNvSpPr>
                <a:spLocks/>
              </p:cNvSpPr>
              <p:nvPr userDrawn="1"/>
            </p:nvSpPr>
            <p:spPr bwMode="auto">
              <a:xfrm>
                <a:off x="492" y="86"/>
                <a:ext cx="862" cy="768"/>
              </a:xfrm>
              <a:custGeom>
                <a:avLst/>
                <a:gdLst>
                  <a:gd name="T0" fmla="*/ 857 w 862"/>
                  <a:gd name="T1" fmla="*/ 768 h 768"/>
                  <a:gd name="T2" fmla="*/ 0 w 862"/>
                  <a:gd name="T3" fmla="*/ 7 h 768"/>
                  <a:gd name="T4" fmla="*/ 5 w 862"/>
                  <a:gd name="T5" fmla="*/ 0 h 768"/>
                  <a:gd name="T6" fmla="*/ 862 w 862"/>
                  <a:gd name="T7" fmla="*/ 763 h 768"/>
                  <a:gd name="T8" fmla="*/ 857 w 862"/>
                  <a:gd name="T9" fmla="*/ 768 h 768"/>
                </a:gdLst>
                <a:ahLst/>
                <a:cxnLst>
                  <a:cxn ang="0">
                    <a:pos x="T0" y="T1"/>
                  </a:cxn>
                  <a:cxn ang="0">
                    <a:pos x="T2" y="T3"/>
                  </a:cxn>
                  <a:cxn ang="0">
                    <a:pos x="T4" y="T5"/>
                  </a:cxn>
                  <a:cxn ang="0">
                    <a:pos x="T6" y="T7"/>
                  </a:cxn>
                  <a:cxn ang="0">
                    <a:pos x="T8" y="T9"/>
                  </a:cxn>
                </a:cxnLst>
                <a:rect l="0" t="0" r="r" b="b"/>
                <a:pathLst>
                  <a:path w="862" h="768">
                    <a:moveTo>
                      <a:pt x="857" y="768"/>
                    </a:moveTo>
                    <a:lnTo>
                      <a:pt x="0" y="7"/>
                    </a:lnTo>
                    <a:lnTo>
                      <a:pt x="5" y="0"/>
                    </a:lnTo>
                    <a:lnTo>
                      <a:pt x="862" y="763"/>
                    </a:lnTo>
                    <a:lnTo>
                      <a:pt x="857" y="7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5" name="Freeform 86"/>
              <p:cNvSpPr>
                <a:spLocks/>
              </p:cNvSpPr>
              <p:nvPr userDrawn="1"/>
            </p:nvSpPr>
            <p:spPr bwMode="auto">
              <a:xfrm>
                <a:off x="432" y="47"/>
                <a:ext cx="114" cy="107"/>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6" name="Freeform 87"/>
              <p:cNvSpPr>
                <a:spLocks/>
              </p:cNvSpPr>
              <p:nvPr userDrawn="1"/>
            </p:nvSpPr>
            <p:spPr bwMode="auto">
              <a:xfrm>
                <a:off x="460" y="14"/>
                <a:ext cx="100"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7" name="Freeform 88"/>
              <p:cNvSpPr>
                <a:spLocks/>
              </p:cNvSpPr>
              <p:nvPr userDrawn="1"/>
            </p:nvSpPr>
            <p:spPr bwMode="auto">
              <a:xfrm>
                <a:off x="410" y="-12"/>
                <a:ext cx="103" cy="73"/>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8" name="Freeform 89"/>
              <p:cNvSpPr>
                <a:spLocks/>
              </p:cNvSpPr>
              <p:nvPr userDrawn="1"/>
            </p:nvSpPr>
            <p:spPr bwMode="auto">
              <a:xfrm>
                <a:off x="467" y="3"/>
                <a:ext cx="130" cy="175"/>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9" name="Freeform 90"/>
              <p:cNvSpPr>
                <a:spLocks/>
              </p:cNvSpPr>
              <p:nvPr userDrawn="1"/>
            </p:nvSpPr>
            <p:spPr bwMode="auto">
              <a:xfrm>
                <a:off x="938" y="852"/>
                <a:ext cx="404" cy="240"/>
              </a:xfrm>
              <a:custGeom>
                <a:avLst/>
                <a:gdLst>
                  <a:gd name="T0" fmla="*/ 5 w 404"/>
                  <a:gd name="T1" fmla="*/ 240 h 240"/>
                  <a:gd name="T2" fmla="*/ 0 w 404"/>
                  <a:gd name="T3" fmla="*/ 233 h 240"/>
                  <a:gd name="T4" fmla="*/ 399 w 404"/>
                  <a:gd name="T5" fmla="*/ 0 h 240"/>
                  <a:gd name="T6" fmla="*/ 404 w 404"/>
                  <a:gd name="T7" fmla="*/ 7 h 240"/>
                  <a:gd name="T8" fmla="*/ 5 w 404"/>
                  <a:gd name="T9" fmla="*/ 240 h 240"/>
                </a:gdLst>
                <a:ahLst/>
                <a:cxnLst>
                  <a:cxn ang="0">
                    <a:pos x="T0" y="T1"/>
                  </a:cxn>
                  <a:cxn ang="0">
                    <a:pos x="T2" y="T3"/>
                  </a:cxn>
                  <a:cxn ang="0">
                    <a:pos x="T4" y="T5"/>
                  </a:cxn>
                  <a:cxn ang="0">
                    <a:pos x="T6" y="T7"/>
                  </a:cxn>
                  <a:cxn ang="0">
                    <a:pos x="T8" y="T9"/>
                  </a:cxn>
                </a:cxnLst>
                <a:rect l="0" t="0" r="r" b="b"/>
                <a:pathLst>
                  <a:path w="404" h="240">
                    <a:moveTo>
                      <a:pt x="5" y="240"/>
                    </a:moveTo>
                    <a:lnTo>
                      <a:pt x="0" y="233"/>
                    </a:lnTo>
                    <a:lnTo>
                      <a:pt x="399" y="0"/>
                    </a:lnTo>
                    <a:lnTo>
                      <a:pt x="404" y="7"/>
                    </a:lnTo>
                    <a:lnTo>
                      <a:pt x="5" y="2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0" name="Freeform 91"/>
              <p:cNvSpPr>
                <a:spLocks/>
              </p:cNvSpPr>
              <p:nvPr userDrawn="1"/>
            </p:nvSpPr>
            <p:spPr bwMode="auto">
              <a:xfrm>
                <a:off x="926" y="850"/>
                <a:ext cx="418" cy="1013"/>
              </a:xfrm>
              <a:custGeom>
                <a:avLst/>
                <a:gdLst>
                  <a:gd name="T0" fmla="*/ 7 w 418"/>
                  <a:gd name="T1" fmla="*/ 1013 h 1013"/>
                  <a:gd name="T2" fmla="*/ 0 w 418"/>
                  <a:gd name="T3" fmla="*/ 1010 h 1013"/>
                  <a:gd name="T4" fmla="*/ 411 w 418"/>
                  <a:gd name="T5" fmla="*/ 0 h 1013"/>
                  <a:gd name="T6" fmla="*/ 418 w 418"/>
                  <a:gd name="T7" fmla="*/ 4 h 1013"/>
                  <a:gd name="T8" fmla="*/ 7 w 418"/>
                  <a:gd name="T9" fmla="*/ 1013 h 1013"/>
                </a:gdLst>
                <a:ahLst/>
                <a:cxnLst>
                  <a:cxn ang="0">
                    <a:pos x="T0" y="T1"/>
                  </a:cxn>
                  <a:cxn ang="0">
                    <a:pos x="T2" y="T3"/>
                  </a:cxn>
                  <a:cxn ang="0">
                    <a:pos x="T4" y="T5"/>
                  </a:cxn>
                  <a:cxn ang="0">
                    <a:pos x="T6" y="T7"/>
                  </a:cxn>
                  <a:cxn ang="0">
                    <a:pos x="T8" y="T9"/>
                  </a:cxn>
                </a:cxnLst>
                <a:rect l="0" t="0" r="r" b="b"/>
                <a:pathLst>
                  <a:path w="418" h="1013">
                    <a:moveTo>
                      <a:pt x="7" y="1013"/>
                    </a:moveTo>
                    <a:lnTo>
                      <a:pt x="0" y="1010"/>
                    </a:lnTo>
                    <a:lnTo>
                      <a:pt x="411" y="0"/>
                    </a:lnTo>
                    <a:lnTo>
                      <a:pt x="418" y="4"/>
                    </a:lnTo>
                    <a:lnTo>
                      <a:pt x="7" y="10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1" name="Freeform 92"/>
              <p:cNvSpPr>
                <a:spLocks/>
              </p:cNvSpPr>
              <p:nvPr userDrawn="1"/>
            </p:nvSpPr>
            <p:spPr bwMode="auto">
              <a:xfrm>
                <a:off x="1310" y="604"/>
                <a:ext cx="34" cy="248"/>
              </a:xfrm>
              <a:custGeom>
                <a:avLst/>
                <a:gdLst>
                  <a:gd name="T0" fmla="*/ 25 w 34"/>
                  <a:gd name="T1" fmla="*/ 248 h 248"/>
                  <a:gd name="T2" fmla="*/ 0 w 34"/>
                  <a:gd name="T3" fmla="*/ 0 h 248"/>
                  <a:gd name="T4" fmla="*/ 8 w 34"/>
                  <a:gd name="T5" fmla="*/ 0 h 248"/>
                  <a:gd name="T6" fmla="*/ 34 w 34"/>
                  <a:gd name="T7" fmla="*/ 246 h 248"/>
                  <a:gd name="T8" fmla="*/ 25 w 34"/>
                  <a:gd name="T9" fmla="*/ 248 h 248"/>
                </a:gdLst>
                <a:ahLst/>
                <a:cxnLst>
                  <a:cxn ang="0">
                    <a:pos x="T0" y="T1"/>
                  </a:cxn>
                  <a:cxn ang="0">
                    <a:pos x="T2" y="T3"/>
                  </a:cxn>
                  <a:cxn ang="0">
                    <a:pos x="T4" y="T5"/>
                  </a:cxn>
                  <a:cxn ang="0">
                    <a:pos x="T6" y="T7"/>
                  </a:cxn>
                  <a:cxn ang="0">
                    <a:pos x="T8" y="T9"/>
                  </a:cxn>
                </a:cxnLst>
                <a:rect l="0" t="0" r="r" b="b"/>
                <a:pathLst>
                  <a:path w="34" h="248">
                    <a:moveTo>
                      <a:pt x="25" y="248"/>
                    </a:moveTo>
                    <a:lnTo>
                      <a:pt x="0" y="0"/>
                    </a:lnTo>
                    <a:lnTo>
                      <a:pt x="8" y="0"/>
                    </a:lnTo>
                    <a:lnTo>
                      <a:pt x="34" y="246"/>
                    </a:lnTo>
                    <a:lnTo>
                      <a:pt x="2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2" name="Freeform 93"/>
              <p:cNvSpPr>
                <a:spLocks/>
              </p:cNvSpPr>
              <p:nvPr userDrawn="1"/>
            </p:nvSpPr>
            <p:spPr bwMode="auto">
              <a:xfrm>
                <a:off x="570" y="1427"/>
                <a:ext cx="365" cy="427"/>
              </a:xfrm>
              <a:custGeom>
                <a:avLst/>
                <a:gdLst>
                  <a:gd name="T0" fmla="*/ 358 w 365"/>
                  <a:gd name="T1" fmla="*/ 427 h 427"/>
                  <a:gd name="T2" fmla="*/ 0 w 365"/>
                  <a:gd name="T3" fmla="*/ 7 h 427"/>
                  <a:gd name="T4" fmla="*/ 5 w 365"/>
                  <a:gd name="T5" fmla="*/ 0 h 427"/>
                  <a:gd name="T6" fmla="*/ 365 w 365"/>
                  <a:gd name="T7" fmla="*/ 422 h 427"/>
                  <a:gd name="T8" fmla="*/ 358 w 365"/>
                  <a:gd name="T9" fmla="*/ 427 h 427"/>
                </a:gdLst>
                <a:ahLst/>
                <a:cxnLst>
                  <a:cxn ang="0">
                    <a:pos x="T0" y="T1"/>
                  </a:cxn>
                  <a:cxn ang="0">
                    <a:pos x="T2" y="T3"/>
                  </a:cxn>
                  <a:cxn ang="0">
                    <a:pos x="T4" y="T5"/>
                  </a:cxn>
                  <a:cxn ang="0">
                    <a:pos x="T6" y="T7"/>
                  </a:cxn>
                  <a:cxn ang="0">
                    <a:pos x="T8" y="T9"/>
                  </a:cxn>
                </a:cxnLst>
                <a:rect l="0" t="0" r="r" b="b"/>
                <a:pathLst>
                  <a:path w="365" h="427">
                    <a:moveTo>
                      <a:pt x="358" y="427"/>
                    </a:moveTo>
                    <a:lnTo>
                      <a:pt x="0" y="7"/>
                    </a:lnTo>
                    <a:lnTo>
                      <a:pt x="5" y="0"/>
                    </a:lnTo>
                    <a:lnTo>
                      <a:pt x="365" y="422"/>
                    </a:lnTo>
                    <a:lnTo>
                      <a:pt x="358" y="4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3" name="Rectangle 94"/>
              <p:cNvSpPr>
                <a:spLocks noChangeArrowheads="1"/>
              </p:cNvSpPr>
              <p:nvPr userDrawn="1"/>
            </p:nvSpPr>
            <p:spPr bwMode="auto">
              <a:xfrm>
                <a:off x="688" y="1856"/>
                <a:ext cx="243"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4" name="Freeform 95"/>
              <p:cNvSpPr>
                <a:spLocks/>
              </p:cNvSpPr>
              <p:nvPr userDrawn="1"/>
            </p:nvSpPr>
            <p:spPr bwMode="auto">
              <a:xfrm>
                <a:off x="925" y="1861"/>
                <a:ext cx="344" cy="274"/>
              </a:xfrm>
              <a:custGeom>
                <a:avLst/>
                <a:gdLst>
                  <a:gd name="T0" fmla="*/ 339 w 344"/>
                  <a:gd name="T1" fmla="*/ 274 h 274"/>
                  <a:gd name="T2" fmla="*/ 0 w 344"/>
                  <a:gd name="T3" fmla="*/ 7 h 274"/>
                  <a:gd name="T4" fmla="*/ 5 w 344"/>
                  <a:gd name="T5" fmla="*/ 0 h 274"/>
                  <a:gd name="T6" fmla="*/ 344 w 344"/>
                  <a:gd name="T7" fmla="*/ 269 h 274"/>
                  <a:gd name="T8" fmla="*/ 339 w 344"/>
                  <a:gd name="T9" fmla="*/ 274 h 274"/>
                </a:gdLst>
                <a:ahLst/>
                <a:cxnLst>
                  <a:cxn ang="0">
                    <a:pos x="T0" y="T1"/>
                  </a:cxn>
                  <a:cxn ang="0">
                    <a:pos x="T2" y="T3"/>
                  </a:cxn>
                  <a:cxn ang="0">
                    <a:pos x="T4" y="T5"/>
                  </a:cxn>
                  <a:cxn ang="0">
                    <a:pos x="T6" y="T7"/>
                  </a:cxn>
                  <a:cxn ang="0">
                    <a:pos x="T8" y="T9"/>
                  </a:cxn>
                </a:cxnLst>
                <a:rect l="0" t="0" r="r" b="b"/>
                <a:pathLst>
                  <a:path w="344" h="274">
                    <a:moveTo>
                      <a:pt x="339" y="274"/>
                    </a:moveTo>
                    <a:lnTo>
                      <a:pt x="0" y="7"/>
                    </a:lnTo>
                    <a:lnTo>
                      <a:pt x="5" y="0"/>
                    </a:lnTo>
                    <a:lnTo>
                      <a:pt x="344" y="269"/>
                    </a:lnTo>
                    <a:lnTo>
                      <a:pt x="339"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5" name="Freeform 96"/>
              <p:cNvSpPr>
                <a:spLocks/>
              </p:cNvSpPr>
              <p:nvPr userDrawn="1"/>
            </p:nvSpPr>
            <p:spPr bwMode="auto">
              <a:xfrm>
                <a:off x="935" y="1711"/>
                <a:ext cx="490" cy="149"/>
              </a:xfrm>
              <a:custGeom>
                <a:avLst/>
                <a:gdLst>
                  <a:gd name="T0" fmla="*/ 2 w 490"/>
                  <a:gd name="T1" fmla="*/ 149 h 149"/>
                  <a:gd name="T2" fmla="*/ 0 w 490"/>
                  <a:gd name="T3" fmla="*/ 140 h 149"/>
                  <a:gd name="T4" fmla="*/ 486 w 490"/>
                  <a:gd name="T5" fmla="*/ 0 h 149"/>
                  <a:gd name="T6" fmla="*/ 490 w 490"/>
                  <a:gd name="T7" fmla="*/ 8 h 149"/>
                  <a:gd name="T8" fmla="*/ 2 w 490"/>
                  <a:gd name="T9" fmla="*/ 149 h 149"/>
                </a:gdLst>
                <a:ahLst/>
                <a:cxnLst>
                  <a:cxn ang="0">
                    <a:pos x="T0" y="T1"/>
                  </a:cxn>
                  <a:cxn ang="0">
                    <a:pos x="T2" y="T3"/>
                  </a:cxn>
                  <a:cxn ang="0">
                    <a:pos x="T4" y="T5"/>
                  </a:cxn>
                  <a:cxn ang="0">
                    <a:pos x="T6" y="T7"/>
                  </a:cxn>
                  <a:cxn ang="0">
                    <a:pos x="T8" y="T9"/>
                  </a:cxn>
                </a:cxnLst>
                <a:rect l="0" t="0" r="r" b="b"/>
                <a:pathLst>
                  <a:path w="490" h="149">
                    <a:moveTo>
                      <a:pt x="2" y="149"/>
                    </a:moveTo>
                    <a:lnTo>
                      <a:pt x="0" y="140"/>
                    </a:lnTo>
                    <a:lnTo>
                      <a:pt x="486" y="0"/>
                    </a:lnTo>
                    <a:lnTo>
                      <a:pt x="490" y="8"/>
                    </a:lnTo>
                    <a:lnTo>
                      <a:pt x="2"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6" name="Freeform 97"/>
              <p:cNvSpPr>
                <a:spLocks/>
              </p:cNvSpPr>
              <p:nvPr userDrawn="1"/>
            </p:nvSpPr>
            <p:spPr bwMode="auto">
              <a:xfrm>
                <a:off x="5946" y="2968"/>
                <a:ext cx="125" cy="97"/>
              </a:xfrm>
              <a:custGeom>
                <a:avLst/>
                <a:gdLst>
                  <a:gd name="T0" fmla="*/ 32 w 74"/>
                  <a:gd name="T1" fmla="*/ 57 h 57"/>
                  <a:gd name="T2" fmla="*/ 19 w 74"/>
                  <a:gd name="T3" fmla="*/ 55 h 57"/>
                  <a:gd name="T4" fmla="*/ 0 w 74"/>
                  <a:gd name="T5" fmla="*/ 43 h 57"/>
                  <a:gd name="T6" fmla="*/ 2 w 74"/>
                  <a:gd name="T7" fmla="*/ 41 h 57"/>
                  <a:gd name="T8" fmla="*/ 20 w 74"/>
                  <a:gd name="T9" fmla="*/ 52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7" y="57"/>
                      <a:pt x="23" y="56"/>
                      <a:pt x="19" y="55"/>
                    </a:cubicBezTo>
                    <a:cubicBezTo>
                      <a:pt x="12" y="53"/>
                      <a:pt x="5" y="49"/>
                      <a:pt x="0" y="43"/>
                    </a:cubicBezTo>
                    <a:cubicBezTo>
                      <a:pt x="2" y="41"/>
                      <a:pt x="2" y="41"/>
                      <a:pt x="2" y="41"/>
                    </a:cubicBezTo>
                    <a:cubicBezTo>
                      <a:pt x="7" y="46"/>
                      <a:pt x="13" y="50"/>
                      <a:pt x="20" y="52"/>
                    </a:cubicBezTo>
                    <a:cubicBezTo>
                      <a:pt x="30" y="55"/>
                      <a:pt x="40" y="55"/>
                      <a:pt x="49" y="50"/>
                    </a:cubicBezTo>
                    <a:cubicBezTo>
                      <a:pt x="58" y="45"/>
                      <a:pt x="65" y="37"/>
                      <a:pt x="68" y="27"/>
                    </a:cubicBezTo>
                    <a:cubicBezTo>
                      <a:pt x="71" y="19"/>
                      <a:pt x="70" y="9"/>
                      <a:pt x="67" y="1"/>
                    </a:cubicBezTo>
                    <a:cubicBezTo>
                      <a:pt x="70" y="0"/>
                      <a:pt x="70" y="0"/>
                      <a:pt x="70" y="0"/>
                    </a:cubicBezTo>
                    <a:cubicBezTo>
                      <a:pt x="73" y="9"/>
                      <a:pt x="74" y="19"/>
                      <a:pt x="71" y="28"/>
                    </a:cubicBezTo>
                    <a:cubicBezTo>
                      <a:pt x="68" y="39"/>
                      <a:pt x="60" y="47"/>
                      <a:pt x="51" y="52"/>
                    </a:cubicBezTo>
                    <a:cubicBezTo>
                      <a:pt x="45" y="56"/>
                      <a:pt x="38" y="57"/>
                      <a:pt x="32"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7" name="Freeform 98"/>
              <p:cNvSpPr>
                <a:spLocks/>
              </p:cNvSpPr>
              <p:nvPr userDrawn="1"/>
            </p:nvSpPr>
            <p:spPr bwMode="auto">
              <a:xfrm>
                <a:off x="5929" y="2928"/>
                <a:ext cx="54" cy="88"/>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8" name="Freeform 99"/>
              <p:cNvSpPr>
                <a:spLocks/>
              </p:cNvSpPr>
              <p:nvPr userDrawn="1"/>
            </p:nvSpPr>
            <p:spPr bwMode="auto">
              <a:xfrm>
                <a:off x="5897" y="2953"/>
                <a:ext cx="54" cy="120"/>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4" y="54"/>
                      <a:pt x="32" y="67"/>
                    </a:cubicBezTo>
                    <a:lnTo>
                      <a:pt x="29"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9" name="Freeform 100"/>
              <p:cNvSpPr>
                <a:spLocks/>
              </p:cNvSpPr>
              <p:nvPr userDrawn="1"/>
            </p:nvSpPr>
            <p:spPr bwMode="auto">
              <a:xfrm>
                <a:off x="5939" y="2894"/>
                <a:ext cx="157" cy="162"/>
              </a:xfrm>
              <a:custGeom>
                <a:avLst/>
                <a:gdLst>
                  <a:gd name="T0" fmla="*/ 78 w 93"/>
                  <a:gd name="T1" fmla="*/ 96 h 96"/>
                  <a:gd name="T2" fmla="*/ 75 w 93"/>
                  <a:gd name="T3" fmla="*/ 92 h 96"/>
                  <a:gd name="T4" fmla="*/ 84 w 93"/>
                  <a:gd name="T5" fmla="*/ 75 h 96"/>
                  <a:gd name="T6" fmla="*/ 81 w 93"/>
                  <a:gd name="T7" fmla="*/ 36 h 96"/>
                  <a:gd name="T8" fmla="*/ 51 w 93"/>
                  <a:gd name="T9" fmla="*/ 11 h 96"/>
                  <a:gd name="T10" fmla="*/ 3 w 93"/>
                  <a:gd name="T11" fmla="*/ 20 h 96"/>
                  <a:gd name="T12" fmla="*/ 0 w 93"/>
                  <a:gd name="T13" fmla="*/ 16 h 96"/>
                  <a:gd name="T14" fmla="*/ 52 w 93"/>
                  <a:gd name="T15" fmla="*/ 6 h 96"/>
                  <a:gd name="T16" fmla="*/ 85 w 93"/>
                  <a:gd name="T17" fmla="*/ 33 h 96"/>
                  <a:gd name="T18" fmla="*/ 89 w 93"/>
                  <a:gd name="T19" fmla="*/ 76 h 96"/>
                  <a:gd name="T20" fmla="*/ 78 w 93"/>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6">
                    <a:moveTo>
                      <a:pt x="78" y="96"/>
                    </a:moveTo>
                    <a:cubicBezTo>
                      <a:pt x="75" y="92"/>
                      <a:pt x="75" y="92"/>
                      <a:pt x="75" y="92"/>
                    </a:cubicBezTo>
                    <a:cubicBezTo>
                      <a:pt x="79" y="87"/>
                      <a:pt x="82" y="81"/>
                      <a:pt x="84" y="75"/>
                    </a:cubicBezTo>
                    <a:cubicBezTo>
                      <a:pt x="88" y="62"/>
                      <a:pt x="87" y="48"/>
                      <a:pt x="81" y="36"/>
                    </a:cubicBezTo>
                    <a:cubicBezTo>
                      <a:pt x="75" y="24"/>
                      <a:pt x="64" y="15"/>
                      <a:pt x="51" y="11"/>
                    </a:cubicBezTo>
                    <a:cubicBezTo>
                      <a:pt x="34" y="6"/>
                      <a:pt x="16" y="9"/>
                      <a:pt x="3" y="20"/>
                    </a:cubicBezTo>
                    <a:cubicBezTo>
                      <a:pt x="0" y="16"/>
                      <a:pt x="0" y="16"/>
                      <a:pt x="0" y="16"/>
                    </a:cubicBezTo>
                    <a:cubicBezTo>
                      <a:pt x="15" y="4"/>
                      <a:pt x="34" y="0"/>
                      <a:pt x="52" y="6"/>
                    </a:cubicBezTo>
                    <a:cubicBezTo>
                      <a:pt x="66" y="11"/>
                      <a:pt x="78" y="20"/>
                      <a:pt x="85" y="33"/>
                    </a:cubicBezTo>
                    <a:cubicBezTo>
                      <a:pt x="92" y="47"/>
                      <a:pt x="93" y="62"/>
                      <a:pt x="89" y="76"/>
                    </a:cubicBezTo>
                    <a:cubicBezTo>
                      <a:pt x="87" y="83"/>
                      <a:pt x="83" y="90"/>
                      <a:pt x="7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0" name="Freeform 101"/>
              <p:cNvSpPr>
                <a:spLocks noEditPoints="1"/>
              </p:cNvSpPr>
              <p:nvPr userDrawn="1"/>
            </p:nvSpPr>
            <p:spPr bwMode="auto">
              <a:xfrm>
                <a:off x="2502" y="161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1" name="Rectangle 102"/>
              <p:cNvSpPr>
                <a:spLocks noChangeArrowheads="1"/>
              </p:cNvSpPr>
              <p:nvPr userDrawn="1"/>
            </p:nvSpPr>
            <p:spPr bwMode="auto">
              <a:xfrm>
                <a:off x="1990" y="2084"/>
                <a:ext cx="14"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2" name="Rectangle 103"/>
              <p:cNvSpPr>
                <a:spLocks noChangeArrowheads="1"/>
              </p:cNvSpPr>
              <p:nvPr userDrawn="1"/>
            </p:nvSpPr>
            <p:spPr bwMode="auto">
              <a:xfrm>
                <a:off x="1965" y="2057"/>
                <a:ext cx="14"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3" name="Rectangle 104"/>
              <p:cNvSpPr>
                <a:spLocks noChangeArrowheads="1"/>
              </p:cNvSpPr>
              <p:nvPr userDrawn="1"/>
            </p:nvSpPr>
            <p:spPr bwMode="auto">
              <a:xfrm>
                <a:off x="1965" y="2030"/>
                <a:ext cx="14"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4" name="Rectangle 105"/>
              <p:cNvSpPr>
                <a:spLocks noChangeArrowheads="1"/>
              </p:cNvSpPr>
              <p:nvPr userDrawn="1"/>
            </p:nvSpPr>
            <p:spPr bwMode="auto">
              <a:xfrm>
                <a:off x="1990" y="2057"/>
                <a:ext cx="14"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5" name="Rectangle 106"/>
              <p:cNvSpPr>
                <a:spLocks noChangeArrowheads="1"/>
              </p:cNvSpPr>
              <p:nvPr userDrawn="1"/>
            </p:nvSpPr>
            <p:spPr bwMode="auto">
              <a:xfrm>
                <a:off x="2016" y="2057"/>
                <a:ext cx="13"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6" name="Rectangle 107"/>
              <p:cNvSpPr>
                <a:spLocks noChangeArrowheads="1"/>
              </p:cNvSpPr>
              <p:nvPr userDrawn="1"/>
            </p:nvSpPr>
            <p:spPr bwMode="auto">
              <a:xfrm>
                <a:off x="2016" y="2030"/>
                <a:ext cx="13"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7" name="Rectangle 108"/>
              <p:cNvSpPr>
                <a:spLocks noChangeArrowheads="1"/>
              </p:cNvSpPr>
              <p:nvPr userDrawn="1"/>
            </p:nvSpPr>
            <p:spPr bwMode="auto">
              <a:xfrm>
                <a:off x="2016" y="2084"/>
                <a:ext cx="13"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8" name="Rectangle 109"/>
              <p:cNvSpPr>
                <a:spLocks noChangeArrowheads="1"/>
              </p:cNvSpPr>
              <p:nvPr userDrawn="1"/>
            </p:nvSpPr>
            <p:spPr bwMode="auto">
              <a:xfrm>
                <a:off x="1990" y="2030"/>
                <a:ext cx="14"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9" name="Rectangle 110"/>
              <p:cNvSpPr>
                <a:spLocks noChangeArrowheads="1"/>
              </p:cNvSpPr>
              <p:nvPr userDrawn="1"/>
            </p:nvSpPr>
            <p:spPr bwMode="auto">
              <a:xfrm>
                <a:off x="1965" y="2084"/>
                <a:ext cx="14"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0" name="Rectangle 111"/>
              <p:cNvSpPr>
                <a:spLocks noChangeArrowheads="1"/>
              </p:cNvSpPr>
              <p:nvPr userDrawn="1"/>
            </p:nvSpPr>
            <p:spPr bwMode="auto">
              <a:xfrm>
                <a:off x="1913" y="2084"/>
                <a:ext cx="15"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1" name="Rectangle 112"/>
              <p:cNvSpPr>
                <a:spLocks noChangeArrowheads="1"/>
              </p:cNvSpPr>
              <p:nvPr userDrawn="1"/>
            </p:nvSpPr>
            <p:spPr bwMode="auto">
              <a:xfrm>
                <a:off x="1913" y="2057"/>
                <a:ext cx="15"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2" name="Rectangle 113"/>
              <p:cNvSpPr>
                <a:spLocks noChangeArrowheads="1"/>
              </p:cNvSpPr>
              <p:nvPr userDrawn="1"/>
            </p:nvSpPr>
            <p:spPr bwMode="auto">
              <a:xfrm>
                <a:off x="1938" y="2030"/>
                <a:ext cx="15"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3" name="Rectangle 114"/>
              <p:cNvSpPr>
                <a:spLocks noChangeArrowheads="1"/>
              </p:cNvSpPr>
              <p:nvPr userDrawn="1"/>
            </p:nvSpPr>
            <p:spPr bwMode="auto">
              <a:xfrm>
                <a:off x="1938" y="2084"/>
                <a:ext cx="15"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4" name="Rectangle 115"/>
              <p:cNvSpPr>
                <a:spLocks noChangeArrowheads="1"/>
              </p:cNvSpPr>
              <p:nvPr userDrawn="1"/>
            </p:nvSpPr>
            <p:spPr bwMode="auto">
              <a:xfrm>
                <a:off x="1913" y="2030"/>
                <a:ext cx="15"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5" name="Rectangle 116"/>
              <p:cNvSpPr>
                <a:spLocks noChangeArrowheads="1"/>
              </p:cNvSpPr>
              <p:nvPr userDrawn="1"/>
            </p:nvSpPr>
            <p:spPr bwMode="auto">
              <a:xfrm>
                <a:off x="1938" y="2057"/>
                <a:ext cx="15"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6" name="Rectangle 117"/>
              <p:cNvSpPr>
                <a:spLocks noChangeArrowheads="1"/>
              </p:cNvSpPr>
              <p:nvPr userDrawn="1"/>
            </p:nvSpPr>
            <p:spPr bwMode="auto">
              <a:xfrm>
                <a:off x="1928" y="1961"/>
                <a:ext cx="15" cy="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7" name="Rectangle 118"/>
              <p:cNvSpPr>
                <a:spLocks noChangeArrowheads="1"/>
              </p:cNvSpPr>
              <p:nvPr userDrawn="1"/>
            </p:nvSpPr>
            <p:spPr bwMode="auto">
              <a:xfrm>
                <a:off x="2000" y="1961"/>
                <a:ext cx="16" cy="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8" name="Freeform 119"/>
              <p:cNvSpPr>
                <a:spLocks noEditPoints="1"/>
              </p:cNvSpPr>
              <p:nvPr userDrawn="1"/>
            </p:nvSpPr>
            <p:spPr bwMode="auto">
              <a:xfrm>
                <a:off x="1889" y="1976"/>
                <a:ext cx="166" cy="151"/>
              </a:xfrm>
              <a:custGeom>
                <a:avLst/>
                <a:gdLst>
                  <a:gd name="T0" fmla="*/ 137 w 166"/>
                  <a:gd name="T1" fmla="*/ 0 h 151"/>
                  <a:gd name="T2" fmla="*/ 137 w 166"/>
                  <a:gd name="T3" fmla="*/ 22 h 151"/>
                  <a:gd name="T4" fmla="*/ 100 w 166"/>
                  <a:gd name="T5" fmla="*/ 22 h 151"/>
                  <a:gd name="T6" fmla="*/ 100 w 166"/>
                  <a:gd name="T7" fmla="*/ 0 h 151"/>
                  <a:gd name="T8" fmla="*/ 66 w 166"/>
                  <a:gd name="T9" fmla="*/ 0 h 151"/>
                  <a:gd name="T10" fmla="*/ 66 w 166"/>
                  <a:gd name="T11" fmla="*/ 22 h 151"/>
                  <a:gd name="T12" fmla="*/ 27 w 166"/>
                  <a:gd name="T13" fmla="*/ 22 h 151"/>
                  <a:gd name="T14" fmla="*/ 27 w 166"/>
                  <a:gd name="T15" fmla="*/ 0 h 151"/>
                  <a:gd name="T16" fmla="*/ 0 w 166"/>
                  <a:gd name="T17" fmla="*/ 0 h 151"/>
                  <a:gd name="T18" fmla="*/ 0 w 166"/>
                  <a:gd name="T19" fmla="*/ 151 h 151"/>
                  <a:gd name="T20" fmla="*/ 166 w 166"/>
                  <a:gd name="T21" fmla="*/ 151 h 151"/>
                  <a:gd name="T22" fmla="*/ 166 w 166"/>
                  <a:gd name="T23" fmla="*/ 0 h 151"/>
                  <a:gd name="T24" fmla="*/ 137 w 166"/>
                  <a:gd name="T25" fmla="*/ 0 h 151"/>
                  <a:gd name="T26" fmla="*/ 159 w 166"/>
                  <a:gd name="T27" fmla="*/ 144 h 151"/>
                  <a:gd name="T28" fmla="*/ 7 w 166"/>
                  <a:gd name="T29" fmla="*/ 144 h 151"/>
                  <a:gd name="T30" fmla="*/ 7 w 166"/>
                  <a:gd name="T31" fmla="*/ 34 h 151"/>
                  <a:gd name="T32" fmla="*/ 159 w 166"/>
                  <a:gd name="T33" fmla="*/ 34 h 151"/>
                  <a:gd name="T34" fmla="*/ 159 w 166"/>
                  <a:gd name="T35"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6" h="151">
                    <a:moveTo>
                      <a:pt x="137" y="0"/>
                    </a:moveTo>
                    <a:lnTo>
                      <a:pt x="137" y="22"/>
                    </a:lnTo>
                    <a:lnTo>
                      <a:pt x="100" y="22"/>
                    </a:lnTo>
                    <a:lnTo>
                      <a:pt x="100" y="0"/>
                    </a:lnTo>
                    <a:lnTo>
                      <a:pt x="66" y="0"/>
                    </a:lnTo>
                    <a:lnTo>
                      <a:pt x="66" y="22"/>
                    </a:lnTo>
                    <a:lnTo>
                      <a:pt x="27" y="22"/>
                    </a:lnTo>
                    <a:lnTo>
                      <a:pt x="27" y="0"/>
                    </a:lnTo>
                    <a:lnTo>
                      <a:pt x="0" y="0"/>
                    </a:lnTo>
                    <a:lnTo>
                      <a:pt x="0" y="151"/>
                    </a:lnTo>
                    <a:lnTo>
                      <a:pt x="166" y="151"/>
                    </a:lnTo>
                    <a:lnTo>
                      <a:pt x="166" y="0"/>
                    </a:lnTo>
                    <a:lnTo>
                      <a:pt x="137" y="0"/>
                    </a:lnTo>
                    <a:close/>
                    <a:moveTo>
                      <a:pt x="159" y="144"/>
                    </a:moveTo>
                    <a:lnTo>
                      <a:pt x="7" y="144"/>
                    </a:lnTo>
                    <a:lnTo>
                      <a:pt x="7" y="34"/>
                    </a:lnTo>
                    <a:lnTo>
                      <a:pt x="159" y="34"/>
                    </a:lnTo>
                    <a:lnTo>
                      <a:pt x="159"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9" name="Freeform 120"/>
              <p:cNvSpPr>
                <a:spLocks noEditPoints="1"/>
              </p:cNvSpPr>
              <p:nvPr userDrawn="1"/>
            </p:nvSpPr>
            <p:spPr bwMode="auto">
              <a:xfrm>
                <a:off x="2208" y="126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0" name="Freeform 121"/>
              <p:cNvSpPr>
                <a:spLocks/>
              </p:cNvSpPr>
              <p:nvPr userDrawn="1"/>
            </p:nvSpPr>
            <p:spPr bwMode="auto">
              <a:xfrm>
                <a:off x="1958" y="952"/>
                <a:ext cx="149" cy="45"/>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1" name="Rectangle 122"/>
              <p:cNvSpPr>
                <a:spLocks noChangeArrowheads="1"/>
              </p:cNvSpPr>
              <p:nvPr userDrawn="1"/>
            </p:nvSpPr>
            <p:spPr bwMode="auto">
              <a:xfrm>
                <a:off x="1958" y="1011"/>
                <a:ext cx="149"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2" name="Freeform 123"/>
              <p:cNvSpPr>
                <a:spLocks/>
              </p:cNvSpPr>
              <p:nvPr userDrawn="1"/>
            </p:nvSpPr>
            <p:spPr bwMode="auto">
              <a:xfrm>
                <a:off x="1958" y="1057"/>
                <a:ext cx="149" cy="45"/>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3" name="Freeform 124"/>
              <p:cNvSpPr>
                <a:spLocks noEditPoints="1"/>
              </p:cNvSpPr>
              <p:nvPr userDrawn="1"/>
            </p:nvSpPr>
            <p:spPr bwMode="auto">
              <a:xfrm>
                <a:off x="2370" y="729"/>
                <a:ext cx="169" cy="169"/>
              </a:xfrm>
              <a:custGeom>
                <a:avLst/>
                <a:gdLst>
                  <a:gd name="T0" fmla="*/ 117 w 169"/>
                  <a:gd name="T1" fmla="*/ 76 h 169"/>
                  <a:gd name="T2" fmla="*/ 53 w 169"/>
                  <a:gd name="T3" fmla="*/ 76 h 169"/>
                  <a:gd name="T4" fmla="*/ 53 w 169"/>
                  <a:gd name="T5" fmla="*/ 69 h 169"/>
                  <a:gd name="T6" fmla="*/ 117 w 169"/>
                  <a:gd name="T7" fmla="*/ 69 h 169"/>
                  <a:gd name="T8" fmla="*/ 117 w 169"/>
                  <a:gd name="T9" fmla="*/ 76 h 169"/>
                  <a:gd name="T10" fmla="*/ 117 w 169"/>
                  <a:gd name="T11" fmla="*/ 96 h 169"/>
                  <a:gd name="T12" fmla="*/ 53 w 169"/>
                  <a:gd name="T13" fmla="*/ 96 h 169"/>
                  <a:gd name="T14" fmla="*/ 53 w 169"/>
                  <a:gd name="T15" fmla="*/ 104 h 169"/>
                  <a:gd name="T16" fmla="*/ 117 w 169"/>
                  <a:gd name="T17" fmla="*/ 104 h 169"/>
                  <a:gd name="T18" fmla="*/ 117 w 169"/>
                  <a:gd name="T19" fmla="*/ 96 h 169"/>
                  <a:gd name="T20" fmla="*/ 117 w 169"/>
                  <a:gd name="T21" fmla="*/ 39 h 169"/>
                  <a:gd name="T22" fmla="*/ 53 w 169"/>
                  <a:gd name="T23" fmla="*/ 39 h 169"/>
                  <a:gd name="T24" fmla="*/ 53 w 169"/>
                  <a:gd name="T25" fmla="*/ 47 h 169"/>
                  <a:gd name="T26" fmla="*/ 117 w 169"/>
                  <a:gd name="T27" fmla="*/ 47 h 169"/>
                  <a:gd name="T28" fmla="*/ 117 w 169"/>
                  <a:gd name="T29" fmla="*/ 39 h 169"/>
                  <a:gd name="T30" fmla="*/ 117 w 169"/>
                  <a:gd name="T31" fmla="*/ 126 h 169"/>
                  <a:gd name="T32" fmla="*/ 53 w 169"/>
                  <a:gd name="T33" fmla="*/ 126 h 169"/>
                  <a:gd name="T34" fmla="*/ 53 w 169"/>
                  <a:gd name="T35" fmla="*/ 133 h 169"/>
                  <a:gd name="T36" fmla="*/ 117 w 169"/>
                  <a:gd name="T37" fmla="*/ 133 h 169"/>
                  <a:gd name="T38" fmla="*/ 117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2 w 169"/>
                  <a:gd name="T51" fmla="*/ 8 h 169"/>
                  <a:gd name="T52" fmla="*/ 9 w 169"/>
                  <a:gd name="T53" fmla="*/ 8 h 169"/>
                  <a:gd name="T54" fmla="*/ 9 w 169"/>
                  <a:gd name="T55" fmla="*/ 162 h 169"/>
                  <a:gd name="T56" fmla="*/ 162 w 169"/>
                  <a:gd name="T57" fmla="*/ 162 h 169"/>
                  <a:gd name="T58" fmla="*/ 162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7" y="76"/>
                    </a:moveTo>
                    <a:lnTo>
                      <a:pt x="53" y="76"/>
                    </a:lnTo>
                    <a:lnTo>
                      <a:pt x="53" y="69"/>
                    </a:lnTo>
                    <a:lnTo>
                      <a:pt x="117" y="69"/>
                    </a:lnTo>
                    <a:lnTo>
                      <a:pt x="117" y="76"/>
                    </a:lnTo>
                    <a:close/>
                    <a:moveTo>
                      <a:pt x="117" y="96"/>
                    </a:moveTo>
                    <a:lnTo>
                      <a:pt x="53" y="96"/>
                    </a:lnTo>
                    <a:lnTo>
                      <a:pt x="53" y="104"/>
                    </a:lnTo>
                    <a:lnTo>
                      <a:pt x="117" y="104"/>
                    </a:lnTo>
                    <a:lnTo>
                      <a:pt x="117" y="96"/>
                    </a:lnTo>
                    <a:close/>
                    <a:moveTo>
                      <a:pt x="117" y="39"/>
                    </a:moveTo>
                    <a:lnTo>
                      <a:pt x="53" y="39"/>
                    </a:lnTo>
                    <a:lnTo>
                      <a:pt x="53" y="47"/>
                    </a:lnTo>
                    <a:lnTo>
                      <a:pt x="117" y="47"/>
                    </a:lnTo>
                    <a:lnTo>
                      <a:pt x="117" y="39"/>
                    </a:lnTo>
                    <a:close/>
                    <a:moveTo>
                      <a:pt x="117" y="126"/>
                    </a:moveTo>
                    <a:lnTo>
                      <a:pt x="53" y="126"/>
                    </a:lnTo>
                    <a:lnTo>
                      <a:pt x="53" y="133"/>
                    </a:lnTo>
                    <a:lnTo>
                      <a:pt x="117" y="133"/>
                    </a:lnTo>
                    <a:lnTo>
                      <a:pt x="117" y="126"/>
                    </a:lnTo>
                    <a:close/>
                    <a:moveTo>
                      <a:pt x="169" y="169"/>
                    </a:moveTo>
                    <a:lnTo>
                      <a:pt x="0" y="169"/>
                    </a:lnTo>
                    <a:lnTo>
                      <a:pt x="0" y="0"/>
                    </a:lnTo>
                    <a:lnTo>
                      <a:pt x="169" y="0"/>
                    </a:lnTo>
                    <a:lnTo>
                      <a:pt x="169" y="169"/>
                    </a:lnTo>
                    <a:close/>
                    <a:moveTo>
                      <a:pt x="162" y="8"/>
                    </a:moveTo>
                    <a:lnTo>
                      <a:pt x="9" y="8"/>
                    </a:lnTo>
                    <a:lnTo>
                      <a:pt x="9" y="162"/>
                    </a:lnTo>
                    <a:lnTo>
                      <a:pt x="162" y="162"/>
                    </a:lnTo>
                    <a:lnTo>
                      <a:pt x="16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4" name="Freeform 125"/>
              <p:cNvSpPr>
                <a:spLocks noEditPoints="1"/>
              </p:cNvSpPr>
              <p:nvPr userDrawn="1"/>
            </p:nvSpPr>
            <p:spPr bwMode="auto">
              <a:xfrm>
                <a:off x="2990" y="713"/>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5" name="Freeform 126"/>
              <p:cNvSpPr>
                <a:spLocks noEditPoints="1"/>
              </p:cNvSpPr>
              <p:nvPr userDrawn="1"/>
            </p:nvSpPr>
            <p:spPr bwMode="auto">
              <a:xfrm>
                <a:off x="791" y="310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6" name="Freeform 127"/>
              <p:cNvSpPr>
                <a:spLocks noEditPoints="1"/>
              </p:cNvSpPr>
              <p:nvPr userDrawn="1"/>
            </p:nvSpPr>
            <p:spPr bwMode="auto">
              <a:xfrm>
                <a:off x="4299" y="776"/>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7" name="Oval 128"/>
              <p:cNvSpPr>
                <a:spLocks noChangeArrowheads="1"/>
              </p:cNvSpPr>
              <p:nvPr userDrawn="1"/>
            </p:nvSpPr>
            <p:spPr bwMode="auto">
              <a:xfrm>
                <a:off x="4350" y="855"/>
                <a:ext cx="15"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8" name="Freeform 129"/>
              <p:cNvSpPr>
                <a:spLocks noEditPoints="1"/>
              </p:cNvSpPr>
              <p:nvPr userDrawn="1"/>
            </p:nvSpPr>
            <p:spPr bwMode="auto">
              <a:xfrm>
                <a:off x="4799" y="860"/>
                <a:ext cx="169"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9" name="Rectangle 130"/>
              <p:cNvSpPr>
                <a:spLocks noChangeArrowheads="1"/>
              </p:cNvSpPr>
              <p:nvPr userDrawn="1"/>
            </p:nvSpPr>
            <p:spPr bwMode="auto">
              <a:xfrm>
                <a:off x="4799" y="953"/>
                <a:ext cx="16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0" name="Rectangle 131"/>
              <p:cNvSpPr>
                <a:spLocks noChangeArrowheads="1"/>
              </p:cNvSpPr>
              <p:nvPr userDrawn="1"/>
            </p:nvSpPr>
            <p:spPr bwMode="auto">
              <a:xfrm>
                <a:off x="4799" y="986"/>
                <a:ext cx="169" cy="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1" name="Rectangle 132"/>
              <p:cNvSpPr>
                <a:spLocks noChangeArrowheads="1"/>
              </p:cNvSpPr>
              <p:nvPr userDrawn="1"/>
            </p:nvSpPr>
            <p:spPr bwMode="auto">
              <a:xfrm>
                <a:off x="4799" y="1019"/>
                <a:ext cx="169" cy="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2" name="Freeform 133"/>
              <p:cNvSpPr>
                <a:spLocks noEditPoints="1"/>
              </p:cNvSpPr>
              <p:nvPr userDrawn="1"/>
            </p:nvSpPr>
            <p:spPr bwMode="auto">
              <a:xfrm>
                <a:off x="5172" y="1550"/>
                <a:ext cx="237" cy="137"/>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3" name="Freeform 134"/>
              <p:cNvSpPr>
                <a:spLocks noEditPoints="1"/>
              </p:cNvSpPr>
              <p:nvPr userDrawn="1"/>
            </p:nvSpPr>
            <p:spPr bwMode="auto">
              <a:xfrm>
                <a:off x="3512" y="867"/>
                <a:ext cx="236" cy="137"/>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4" name="Freeform 135"/>
              <p:cNvSpPr>
                <a:spLocks noEditPoints="1"/>
              </p:cNvSpPr>
              <p:nvPr userDrawn="1"/>
            </p:nvSpPr>
            <p:spPr bwMode="auto">
              <a:xfrm>
                <a:off x="2781" y="1393"/>
                <a:ext cx="175" cy="166"/>
              </a:xfrm>
              <a:custGeom>
                <a:avLst/>
                <a:gdLst>
                  <a:gd name="T0" fmla="*/ 153 w 175"/>
                  <a:gd name="T1" fmla="*/ 54 h 166"/>
                  <a:gd name="T2" fmla="*/ 153 w 175"/>
                  <a:gd name="T3" fmla="*/ 30 h 166"/>
                  <a:gd name="T4" fmla="*/ 123 w 175"/>
                  <a:gd name="T5" fmla="*/ 30 h 166"/>
                  <a:gd name="T6" fmla="*/ 88 w 175"/>
                  <a:gd name="T7" fmla="*/ 0 h 166"/>
                  <a:gd name="T8" fmla="*/ 49 w 175"/>
                  <a:gd name="T9" fmla="*/ 30 h 166"/>
                  <a:gd name="T10" fmla="*/ 20 w 175"/>
                  <a:gd name="T11" fmla="*/ 30 h 166"/>
                  <a:gd name="T12" fmla="*/ 20 w 175"/>
                  <a:gd name="T13" fmla="*/ 52 h 166"/>
                  <a:gd name="T14" fmla="*/ 0 w 175"/>
                  <a:gd name="T15" fmla="*/ 69 h 166"/>
                  <a:gd name="T16" fmla="*/ 0 w 175"/>
                  <a:gd name="T17" fmla="*/ 166 h 166"/>
                  <a:gd name="T18" fmla="*/ 175 w 175"/>
                  <a:gd name="T19" fmla="*/ 166 h 166"/>
                  <a:gd name="T20" fmla="*/ 175 w 175"/>
                  <a:gd name="T21" fmla="*/ 69 h 166"/>
                  <a:gd name="T22" fmla="*/ 153 w 175"/>
                  <a:gd name="T23" fmla="*/ 54 h 166"/>
                  <a:gd name="T24" fmla="*/ 167 w 175"/>
                  <a:gd name="T25" fmla="*/ 159 h 166"/>
                  <a:gd name="T26" fmla="*/ 6 w 175"/>
                  <a:gd name="T27" fmla="*/ 159 h 166"/>
                  <a:gd name="T28" fmla="*/ 6 w 175"/>
                  <a:gd name="T29" fmla="*/ 74 h 166"/>
                  <a:gd name="T30" fmla="*/ 28 w 175"/>
                  <a:gd name="T31" fmla="*/ 57 h 166"/>
                  <a:gd name="T32" fmla="*/ 28 w 175"/>
                  <a:gd name="T33" fmla="*/ 37 h 166"/>
                  <a:gd name="T34" fmla="*/ 52 w 175"/>
                  <a:gd name="T35" fmla="*/ 37 h 166"/>
                  <a:gd name="T36" fmla="*/ 88 w 175"/>
                  <a:gd name="T37" fmla="*/ 10 h 166"/>
                  <a:gd name="T38" fmla="*/ 120 w 175"/>
                  <a:gd name="T39" fmla="*/ 37 h 166"/>
                  <a:gd name="T40" fmla="*/ 147 w 175"/>
                  <a:gd name="T41" fmla="*/ 37 h 166"/>
                  <a:gd name="T42" fmla="*/ 147 w 175"/>
                  <a:gd name="T43" fmla="*/ 57 h 166"/>
                  <a:gd name="T44" fmla="*/ 167 w 175"/>
                  <a:gd name="T45" fmla="*/ 74 h 166"/>
                  <a:gd name="T46" fmla="*/ 167 w 175"/>
                  <a:gd name="T47" fmla="*/ 159 h 166"/>
                  <a:gd name="T48" fmla="*/ 35 w 175"/>
                  <a:gd name="T49" fmla="*/ 91 h 166"/>
                  <a:gd name="T50" fmla="*/ 88 w 175"/>
                  <a:gd name="T51" fmla="*/ 127 h 166"/>
                  <a:gd name="T52" fmla="*/ 140 w 175"/>
                  <a:gd name="T53" fmla="*/ 93 h 166"/>
                  <a:gd name="T54" fmla="*/ 140 w 175"/>
                  <a:gd name="T55" fmla="*/ 46 h 166"/>
                  <a:gd name="T56" fmla="*/ 35 w 175"/>
                  <a:gd name="T57" fmla="*/ 46 h 166"/>
                  <a:gd name="T58" fmla="*/ 35 w 175"/>
                  <a:gd name="T59" fmla="*/ 91 h 166"/>
                  <a:gd name="T60" fmla="*/ 55 w 175"/>
                  <a:gd name="T61" fmla="*/ 57 h 166"/>
                  <a:gd name="T62" fmla="*/ 120 w 175"/>
                  <a:gd name="T63" fmla="*/ 57 h 166"/>
                  <a:gd name="T64" fmla="*/ 120 w 175"/>
                  <a:gd name="T65" fmla="*/ 66 h 166"/>
                  <a:gd name="T66" fmla="*/ 55 w 175"/>
                  <a:gd name="T67" fmla="*/ 66 h 166"/>
                  <a:gd name="T68" fmla="*/ 55 w 175"/>
                  <a:gd name="T69" fmla="*/ 57 h 166"/>
                  <a:gd name="T70" fmla="*/ 55 w 175"/>
                  <a:gd name="T71" fmla="*/ 79 h 166"/>
                  <a:gd name="T72" fmla="*/ 120 w 175"/>
                  <a:gd name="T73" fmla="*/ 79 h 166"/>
                  <a:gd name="T74" fmla="*/ 120 w 175"/>
                  <a:gd name="T75" fmla="*/ 88 h 166"/>
                  <a:gd name="T76" fmla="*/ 55 w 175"/>
                  <a:gd name="T77" fmla="*/ 88 h 166"/>
                  <a:gd name="T78" fmla="*/ 55 w 175"/>
                  <a:gd name="T79" fmla="*/ 7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6">
                    <a:moveTo>
                      <a:pt x="153" y="54"/>
                    </a:moveTo>
                    <a:lnTo>
                      <a:pt x="153" y="30"/>
                    </a:lnTo>
                    <a:lnTo>
                      <a:pt x="123" y="30"/>
                    </a:lnTo>
                    <a:lnTo>
                      <a:pt x="88" y="0"/>
                    </a:lnTo>
                    <a:lnTo>
                      <a:pt x="49" y="30"/>
                    </a:lnTo>
                    <a:lnTo>
                      <a:pt x="20" y="30"/>
                    </a:lnTo>
                    <a:lnTo>
                      <a:pt x="20" y="52"/>
                    </a:lnTo>
                    <a:lnTo>
                      <a:pt x="0" y="69"/>
                    </a:lnTo>
                    <a:lnTo>
                      <a:pt x="0" y="166"/>
                    </a:lnTo>
                    <a:lnTo>
                      <a:pt x="175" y="166"/>
                    </a:lnTo>
                    <a:lnTo>
                      <a:pt x="175" y="69"/>
                    </a:lnTo>
                    <a:lnTo>
                      <a:pt x="153" y="54"/>
                    </a:lnTo>
                    <a:close/>
                    <a:moveTo>
                      <a:pt x="167" y="159"/>
                    </a:moveTo>
                    <a:lnTo>
                      <a:pt x="6" y="159"/>
                    </a:lnTo>
                    <a:lnTo>
                      <a:pt x="6" y="74"/>
                    </a:lnTo>
                    <a:lnTo>
                      <a:pt x="28" y="57"/>
                    </a:lnTo>
                    <a:lnTo>
                      <a:pt x="28" y="37"/>
                    </a:lnTo>
                    <a:lnTo>
                      <a:pt x="52" y="37"/>
                    </a:lnTo>
                    <a:lnTo>
                      <a:pt x="88" y="10"/>
                    </a:lnTo>
                    <a:lnTo>
                      <a:pt x="120" y="37"/>
                    </a:lnTo>
                    <a:lnTo>
                      <a:pt x="147" y="37"/>
                    </a:lnTo>
                    <a:lnTo>
                      <a:pt x="147" y="57"/>
                    </a:lnTo>
                    <a:lnTo>
                      <a:pt x="167" y="74"/>
                    </a:lnTo>
                    <a:lnTo>
                      <a:pt x="167" y="159"/>
                    </a:lnTo>
                    <a:close/>
                    <a:moveTo>
                      <a:pt x="35" y="91"/>
                    </a:moveTo>
                    <a:lnTo>
                      <a:pt x="88" y="127"/>
                    </a:lnTo>
                    <a:lnTo>
                      <a:pt x="140" y="93"/>
                    </a:lnTo>
                    <a:lnTo>
                      <a:pt x="140" y="46"/>
                    </a:lnTo>
                    <a:lnTo>
                      <a:pt x="35" y="46"/>
                    </a:lnTo>
                    <a:lnTo>
                      <a:pt x="35" y="91"/>
                    </a:lnTo>
                    <a:close/>
                    <a:moveTo>
                      <a:pt x="55" y="57"/>
                    </a:moveTo>
                    <a:lnTo>
                      <a:pt x="120" y="57"/>
                    </a:lnTo>
                    <a:lnTo>
                      <a:pt x="120" y="66"/>
                    </a:lnTo>
                    <a:lnTo>
                      <a:pt x="55" y="66"/>
                    </a:lnTo>
                    <a:lnTo>
                      <a:pt x="55" y="57"/>
                    </a:lnTo>
                    <a:close/>
                    <a:moveTo>
                      <a:pt x="55" y="79"/>
                    </a:moveTo>
                    <a:lnTo>
                      <a:pt x="120" y="79"/>
                    </a:lnTo>
                    <a:lnTo>
                      <a:pt x="120" y="88"/>
                    </a:lnTo>
                    <a:lnTo>
                      <a:pt x="55" y="88"/>
                    </a:lnTo>
                    <a:lnTo>
                      <a:pt x="55"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5" name="Freeform 136"/>
              <p:cNvSpPr>
                <a:spLocks noEditPoints="1"/>
              </p:cNvSpPr>
              <p:nvPr userDrawn="1"/>
            </p:nvSpPr>
            <p:spPr bwMode="auto">
              <a:xfrm>
                <a:off x="7253" y="308"/>
                <a:ext cx="175" cy="164"/>
              </a:xfrm>
              <a:custGeom>
                <a:avLst/>
                <a:gdLst>
                  <a:gd name="T0" fmla="*/ 153 w 175"/>
                  <a:gd name="T1" fmla="*/ 52 h 164"/>
                  <a:gd name="T2" fmla="*/ 153 w 175"/>
                  <a:gd name="T3" fmla="*/ 28 h 164"/>
                  <a:gd name="T4" fmla="*/ 123 w 175"/>
                  <a:gd name="T5" fmla="*/ 28 h 164"/>
                  <a:gd name="T6" fmla="*/ 88 w 175"/>
                  <a:gd name="T7" fmla="*/ 0 h 164"/>
                  <a:gd name="T8" fmla="*/ 49 w 175"/>
                  <a:gd name="T9" fmla="*/ 28 h 164"/>
                  <a:gd name="T10" fmla="*/ 20 w 175"/>
                  <a:gd name="T11" fmla="*/ 28 h 164"/>
                  <a:gd name="T12" fmla="*/ 20 w 175"/>
                  <a:gd name="T13" fmla="*/ 52 h 164"/>
                  <a:gd name="T14" fmla="*/ 0 w 175"/>
                  <a:gd name="T15" fmla="*/ 69 h 164"/>
                  <a:gd name="T16" fmla="*/ 0 w 175"/>
                  <a:gd name="T17" fmla="*/ 164 h 164"/>
                  <a:gd name="T18" fmla="*/ 175 w 175"/>
                  <a:gd name="T19" fmla="*/ 164 h 164"/>
                  <a:gd name="T20" fmla="*/ 175 w 175"/>
                  <a:gd name="T21" fmla="*/ 69 h 164"/>
                  <a:gd name="T22" fmla="*/ 153 w 175"/>
                  <a:gd name="T23" fmla="*/ 52 h 164"/>
                  <a:gd name="T24" fmla="*/ 167 w 175"/>
                  <a:gd name="T25" fmla="*/ 157 h 164"/>
                  <a:gd name="T26" fmla="*/ 7 w 175"/>
                  <a:gd name="T27" fmla="*/ 157 h 164"/>
                  <a:gd name="T28" fmla="*/ 7 w 175"/>
                  <a:gd name="T29" fmla="*/ 72 h 164"/>
                  <a:gd name="T30" fmla="*/ 28 w 175"/>
                  <a:gd name="T31" fmla="*/ 56 h 164"/>
                  <a:gd name="T32" fmla="*/ 28 w 175"/>
                  <a:gd name="T33" fmla="*/ 37 h 164"/>
                  <a:gd name="T34" fmla="*/ 52 w 175"/>
                  <a:gd name="T35" fmla="*/ 37 h 164"/>
                  <a:gd name="T36" fmla="*/ 88 w 175"/>
                  <a:gd name="T37" fmla="*/ 8 h 164"/>
                  <a:gd name="T38" fmla="*/ 120 w 175"/>
                  <a:gd name="T39" fmla="*/ 37 h 164"/>
                  <a:gd name="T40" fmla="*/ 147 w 175"/>
                  <a:gd name="T41" fmla="*/ 37 h 164"/>
                  <a:gd name="T42" fmla="*/ 147 w 175"/>
                  <a:gd name="T43" fmla="*/ 57 h 164"/>
                  <a:gd name="T44" fmla="*/ 167 w 175"/>
                  <a:gd name="T45" fmla="*/ 72 h 164"/>
                  <a:gd name="T46" fmla="*/ 167 w 175"/>
                  <a:gd name="T47" fmla="*/ 157 h 164"/>
                  <a:gd name="T48" fmla="*/ 35 w 175"/>
                  <a:gd name="T49" fmla="*/ 91 h 164"/>
                  <a:gd name="T50" fmla="*/ 88 w 175"/>
                  <a:gd name="T51" fmla="*/ 125 h 164"/>
                  <a:gd name="T52" fmla="*/ 140 w 175"/>
                  <a:gd name="T53" fmla="*/ 91 h 164"/>
                  <a:gd name="T54" fmla="*/ 140 w 175"/>
                  <a:gd name="T55" fmla="*/ 45 h 164"/>
                  <a:gd name="T56" fmla="*/ 35 w 175"/>
                  <a:gd name="T57" fmla="*/ 45 h 164"/>
                  <a:gd name="T58" fmla="*/ 35 w 175"/>
                  <a:gd name="T59" fmla="*/ 91 h 164"/>
                  <a:gd name="T60" fmla="*/ 55 w 175"/>
                  <a:gd name="T61" fmla="*/ 56 h 164"/>
                  <a:gd name="T62" fmla="*/ 120 w 175"/>
                  <a:gd name="T63" fmla="*/ 56 h 164"/>
                  <a:gd name="T64" fmla="*/ 120 w 175"/>
                  <a:gd name="T65" fmla="*/ 64 h 164"/>
                  <a:gd name="T66" fmla="*/ 55 w 175"/>
                  <a:gd name="T67" fmla="*/ 64 h 164"/>
                  <a:gd name="T68" fmla="*/ 55 w 175"/>
                  <a:gd name="T69" fmla="*/ 56 h 164"/>
                  <a:gd name="T70" fmla="*/ 55 w 175"/>
                  <a:gd name="T71" fmla="*/ 77 h 164"/>
                  <a:gd name="T72" fmla="*/ 120 w 175"/>
                  <a:gd name="T73" fmla="*/ 77 h 164"/>
                  <a:gd name="T74" fmla="*/ 120 w 175"/>
                  <a:gd name="T75" fmla="*/ 86 h 164"/>
                  <a:gd name="T76" fmla="*/ 55 w 175"/>
                  <a:gd name="T77" fmla="*/ 86 h 164"/>
                  <a:gd name="T78" fmla="*/ 55 w 175"/>
                  <a:gd name="T79" fmla="*/ 7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4">
                    <a:moveTo>
                      <a:pt x="153" y="52"/>
                    </a:moveTo>
                    <a:lnTo>
                      <a:pt x="153" y="28"/>
                    </a:lnTo>
                    <a:lnTo>
                      <a:pt x="123" y="28"/>
                    </a:lnTo>
                    <a:lnTo>
                      <a:pt x="88" y="0"/>
                    </a:lnTo>
                    <a:lnTo>
                      <a:pt x="49" y="28"/>
                    </a:lnTo>
                    <a:lnTo>
                      <a:pt x="20" y="28"/>
                    </a:lnTo>
                    <a:lnTo>
                      <a:pt x="20" y="52"/>
                    </a:lnTo>
                    <a:lnTo>
                      <a:pt x="0" y="69"/>
                    </a:lnTo>
                    <a:lnTo>
                      <a:pt x="0" y="164"/>
                    </a:lnTo>
                    <a:lnTo>
                      <a:pt x="175" y="164"/>
                    </a:lnTo>
                    <a:lnTo>
                      <a:pt x="175" y="69"/>
                    </a:lnTo>
                    <a:lnTo>
                      <a:pt x="153" y="52"/>
                    </a:lnTo>
                    <a:close/>
                    <a:moveTo>
                      <a:pt x="167" y="157"/>
                    </a:moveTo>
                    <a:lnTo>
                      <a:pt x="7" y="157"/>
                    </a:lnTo>
                    <a:lnTo>
                      <a:pt x="7" y="72"/>
                    </a:lnTo>
                    <a:lnTo>
                      <a:pt x="28" y="56"/>
                    </a:lnTo>
                    <a:lnTo>
                      <a:pt x="28" y="37"/>
                    </a:lnTo>
                    <a:lnTo>
                      <a:pt x="52" y="37"/>
                    </a:lnTo>
                    <a:lnTo>
                      <a:pt x="88" y="8"/>
                    </a:lnTo>
                    <a:lnTo>
                      <a:pt x="120" y="37"/>
                    </a:lnTo>
                    <a:lnTo>
                      <a:pt x="147" y="37"/>
                    </a:lnTo>
                    <a:lnTo>
                      <a:pt x="147" y="57"/>
                    </a:lnTo>
                    <a:lnTo>
                      <a:pt x="167" y="72"/>
                    </a:lnTo>
                    <a:lnTo>
                      <a:pt x="167" y="157"/>
                    </a:lnTo>
                    <a:close/>
                    <a:moveTo>
                      <a:pt x="35" y="91"/>
                    </a:moveTo>
                    <a:lnTo>
                      <a:pt x="88" y="125"/>
                    </a:lnTo>
                    <a:lnTo>
                      <a:pt x="140" y="91"/>
                    </a:lnTo>
                    <a:lnTo>
                      <a:pt x="140" y="45"/>
                    </a:lnTo>
                    <a:lnTo>
                      <a:pt x="35" y="45"/>
                    </a:lnTo>
                    <a:lnTo>
                      <a:pt x="35" y="91"/>
                    </a:lnTo>
                    <a:close/>
                    <a:moveTo>
                      <a:pt x="55" y="56"/>
                    </a:moveTo>
                    <a:lnTo>
                      <a:pt x="120" y="56"/>
                    </a:lnTo>
                    <a:lnTo>
                      <a:pt x="120" y="64"/>
                    </a:lnTo>
                    <a:lnTo>
                      <a:pt x="55" y="64"/>
                    </a:lnTo>
                    <a:lnTo>
                      <a:pt x="55" y="56"/>
                    </a:lnTo>
                    <a:close/>
                    <a:moveTo>
                      <a:pt x="55" y="77"/>
                    </a:moveTo>
                    <a:lnTo>
                      <a:pt x="120" y="77"/>
                    </a:lnTo>
                    <a:lnTo>
                      <a:pt x="120" y="86"/>
                    </a:lnTo>
                    <a:lnTo>
                      <a:pt x="55" y="86"/>
                    </a:lnTo>
                    <a:lnTo>
                      <a:pt x="55"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6" name="Freeform 137"/>
              <p:cNvSpPr>
                <a:spLocks noEditPoints="1"/>
              </p:cNvSpPr>
              <p:nvPr userDrawn="1"/>
            </p:nvSpPr>
            <p:spPr bwMode="auto">
              <a:xfrm>
                <a:off x="141" y="2962"/>
                <a:ext cx="176" cy="165"/>
              </a:xfrm>
              <a:custGeom>
                <a:avLst/>
                <a:gdLst>
                  <a:gd name="T0" fmla="*/ 155 w 176"/>
                  <a:gd name="T1" fmla="*/ 54 h 165"/>
                  <a:gd name="T2" fmla="*/ 155 w 176"/>
                  <a:gd name="T3" fmla="*/ 30 h 165"/>
                  <a:gd name="T4" fmla="*/ 123 w 176"/>
                  <a:gd name="T5" fmla="*/ 30 h 165"/>
                  <a:gd name="T6" fmla="*/ 88 w 176"/>
                  <a:gd name="T7" fmla="*/ 0 h 165"/>
                  <a:gd name="T8" fmla="*/ 51 w 176"/>
                  <a:gd name="T9" fmla="*/ 30 h 165"/>
                  <a:gd name="T10" fmla="*/ 22 w 176"/>
                  <a:gd name="T11" fmla="*/ 30 h 165"/>
                  <a:gd name="T12" fmla="*/ 22 w 176"/>
                  <a:gd name="T13" fmla="*/ 52 h 165"/>
                  <a:gd name="T14" fmla="*/ 0 w 176"/>
                  <a:gd name="T15" fmla="*/ 69 h 165"/>
                  <a:gd name="T16" fmla="*/ 0 w 176"/>
                  <a:gd name="T17" fmla="*/ 165 h 165"/>
                  <a:gd name="T18" fmla="*/ 176 w 176"/>
                  <a:gd name="T19" fmla="*/ 165 h 165"/>
                  <a:gd name="T20" fmla="*/ 176 w 176"/>
                  <a:gd name="T21" fmla="*/ 69 h 165"/>
                  <a:gd name="T22" fmla="*/ 155 w 176"/>
                  <a:gd name="T23" fmla="*/ 54 h 165"/>
                  <a:gd name="T24" fmla="*/ 169 w 176"/>
                  <a:gd name="T25" fmla="*/ 159 h 165"/>
                  <a:gd name="T26" fmla="*/ 9 w 176"/>
                  <a:gd name="T27" fmla="*/ 159 h 165"/>
                  <a:gd name="T28" fmla="*/ 9 w 176"/>
                  <a:gd name="T29" fmla="*/ 74 h 165"/>
                  <a:gd name="T30" fmla="*/ 29 w 176"/>
                  <a:gd name="T31" fmla="*/ 57 h 165"/>
                  <a:gd name="T32" fmla="*/ 29 w 176"/>
                  <a:gd name="T33" fmla="*/ 37 h 165"/>
                  <a:gd name="T34" fmla="*/ 52 w 176"/>
                  <a:gd name="T35" fmla="*/ 37 h 165"/>
                  <a:gd name="T36" fmla="*/ 88 w 176"/>
                  <a:gd name="T37" fmla="*/ 10 h 165"/>
                  <a:gd name="T38" fmla="*/ 120 w 176"/>
                  <a:gd name="T39" fmla="*/ 37 h 165"/>
                  <a:gd name="T40" fmla="*/ 147 w 176"/>
                  <a:gd name="T41" fmla="*/ 37 h 165"/>
                  <a:gd name="T42" fmla="*/ 147 w 176"/>
                  <a:gd name="T43" fmla="*/ 57 h 165"/>
                  <a:gd name="T44" fmla="*/ 169 w 176"/>
                  <a:gd name="T45" fmla="*/ 74 h 165"/>
                  <a:gd name="T46" fmla="*/ 169 w 176"/>
                  <a:gd name="T47" fmla="*/ 159 h 165"/>
                  <a:gd name="T48" fmla="*/ 36 w 176"/>
                  <a:gd name="T49" fmla="*/ 91 h 165"/>
                  <a:gd name="T50" fmla="*/ 88 w 176"/>
                  <a:gd name="T51" fmla="*/ 126 h 165"/>
                  <a:gd name="T52" fmla="*/ 140 w 176"/>
                  <a:gd name="T53" fmla="*/ 93 h 165"/>
                  <a:gd name="T54" fmla="*/ 140 w 176"/>
                  <a:gd name="T55" fmla="*/ 45 h 165"/>
                  <a:gd name="T56" fmla="*/ 36 w 176"/>
                  <a:gd name="T57" fmla="*/ 45 h 165"/>
                  <a:gd name="T58" fmla="*/ 36 w 176"/>
                  <a:gd name="T59" fmla="*/ 91 h 165"/>
                  <a:gd name="T60" fmla="*/ 56 w 176"/>
                  <a:gd name="T61" fmla="*/ 57 h 165"/>
                  <a:gd name="T62" fmla="*/ 120 w 176"/>
                  <a:gd name="T63" fmla="*/ 57 h 165"/>
                  <a:gd name="T64" fmla="*/ 120 w 176"/>
                  <a:gd name="T65" fmla="*/ 66 h 165"/>
                  <a:gd name="T66" fmla="*/ 56 w 176"/>
                  <a:gd name="T67" fmla="*/ 66 h 165"/>
                  <a:gd name="T68" fmla="*/ 56 w 176"/>
                  <a:gd name="T69" fmla="*/ 57 h 165"/>
                  <a:gd name="T70" fmla="*/ 56 w 176"/>
                  <a:gd name="T71" fmla="*/ 79 h 165"/>
                  <a:gd name="T72" fmla="*/ 120 w 176"/>
                  <a:gd name="T73" fmla="*/ 79 h 165"/>
                  <a:gd name="T74" fmla="*/ 120 w 176"/>
                  <a:gd name="T75" fmla="*/ 88 h 165"/>
                  <a:gd name="T76" fmla="*/ 56 w 176"/>
                  <a:gd name="T77" fmla="*/ 88 h 165"/>
                  <a:gd name="T78" fmla="*/ 56 w 176"/>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5">
                    <a:moveTo>
                      <a:pt x="155" y="54"/>
                    </a:moveTo>
                    <a:lnTo>
                      <a:pt x="155" y="30"/>
                    </a:lnTo>
                    <a:lnTo>
                      <a:pt x="123" y="30"/>
                    </a:lnTo>
                    <a:lnTo>
                      <a:pt x="88" y="0"/>
                    </a:lnTo>
                    <a:lnTo>
                      <a:pt x="51" y="30"/>
                    </a:lnTo>
                    <a:lnTo>
                      <a:pt x="22" y="30"/>
                    </a:lnTo>
                    <a:lnTo>
                      <a:pt x="22" y="52"/>
                    </a:lnTo>
                    <a:lnTo>
                      <a:pt x="0" y="69"/>
                    </a:lnTo>
                    <a:lnTo>
                      <a:pt x="0" y="165"/>
                    </a:lnTo>
                    <a:lnTo>
                      <a:pt x="176" y="165"/>
                    </a:lnTo>
                    <a:lnTo>
                      <a:pt x="176" y="69"/>
                    </a:lnTo>
                    <a:lnTo>
                      <a:pt x="155" y="54"/>
                    </a:lnTo>
                    <a:close/>
                    <a:moveTo>
                      <a:pt x="169" y="159"/>
                    </a:moveTo>
                    <a:lnTo>
                      <a:pt x="9" y="159"/>
                    </a:lnTo>
                    <a:lnTo>
                      <a:pt x="9" y="74"/>
                    </a:lnTo>
                    <a:lnTo>
                      <a:pt x="29" y="57"/>
                    </a:lnTo>
                    <a:lnTo>
                      <a:pt x="29" y="37"/>
                    </a:lnTo>
                    <a:lnTo>
                      <a:pt x="52" y="37"/>
                    </a:lnTo>
                    <a:lnTo>
                      <a:pt x="88" y="10"/>
                    </a:lnTo>
                    <a:lnTo>
                      <a:pt x="120" y="37"/>
                    </a:lnTo>
                    <a:lnTo>
                      <a:pt x="147" y="37"/>
                    </a:lnTo>
                    <a:lnTo>
                      <a:pt x="147" y="57"/>
                    </a:lnTo>
                    <a:lnTo>
                      <a:pt x="169" y="74"/>
                    </a:lnTo>
                    <a:lnTo>
                      <a:pt x="169" y="159"/>
                    </a:lnTo>
                    <a:close/>
                    <a:moveTo>
                      <a:pt x="36" y="91"/>
                    </a:moveTo>
                    <a:lnTo>
                      <a:pt x="88" y="126"/>
                    </a:lnTo>
                    <a:lnTo>
                      <a:pt x="140" y="93"/>
                    </a:lnTo>
                    <a:lnTo>
                      <a:pt x="140" y="45"/>
                    </a:lnTo>
                    <a:lnTo>
                      <a:pt x="36" y="45"/>
                    </a:lnTo>
                    <a:lnTo>
                      <a:pt x="36" y="91"/>
                    </a:lnTo>
                    <a:close/>
                    <a:moveTo>
                      <a:pt x="56" y="57"/>
                    </a:moveTo>
                    <a:lnTo>
                      <a:pt x="120" y="57"/>
                    </a:lnTo>
                    <a:lnTo>
                      <a:pt x="120" y="66"/>
                    </a:lnTo>
                    <a:lnTo>
                      <a:pt x="56" y="66"/>
                    </a:lnTo>
                    <a:lnTo>
                      <a:pt x="56" y="57"/>
                    </a:lnTo>
                    <a:close/>
                    <a:moveTo>
                      <a:pt x="56" y="79"/>
                    </a:moveTo>
                    <a:lnTo>
                      <a:pt x="120" y="79"/>
                    </a:lnTo>
                    <a:lnTo>
                      <a:pt x="120" y="88"/>
                    </a:lnTo>
                    <a:lnTo>
                      <a:pt x="56" y="88"/>
                    </a:lnTo>
                    <a:lnTo>
                      <a:pt x="56"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7" name="Rectangle 138"/>
              <p:cNvSpPr>
                <a:spLocks noChangeArrowheads="1"/>
              </p:cNvSpPr>
              <p:nvPr userDrawn="1"/>
            </p:nvSpPr>
            <p:spPr bwMode="auto">
              <a:xfrm>
                <a:off x="5000" y="1991"/>
                <a:ext cx="34"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8" name="Rectangle 139"/>
              <p:cNvSpPr>
                <a:spLocks noChangeArrowheads="1"/>
              </p:cNvSpPr>
              <p:nvPr userDrawn="1"/>
            </p:nvSpPr>
            <p:spPr bwMode="auto">
              <a:xfrm>
                <a:off x="5000" y="1968"/>
                <a:ext cx="51"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9" name="Rectangle 140"/>
              <p:cNvSpPr>
                <a:spLocks noChangeArrowheads="1"/>
              </p:cNvSpPr>
              <p:nvPr userDrawn="1"/>
            </p:nvSpPr>
            <p:spPr bwMode="auto">
              <a:xfrm>
                <a:off x="5000" y="1944"/>
                <a:ext cx="51"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0" name="Rectangle 141"/>
              <p:cNvSpPr>
                <a:spLocks noChangeArrowheads="1"/>
              </p:cNvSpPr>
              <p:nvPr userDrawn="1"/>
            </p:nvSpPr>
            <p:spPr bwMode="auto">
              <a:xfrm>
                <a:off x="5000" y="1922"/>
                <a:ext cx="51" cy="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1" name="Rectangle 142"/>
              <p:cNvSpPr>
                <a:spLocks noChangeArrowheads="1"/>
              </p:cNvSpPr>
              <p:nvPr userDrawn="1"/>
            </p:nvSpPr>
            <p:spPr bwMode="auto">
              <a:xfrm>
                <a:off x="4914" y="1991"/>
                <a:ext cx="33"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2" name="Rectangle 143"/>
              <p:cNvSpPr>
                <a:spLocks noChangeArrowheads="1"/>
              </p:cNvSpPr>
              <p:nvPr userDrawn="1"/>
            </p:nvSpPr>
            <p:spPr bwMode="auto">
              <a:xfrm>
                <a:off x="4914" y="1968"/>
                <a:ext cx="5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3" name="Rectangle 144"/>
              <p:cNvSpPr>
                <a:spLocks noChangeArrowheads="1"/>
              </p:cNvSpPr>
              <p:nvPr userDrawn="1"/>
            </p:nvSpPr>
            <p:spPr bwMode="auto">
              <a:xfrm>
                <a:off x="4914" y="1944"/>
                <a:ext cx="5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4" name="Rectangle 145"/>
              <p:cNvSpPr>
                <a:spLocks noChangeArrowheads="1"/>
              </p:cNvSpPr>
              <p:nvPr userDrawn="1"/>
            </p:nvSpPr>
            <p:spPr bwMode="auto">
              <a:xfrm>
                <a:off x="4914" y="1922"/>
                <a:ext cx="50" cy="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5" name="Freeform 146"/>
              <p:cNvSpPr>
                <a:spLocks noEditPoints="1"/>
              </p:cNvSpPr>
              <p:nvPr userDrawn="1"/>
            </p:nvSpPr>
            <p:spPr bwMode="auto">
              <a:xfrm>
                <a:off x="4892" y="1895"/>
                <a:ext cx="186" cy="140"/>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6" name="Rectangle 147"/>
              <p:cNvSpPr>
                <a:spLocks noChangeArrowheads="1"/>
              </p:cNvSpPr>
              <p:nvPr userDrawn="1"/>
            </p:nvSpPr>
            <p:spPr bwMode="auto">
              <a:xfrm>
                <a:off x="4539" y="2370"/>
                <a:ext cx="56"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7" name="Rectangle 148"/>
              <p:cNvSpPr>
                <a:spLocks noChangeArrowheads="1"/>
              </p:cNvSpPr>
              <p:nvPr userDrawn="1"/>
            </p:nvSpPr>
            <p:spPr bwMode="auto">
              <a:xfrm>
                <a:off x="4530" y="2345"/>
                <a:ext cx="78"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8" name="Rectangle 149"/>
              <p:cNvSpPr>
                <a:spLocks noChangeArrowheads="1"/>
              </p:cNvSpPr>
              <p:nvPr userDrawn="1"/>
            </p:nvSpPr>
            <p:spPr bwMode="auto">
              <a:xfrm>
                <a:off x="4544" y="2319"/>
                <a:ext cx="25"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9" name="Freeform 150"/>
              <p:cNvSpPr>
                <a:spLocks noEditPoints="1"/>
              </p:cNvSpPr>
              <p:nvPr userDrawn="1"/>
            </p:nvSpPr>
            <p:spPr bwMode="auto">
              <a:xfrm>
                <a:off x="4497" y="2282"/>
                <a:ext cx="174" cy="151"/>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0" name="Freeform 151"/>
              <p:cNvSpPr>
                <a:spLocks noEditPoints="1"/>
              </p:cNvSpPr>
              <p:nvPr userDrawn="1"/>
            </p:nvSpPr>
            <p:spPr bwMode="auto">
              <a:xfrm>
                <a:off x="4145" y="2588"/>
                <a:ext cx="171" cy="134"/>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1" name="Freeform 152"/>
              <p:cNvSpPr>
                <a:spLocks/>
              </p:cNvSpPr>
              <p:nvPr userDrawn="1"/>
            </p:nvSpPr>
            <p:spPr bwMode="auto">
              <a:xfrm>
                <a:off x="4287" y="2676"/>
                <a:ext cx="15" cy="8"/>
              </a:xfrm>
              <a:custGeom>
                <a:avLst/>
                <a:gdLst>
                  <a:gd name="T0" fmla="*/ 0 w 15"/>
                  <a:gd name="T1" fmla="*/ 0 h 8"/>
                  <a:gd name="T2" fmla="*/ 0 w 15"/>
                  <a:gd name="T3" fmla="*/ 8 h 8"/>
                  <a:gd name="T4" fmla="*/ 0 w 15"/>
                  <a:gd name="T5" fmla="*/ 8 h 8"/>
                  <a:gd name="T6" fmla="*/ 15 w 15"/>
                  <a:gd name="T7" fmla="*/ 8 h 8"/>
                  <a:gd name="T8" fmla="*/ 15 w 15"/>
                  <a:gd name="T9" fmla="*/ 0 h 8"/>
                  <a:gd name="T10" fmla="*/ 0 w 15"/>
                  <a:gd name="T11" fmla="*/ 0 h 8"/>
                  <a:gd name="T12" fmla="*/ 0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0" y="0"/>
                    </a:moveTo>
                    <a:lnTo>
                      <a:pt x="0" y="8"/>
                    </a:lnTo>
                    <a:lnTo>
                      <a:pt x="0" y="8"/>
                    </a:lnTo>
                    <a:lnTo>
                      <a:pt x="15" y="8"/>
                    </a:lnTo>
                    <a:lnTo>
                      <a:pt x="15"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2" name="Rectangle 153"/>
              <p:cNvSpPr>
                <a:spLocks noChangeArrowheads="1"/>
              </p:cNvSpPr>
              <p:nvPr userDrawn="1"/>
            </p:nvSpPr>
            <p:spPr bwMode="auto">
              <a:xfrm>
                <a:off x="4269" y="2676"/>
                <a:ext cx="13"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3" name="Freeform 154"/>
              <p:cNvSpPr>
                <a:spLocks/>
              </p:cNvSpPr>
              <p:nvPr userDrawn="1"/>
            </p:nvSpPr>
            <p:spPr bwMode="auto">
              <a:xfrm>
                <a:off x="4243" y="2676"/>
                <a:ext cx="21" cy="8"/>
              </a:xfrm>
              <a:custGeom>
                <a:avLst/>
                <a:gdLst>
                  <a:gd name="T0" fmla="*/ 0 w 21"/>
                  <a:gd name="T1" fmla="*/ 8 h 8"/>
                  <a:gd name="T2" fmla="*/ 0 w 21"/>
                  <a:gd name="T3" fmla="*/ 8 h 8"/>
                  <a:gd name="T4" fmla="*/ 21 w 21"/>
                  <a:gd name="T5" fmla="*/ 8 h 8"/>
                  <a:gd name="T6" fmla="*/ 21 w 21"/>
                  <a:gd name="T7" fmla="*/ 0 h 8"/>
                  <a:gd name="T8" fmla="*/ 0 w 21"/>
                  <a:gd name="T9" fmla="*/ 0 h 8"/>
                  <a:gd name="T10" fmla="*/ 0 w 21"/>
                  <a:gd name="T11" fmla="*/ 8 h 8"/>
                </a:gdLst>
                <a:ahLst/>
                <a:cxnLst>
                  <a:cxn ang="0">
                    <a:pos x="T0" y="T1"/>
                  </a:cxn>
                  <a:cxn ang="0">
                    <a:pos x="T2" y="T3"/>
                  </a:cxn>
                  <a:cxn ang="0">
                    <a:pos x="T4" y="T5"/>
                  </a:cxn>
                  <a:cxn ang="0">
                    <a:pos x="T6" y="T7"/>
                  </a:cxn>
                  <a:cxn ang="0">
                    <a:pos x="T8" y="T9"/>
                  </a:cxn>
                  <a:cxn ang="0">
                    <a:pos x="T10" y="T11"/>
                  </a:cxn>
                </a:cxnLst>
                <a:rect l="0" t="0" r="r" b="b"/>
                <a:pathLst>
                  <a:path w="21" h="8">
                    <a:moveTo>
                      <a:pt x="0" y="8"/>
                    </a:moveTo>
                    <a:lnTo>
                      <a:pt x="0" y="8"/>
                    </a:lnTo>
                    <a:lnTo>
                      <a:pt x="21" y="8"/>
                    </a:lnTo>
                    <a:lnTo>
                      <a:pt x="21" y="0"/>
                    </a:lnTo>
                    <a:lnTo>
                      <a:pt x="0"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4" name="Freeform 155"/>
              <p:cNvSpPr>
                <a:spLocks/>
              </p:cNvSpPr>
              <p:nvPr userDrawn="1"/>
            </p:nvSpPr>
            <p:spPr bwMode="auto">
              <a:xfrm>
                <a:off x="4176" y="267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5" name="Freeform 156"/>
              <p:cNvSpPr>
                <a:spLocks/>
              </p:cNvSpPr>
              <p:nvPr userDrawn="1"/>
            </p:nvSpPr>
            <p:spPr bwMode="auto">
              <a:xfrm>
                <a:off x="4176" y="2691"/>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6" name="Freeform 157"/>
              <p:cNvSpPr>
                <a:spLocks noEditPoints="1"/>
              </p:cNvSpPr>
              <p:nvPr userDrawn="1"/>
            </p:nvSpPr>
            <p:spPr bwMode="auto">
              <a:xfrm>
                <a:off x="3183" y="2598"/>
                <a:ext cx="180" cy="176"/>
              </a:xfrm>
              <a:custGeom>
                <a:avLst/>
                <a:gdLst>
                  <a:gd name="T0" fmla="*/ 116 w 180"/>
                  <a:gd name="T1" fmla="*/ 120 h 176"/>
                  <a:gd name="T2" fmla="*/ 118 w 180"/>
                  <a:gd name="T3" fmla="*/ 120 h 176"/>
                  <a:gd name="T4" fmla="*/ 118 w 180"/>
                  <a:gd name="T5" fmla="*/ 146 h 176"/>
                  <a:gd name="T6" fmla="*/ 118 w 180"/>
                  <a:gd name="T7" fmla="*/ 146 h 176"/>
                  <a:gd name="T8" fmla="*/ 50 w 180"/>
                  <a:gd name="T9" fmla="*/ 146 h 176"/>
                  <a:gd name="T10" fmla="*/ 20 w 180"/>
                  <a:gd name="T11" fmla="*/ 176 h 176"/>
                  <a:gd name="T12" fmla="*/ 20 w 180"/>
                  <a:gd name="T13" fmla="*/ 146 h 176"/>
                  <a:gd name="T14" fmla="*/ 0 w 180"/>
                  <a:gd name="T15" fmla="*/ 146 h 176"/>
                  <a:gd name="T16" fmla="*/ 0 w 180"/>
                  <a:gd name="T17" fmla="*/ 51 h 176"/>
                  <a:gd name="T18" fmla="*/ 0 w 180"/>
                  <a:gd name="T19" fmla="*/ 51 h 176"/>
                  <a:gd name="T20" fmla="*/ 37 w 180"/>
                  <a:gd name="T21" fmla="*/ 51 h 176"/>
                  <a:gd name="T22" fmla="*/ 37 w 180"/>
                  <a:gd name="T23" fmla="*/ 100 h 176"/>
                  <a:gd name="T24" fmla="*/ 37 w 180"/>
                  <a:gd name="T25" fmla="*/ 114 h 176"/>
                  <a:gd name="T26" fmla="*/ 37 w 180"/>
                  <a:gd name="T27" fmla="*/ 120 h 176"/>
                  <a:gd name="T28" fmla="*/ 44 w 180"/>
                  <a:gd name="T29" fmla="*/ 120 h 176"/>
                  <a:gd name="T30" fmla="*/ 55 w 180"/>
                  <a:gd name="T31" fmla="*/ 120 h 176"/>
                  <a:gd name="T32" fmla="*/ 116 w 180"/>
                  <a:gd name="T33" fmla="*/ 120 h 176"/>
                  <a:gd name="T34" fmla="*/ 180 w 180"/>
                  <a:gd name="T35" fmla="*/ 0 h 176"/>
                  <a:gd name="T36" fmla="*/ 180 w 180"/>
                  <a:gd name="T37" fmla="*/ 110 h 176"/>
                  <a:gd name="T38" fmla="*/ 165 w 180"/>
                  <a:gd name="T39" fmla="*/ 110 h 176"/>
                  <a:gd name="T40" fmla="*/ 165 w 180"/>
                  <a:gd name="T41" fmla="*/ 149 h 176"/>
                  <a:gd name="T42" fmla="*/ 126 w 180"/>
                  <a:gd name="T43" fmla="*/ 110 h 176"/>
                  <a:gd name="T44" fmla="*/ 45 w 180"/>
                  <a:gd name="T45" fmla="*/ 110 h 176"/>
                  <a:gd name="T46" fmla="*/ 45 w 180"/>
                  <a:gd name="T47" fmla="*/ 0 h 176"/>
                  <a:gd name="T48" fmla="*/ 180 w 180"/>
                  <a:gd name="T49" fmla="*/ 0 h 176"/>
                  <a:gd name="T50" fmla="*/ 172 w 180"/>
                  <a:gd name="T51" fmla="*/ 7 h 176"/>
                  <a:gd name="T52" fmla="*/ 54 w 180"/>
                  <a:gd name="T53" fmla="*/ 7 h 176"/>
                  <a:gd name="T54" fmla="*/ 54 w 180"/>
                  <a:gd name="T55" fmla="*/ 103 h 176"/>
                  <a:gd name="T56" fmla="*/ 130 w 180"/>
                  <a:gd name="T57" fmla="*/ 103 h 176"/>
                  <a:gd name="T58" fmla="*/ 157 w 180"/>
                  <a:gd name="T59" fmla="*/ 130 h 176"/>
                  <a:gd name="T60" fmla="*/ 157 w 180"/>
                  <a:gd name="T61" fmla="*/ 103 h 176"/>
                  <a:gd name="T62" fmla="*/ 172 w 180"/>
                  <a:gd name="T63" fmla="*/ 103 h 176"/>
                  <a:gd name="T64" fmla="*/ 172 w 180"/>
                  <a:gd name="T65" fmla="*/ 7 h 176"/>
                  <a:gd name="T66" fmla="*/ 79 w 180"/>
                  <a:gd name="T67" fmla="*/ 80 h 176"/>
                  <a:gd name="T68" fmla="*/ 143 w 180"/>
                  <a:gd name="T69" fmla="*/ 80 h 176"/>
                  <a:gd name="T70" fmla="*/ 143 w 180"/>
                  <a:gd name="T71" fmla="*/ 73 h 176"/>
                  <a:gd name="T72" fmla="*/ 79 w 180"/>
                  <a:gd name="T73" fmla="*/ 73 h 176"/>
                  <a:gd name="T74" fmla="*/ 79 w 180"/>
                  <a:gd name="T75" fmla="*/ 80 h 176"/>
                  <a:gd name="T76" fmla="*/ 158 w 180"/>
                  <a:gd name="T77" fmla="*/ 49 h 176"/>
                  <a:gd name="T78" fmla="*/ 71 w 180"/>
                  <a:gd name="T79" fmla="*/ 49 h 176"/>
                  <a:gd name="T80" fmla="*/ 71 w 180"/>
                  <a:gd name="T81" fmla="*/ 56 h 176"/>
                  <a:gd name="T82" fmla="*/ 158 w 180"/>
                  <a:gd name="T83" fmla="*/ 56 h 176"/>
                  <a:gd name="T84" fmla="*/ 158 w 180"/>
                  <a:gd name="T85" fmla="*/ 49 h 176"/>
                  <a:gd name="T86" fmla="*/ 115 w 180"/>
                  <a:gd name="T87" fmla="*/ 27 h 176"/>
                  <a:gd name="T88" fmla="*/ 86 w 180"/>
                  <a:gd name="T89" fmla="*/ 27 h 176"/>
                  <a:gd name="T90" fmla="*/ 86 w 180"/>
                  <a:gd name="T91" fmla="*/ 32 h 176"/>
                  <a:gd name="T92" fmla="*/ 115 w 180"/>
                  <a:gd name="T93" fmla="*/ 32 h 176"/>
                  <a:gd name="T94" fmla="*/ 115 w 180"/>
                  <a:gd name="T95"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6">
                    <a:moveTo>
                      <a:pt x="116" y="120"/>
                    </a:moveTo>
                    <a:lnTo>
                      <a:pt x="118" y="120"/>
                    </a:lnTo>
                    <a:lnTo>
                      <a:pt x="118" y="146"/>
                    </a:lnTo>
                    <a:lnTo>
                      <a:pt x="118" y="146"/>
                    </a:lnTo>
                    <a:lnTo>
                      <a:pt x="50" y="146"/>
                    </a:lnTo>
                    <a:lnTo>
                      <a:pt x="20" y="176"/>
                    </a:lnTo>
                    <a:lnTo>
                      <a:pt x="20" y="146"/>
                    </a:lnTo>
                    <a:lnTo>
                      <a:pt x="0" y="146"/>
                    </a:lnTo>
                    <a:lnTo>
                      <a:pt x="0" y="51"/>
                    </a:lnTo>
                    <a:lnTo>
                      <a:pt x="0" y="51"/>
                    </a:lnTo>
                    <a:lnTo>
                      <a:pt x="37" y="51"/>
                    </a:lnTo>
                    <a:lnTo>
                      <a:pt x="37" y="100"/>
                    </a:lnTo>
                    <a:lnTo>
                      <a:pt x="37" y="114"/>
                    </a:lnTo>
                    <a:lnTo>
                      <a:pt x="37" y="120"/>
                    </a:lnTo>
                    <a:lnTo>
                      <a:pt x="44" y="120"/>
                    </a:lnTo>
                    <a:lnTo>
                      <a:pt x="55" y="120"/>
                    </a:lnTo>
                    <a:lnTo>
                      <a:pt x="116" y="120"/>
                    </a:lnTo>
                    <a:close/>
                    <a:moveTo>
                      <a:pt x="180" y="0"/>
                    </a:moveTo>
                    <a:lnTo>
                      <a:pt x="180" y="110"/>
                    </a:lnTo>
                    <a:lnTo>
                      <a:pt x="165" y="110"/>
                    </a:lnTo>
                    <a:lnTo>
                      <a:pt x="165" y="149"/>
                    </a:lnTo>
                    <a:lnTo>
                      <a:pt x="126" y="110"/>
                    </a:lnTo>
                    <a:lnTo>
                      <a:pt x="45" y="110"/>
                    </a:lnTo>
                    <a:lnTo>
                      <a:pt x="45" y="0"/>
                    </a:lnTo>
                    <a:lnTo>
                      <a:pt x="180" y="0"/>
                    </a:lnTo>
                    <a:close/>
                    <a:moveTo>
                      <a:pt x="172" y="7"/>
                    </a:moveTo>
                    <a:lnTo>
                      <a:pt x="54" y="7"/>
                    </a:lnTo>
                    <a:lnTo>
                      <a:pt x="54" y="103"/>
                    </a:lnTo>
                    <a:lnTo>
                      <a:pt x="130" y="103"/>
                    </a:lnTo>
                    <a:lnTo>
                      <a:pt x="157" y="130"/>
                    </a:lnTo>
                    <a:lnTo>
                      <a:pt x="157" y="103"/>
                    </a:lnTo>
                    <a:lnTo>
                      <a:pt x="172" y="103"/>
                    </a:lnTo>
                    <a:lnTo>
                      <a:pt x="172" y="7"/>
                    </a:lnTo>
                    <a:close/>
                    <a:moveTo>
                      <a:pt x="79" y="80"/>
                    </a:moveTo>
                    <a:lnTo>
                      <a:pt x="143" y="80"/>
                    </a:lnTo>
                    <a:lnTo>
                      <a:pt x="143" y="73"/>
                    </a:lnTo>
                    <a:lnTo>
                      <a:pt x="79" y="73"/>
                    </a:lnTo>
                    <a:lnTo>
                      <a:pt x="79" y="80"/>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7" name="Freeform 158"/>
              <p:cNvSpPr>
                <a:spLocks noEditPoints="1"/>
              </p:cNvSpPr>
              <p:nvPr userDrawn="1"/>
            </p:nvSpPr>
            <p:spPr bwMode="auto">
              <a:xfrm>
                <a:off x="2683" y="2051"/>
                <a:ext cx="155" cy="155"/>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8" name="Freeform 159"/>
              <p:cNvSpPr>
                <a:spLocks noEditPoints="1"/>
              </p:cNvSpPr>
              <p:nvPr userDrawn="1"/>
            </p:nvSpPr>
            <p:spPr bwMode="auto">
              <a:xfrm>
                <a:off x="2117" y="2365"/>
                <a:ext cx="174"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9" name="Freeform 160"/>
              <p:cNvSpPr>
                <a:spLocks noEditPoints="1"/>
              </p:cNvSpPr>
              <p:nvPr userDrawn="1"/>
            </p:nvSpPr>
            <p:spPr bwMode="auto">
              <a:xfrm>
                <a:off x="7643" y="1849"/>
                <a:ext cx="172" cy="175"/>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0" name="Freeform 161"/>
              <p:cNvSpPr>
                <a:spLocks noEditPoints="1"/>
              </p:cNvSpPr>
              <p:nvPr userDrawn="1"/>
            </p:nvSpPr>
            <p:spPr bwMode="auto">
              <a:xfrm>
                <a:off x="2409" y="2284"/>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1" name="Freeform 162"/>
              <p:cNvSpPr>
                <a:spLocks noEditPoints="1"/>
              </p:cNvSpPr>
              <p:nvPr userDrawn="1"/>
            </p:nvSpPr>
            <p:spPr bwMode="auto">
              <a:xfrm>
                <a:off x="6084" y="333"/>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2" name="Oval 163"/>
              <p:cNvSpPr>
                <a:spLocks noChangeArrowheads="1"/>
              </p:cNvSpPr>
              <p:nvPr userDrawn="1"/>
            </p:nvSpPr>
            <p:spPr bwMode="auto">
              <a:xfrm>
                <a:off x="5221" y="2769"/>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3" name="Oval 164"/>
              <p:cNvSpPr>
                <a:spLocks noChangeArrowheads="1"/>
              </p:cNvSpPr>
              <p:nvPr userDrawn="1"/>
            </p:nvSpPr>
            <p:spPr bwMode="auto">
              <a:xfrm>
                <a:off x="5265" y="2769"/>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4" name="Freeform 165"/>
              <p:cNvSpPr>
                <a:spLocks noEditPoints="1"/>
              </p:cNvSpPr>
              <p:nvPr userDrawn="1"/>
            </p:nvSpPr>
            <p:spPr bwMode="auto">
              <a:xfrm>
                <a:off x="5159" y="2644"/>
                <a:ext cx="162" cy="117"/>
              </a:xfrm>
              <a:custGeom>
                <a:avLst/>
                <a:gdLst>
                  <a:gd name="T0" fmla="*/ 162 w 162"/>
                  <a:gd name="T1" fmla="*/ 18 h 117"/>
                  <a:gd name="T2" fmla="*/ 32 w 162"/>
                  <a:gd name="T3" fmla="*/ 18 h 117"/>
                  <a:gd name="T4" fmla="*/ 27 w 162"/>
                  <a:gd name="T5" fmla="*/ 0 h 117"/>
                  <a:gd name="T6" fmla="*/ 0 w 162"/>
                  <a:gd name="T7" fmla="*/ 0 h 117"/>
                  <a:gd name="T8" fmla="*/ 0 w 162"/>
                  <a:gd name="T9" fmla="*/ 12 h 117"/>
                  <a:gd name="T10" fmla="*/ 18 w 162"/>
                  <a:gd name="T11" fmla="*/ 12 h 117"/>
                  <a:gd name="T12" fmla="*/ 47 w 162"/>
                  <a:gd name="T13" fmla="*/ 117 h 117"/>
                  <a:gd name="T14" fmla="*/ 138 w 162"/>
                  <a:gd name="T15" fmla="*/ 117 h 117"/>
                  <a:gd name="T16" fmla="*/ 141 w 162"/>
                  <a:gd name="T17" fmla="*/ 105 h 117"/>
                  <a:gd name="T18" fmla="*/ 55 w 162"/>
                  <a:gd name="T19" fmla="*/ 105 h 117"/>
                  <a:gd name="T20" fmla="*/ 52 w 162"/>
                  <a:gd name="T21" fmla="*/ 93 h 117"/>
                  <a:gd name="T22" fmla="*/ 145 w 162"/>
                  <a:gd name="T23" fmla="*/ 93 h 117"/>
                  <a:gd name="T24" fmla="*/ 162 w 162"/>
                  <a:gd name="T25" fmla="*/ 18 h 117"/>
                  <a:gd name="T26" fmla="*/ 50 w 162"/>
                  <a:gd name="T27" fmla="*/ 86 h 117"/>
                  <a:gd name="T28" fmla="*/ 33 w 162"/>
                  <a:gd name="T29" fmla="*/ 27 h 117"/>
                  <a:gd name="T30" fmla="*/ 152 w 162"/>
                  <a:gd name="T31" fmla="*/ 27 h 117"/>
                  <a:gd name="T32" fmla="*/ 138 w 162"/>
                  <a:gd name="T33" fmla="*/ 86 h 117"/>
                  <a:gd name="T34" fmla="*/ 50 w 162"/>
                  <a:gd name="T35" fmla="*/ 8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17">
                    <a:moveTo>
                      <a:pt x="162" y="18"/>
                    </a:moveTo>
                    <a:lnTo>
                      <a:pt x="32" y="18"/>
                    </a:lnTo>
                    <a:lnTo>
                      <a:pt x="27" y="0"/>
                    </a:lnTo>
                    <a:lnTo>
                      <a:pt x="0" y="0"/>
                    </a:lnTo>
                    <a:lnTo>
                      <a:pt x="0" y="12"/>
                    </a:lnTo>
                    <a:lnTo>
                      <a:pt x="18" y="12"/>
                    </a:lnTo>
                    <a:lnTo>
                      <a:pt x="47" y="117"/>
                    </a:lnTo>
                    <a:lnTo>
                      <a:pt x="138" y="117"/>
                    </a:lnTo>
                    <a:lnTo>
                      <a:pt x="141" y="105"/>
                    </a:lnTo>
                    <a:lnTo>
                      <a:pt x="55" y="105"/>
                    </a:lnTo>
                    <a:lnTo>
                      <a:pt x="52" y="93"/>
                    </a:lnTo>
                    <a:lnTo>
                      <a:pt x="145" y="93"/>
                    </a:lnTo>
                    <a:lnTo>
                      <a:pt x="162" y="18"/>
                    </a:lnTo>
                    <a:close/>
                    <a:moveTo>
                      <a:pt x="50" y="86"/>
                    </a:moveTo>
                    <a:lnTo>
                      <a:pt x="33" y="27"/>
                    </a:lnTo>
                    <a:lnTo>
                      <a:pt x="152" y="27"/>
                    </a:lnTo>
                    <a:lnTo>
                      <a:pt x="138" y="86"/>
                    </a:lnTo>
                    <a:lnTo>
                      <a:pt x="5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5" name="Freeform 166"/>
              <p:cNvSpPr>
                <a:spLocks/>
              </p:cNvSpPr>
              <p:nvPr userDrawn="1"/>
            </p:nvSpPr>
            <p:spPr bwMode="auto">
              <a:xfrm>
                <a:off x="5219" y="2708"/>
                <a:ext cx="66" cy="9"/>
              </a:xfrm>
              <a:custGeom>
                <a:avLst/>
                <a:gdLst>
                  <a:gd name="T0" fmla="*/ 2 w 66"/>
                  <a:gd name="T1" fmla="*/ 9 h 9"/>
                  <a:gd name="T2" fmla="*/ 65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5" y="9"/>
                    </a:lnTo>
                    <a:lnTo>
                      <a:pt x="66" y="0"/>
                    </a:lnTo>
                    <a:lnTo>
                      <a:pt x="0" y="0"/>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6" name="Freeform 167"/>
              <p:cNvSpPr>
                <a:spLocks/>
              </p:cNvSpPr>
              <p:nvPr userDrawn="1"/>
            </p:nvSpPr>
            <p:spPr bwMode="auto">
              <a:xfrm>
                <a:off x="5213" y="2683"/>
                <a:ext cx="79" cy="7"/>
              </a:xfrm>
              <a:custGeom>
                <a:avLst/>
                <a:gdLst>
                  <a:gd name="T0" fmla="*/ 1 w 79"/>
                  <a:gd name="T1" fmla="*/ 7 h 7"/>
                  <a:gd name="T2" fmla="*/ 77 w 79"/>
                  <a:gd name="T3" fmla="*/ 7 h 7"/>
                  <a:gd name="T4" fmla="*/ 79 w 79"/>
                  <a:gd name="T5" fmla="*/ 0 h 7"/>
                  <a:gd name="T6" fmla="*/ 0 w 79"/>
                  <a:gd name="T7" fmla="*/ 0 h 7"/>
                  <a:gd name="T8" fmla="*/ 1 w 79"/>
                  <a:gd name="T9" fmla="*/ 7 h 7"/>
                </a:gdLst>
                <a:ahLst/>
                <a:cxnLst>
                  <a:cxn ang="0">
                    <a:pos x="T0" y="T1"/>
                  </a:cxn>
                  <a:cxn ang="0">
                    <a:pos x="T2" y="T3"/>
                  </a:cxn>
                  <a:cxn ang="0">
                    <a:pos x="T4" y="T5"/>
                  </a:cxn>
                  <a:cxn ang="0">
                    <a:pos x="T6" y="T7"/>
                  </a:cxn>
                  <a:cxn ang="0">
                    <a:pos x="T8" y="T9"/>
                  </a:cxn>
                </a:cxnLst>
                <a:rect l="0" t="0" r="r" b="b"/>
                <a:pathLst>
                  <a:path w="79" h="7">
                    <a:moveTo>
                      <a:pt x="1" y="7"/>
                    </a:moveTo>
                    <a:lnTo>
                      <a:pt x="77" y="7"/>
                    </a:lnTo>
                    <a:lnTo>
                      <a:pt x="79" y="0"/>
                    </a:lnTo>
                    <a:lnTo>
                      <a:pt x="0" y="0"/>
                    </a:lnTo>
                    <a:lnTo>
                      <a:pt x="1"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7" name="Freeform 168"/>
              <p:cNvSpPr>
                <a:spLocks/>
              </p:cNvSpPr>
              <p:nvPr userDrawn="1"/>
            </p:nvSpPr>
            <p:spPr bwMode="auto">
              <a:xfrm>
                <a:off x="-442" y="776"/>
                <a:ext cx="228" cy="105"/>
              </a:xfrm>
              <a:custGeom>
                <a:avLst/>
                <a:gdLst>
                  <a:gd name="T0" fmla="*/ 207 w 228"/>
                  <a:gd name="T1" fmla="*/ 46 h 105"/>
                  <a:gd name="T2" fmla="*/ 228 w 228"/>
                  <a:gd name="T3" fmla="*/ 37 h 105"/>
                  <a:gd name="T4" fmla="*/ 115 w 228"/>
                  <a:gd name="T5" fmla="*/ 0 h 105"/>
                  <a:gd name="T6" fmla="*/ 0 w 228"/>
                  <a:gd name="T7" fmla="*/ 37 h 105"/>
                  <a:gd name="T8" fmla="*/ 115 w 228"/>
                  <a:gd name="T9" fmla="*/ 76 h 105"/>
                  <a:gd name="T10" fmla="*/ 200 w 228"/>
                  <a:gd name="T11" fmla="*/ 47 h 105"/>
                  <a:gd name="T12" fmla="*/ 200 w 228"/>
                  <a:gd name="T13" fmla="*/ 88 h 105"/>
                  <a:gd name="T14" fmla="*/ 195 w 228"/>
                  <a:gd name="T15" fmla="*/ 88 h 105"/>
                  <a:gd name="T16" fmla="*/ 195 w 228"/>
                  <a:gd name="T17" fmla="*/ 105 h 105"/>
                  <a:gd name="T18" fmla="*/ 217 w 228"/>
                  <a:gd name="T19" fmla="*/ 105 h 105"/>
                  <a:gd name="T20" fmla="*/ 217 w 228"/>
                  <a:gd name="T21" fmla="*/ 88 h 105"/>
                  <a:gd name="T22" fmla="*/ 207 w 228"/>
                  <a:gd name="T23" fmla="*/ 88 h 105"/>
                  <a:gd name="T24" fmla="*/ 207 w 228"/>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05">
                    <a:moveTo>
                      <a:pt x="207" y="46"/>
                    </a:moveTo>
                    <a:lnTo>
                      <a:pt x="228" y="37"/>
                    </a:lnTo>
                    <a:lnTo>
                      <a:pt x="115" y="0"/>
                    </a:lnTo>
                    <a:lnTo>
                      <a:pt x="0" y="37"/>
                    </a:lnTo>
                    <a:lnTo>
                      <a:pt x="115" y="76"/>
                    </a:lnTo>
                    <a:lnTo>
                      <a:pt x="200" y="47"/>
                    </a:lnTo>
                    <a:lnTo>
                      <a:pt x="200" y="88"/>
                    </a:lnTo>
                    <a:lnTo>
                      <a:pt x="195" y="88"/>
                    </a:lnTo>
                    <a:lnTo>
                      <a:pt x="195" y="105"/>
                    </a:lnTo>
                    <a:lnTo>
                      <a:pt x="217" y="105"/>
                    </a:lnTo>
                    <a:lnTo>
                      <a:pt x="217" y="88"/>
                    </a:lnTo>
                    <a:lnTo>
                      <a:pt x="207" y="88"/>
                    </a:lnTo>
                    <a:lnTo>
                      <a:pt x="207"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8" name="Freeform 169"/>
              <p:cNvSpPr>
                <a:spLocks noEditPoints="1"/>
              </p:cNvSpPr>
              <p:nvPr userDrawn="1"/>
            </p:nvSpPr>
            <p:spPr bwMode="auto">
              <a:xfrm>
                <a:off x="-398" y="844"/>
                <a:ext cx="139" cy="76"/>
              </a:xfrm>
              <a:custGeom>
                <a:avLst/>
                <a:gdLst>
                  <a:gd name="T0" fmla="*/ 0 w 139"/>
                  <a:gd name="T1" fmla="*/ 0 h 76"/>
                  <a:gd name="T2" fmla="*/ 0 w 139"/>
                  <a:gd name="T3" fmla="*/ 59 h 76"/>
                  <a:gd name="T4" fmla="*/ 27 w 139"/>
                  <a:gd name="T5" fmla="*/ 59 h 76"/>
                  <a:gd name="T6" fmla="*/ 27 w 139"/>
                  <a:gd name="T7" fmla="*/ 76 h 76"/>
                  <a:gd name="T8" fmla="*/ 119 w 139"/>
                  <a:gd name="T9" fmla="*/ 76 h 76"/>
                  <a:gd name="T10" fmla="*/ 119 w 139"/>
                  <a:gd name="T11" fmla="*/ 59 h 76"/>
                  <a:gd name="T12" fmla="*/ 139 w 139"/>
                  <a:gd name="T13" fmla="*/ 59 h 76"/>
                  <a:gd name="T14" fmla="*/ 139 w 139"/>
                  <a:gd name="T15" fmla="*/ 0 h 76"/>
                  <a:gd name="T16" fmla="*/ 71 w 139"/>
                  <a:gd name="T17" fmla="*/ 23 h 76"/>
                  <a:gd name="T18" fmla="*/ 0 w 139"/>
                  <a:gd name="T19" fmla="*/ 0 h 76"/>
                  <a:gd name="T20" fmla="*/ 130 w 139"/>
                  <a:gd name="T21" fmla="*/ 50 h 76"/>
                  <a:gd name="T22" fmla="*/ 110 w 139"/>
                  <a:gd name="T23" fmla="*/ 50 h 76"/>
                  <a:gd name="T24" fmla="*/ 110 w 139"/>
                  <a:gd name="T25" fmla="*/ 69 h 76"/>
                  <a:gd name="T26" fmla="*/ 34 w 139"/>
                  <a:gd name="T27" fmla="*/ 69 h 76"/>
                  <a:gd name="T28" fmla="*/ 34 w 139"/>
                  <a:gd name="T29" fmla="*/ 50 h 76"/>
                  <a:gd name="T30" fmla="*/ 7 w 139"/>
                  <a:gd name="T31" fmla="*/ 50 h 76"/>
                  <a:gd name="T32" fmla="*/ 7 w 139"/>
                  <a:gd name="T33" fmla="*/ 10 h 76"/>
                  <a:gd name="T34" fmla="*/ 71 w 139"/>
                  <a:gd name="T35" fmla="*/ 32 h 76"/>
                  <a:gd name="T36" fmla="*/ 130 w 139"/>
                  <a:gd name="T37" fmla="*/ 11 h 76"/>
                  <a:gd name="T38" fmla="*/ 130 w 139"/>
                  <a:gd name="T39" fmla="*/ 5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76">
                    <a:moveTo>
                      <a:pt x="0" y="0"/>
                    </a:moveTo>
                    <a:lnTo>
                      <a:pt x="0" y="59"/>
                    </a:lnTo>
                    <a:lnTo>
                      <a:pt x="27" y="59"/>
                    </a:lnTo>
                    <a:lnTo>
                      <a:pt x="27" y="76"/>
                    </a:lnTo>
                    <a:lnTo>
                      <a:pt x="119" y="76"/>
                    </a:lnTo>
                    <a:lnTo>
                      <a:pt x="119" y="59"/>
                    </a:lnTo>
                    <a:lnTo>
                      <a:pt x="139" y="59"/>
                    </a:lnTo>
                    <a:lnTo>
                      <a:pt x="139"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9" name="Freeform 170"/>
              <p:cNvSpPr>
                <a:spLocks noEditPoints="1"/>
              </p:cNvSpPr>
              <p:nvPr userDrawn="1"/>
            </p:nvSpPr>
            <p:spPr bwMode="auto">
              <a:xfrm>
                <a:off x="6415" y="2608"/>
                <a:ext cx="176" cy="176"/>
              </a:xfrm>
              <a:custGeom>
                <a:avLst/>
                <a:gdLst>
                  <a:gd name="T0" fmla="*/ 0 w 176"/>
                  <a:gd name="T1" fmla="*/ 0 h 176"/>
                  <a:gd name="T2" fmla="*/ 0 w 176"/>
                  <a:gd name="T3" fmla="*/ 176 h 176"/>
                  <a:gd name="T4" fmla="*/ 176 w 176"/>
                  <a:gd name="T5" fmla="*/ 176 h 176"/>
                  <a:gd name="T6" fmla="*/ 176 w 176"/>
                  <a:gd name="T7" fmla="*/ 0 h 176"/>
                  <a:gd name="T8" fmla="*/ 0 w 176"/>
                  <a:gd name="T9" fmla="*/ 0 h 176"/>
                  <a:gd name="T10" fmla="*/ 169 w 176"/>
                  <a:gd name="T11" fmla="*/ 168 h 176"/>
                  <a:gd name="T12" fmla="*/ 9 w 176"/>
                  <a:gd name="T13" fmla="*/ 168 h 176"/>
                  <a:gd name="T14" fmla="*/ 9 w 176"/>
                  <a:gd name="T15" fmla="*/ 9 h 176"/>
                  <a:gd name="T16" fmla="*/ 169 w 176"/>
                  <a:gd name="T17" fmla="*/ 9 h 176"/>
                  <a:gd name="T18" fmla="*/ 169 w 176"/>
                  <a:gd name="T1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0" y="0"/>
                    </a:moveTo>
                    <a:lnTo>
                      <a:pt x="0" y="176"/>
                    </a:lnTo>
                    <a:lnTo>
                      <a:pt x="176" y="176"/>
                    </a:lnTo>
                    <a:lnTo>
                      <a:pt x="176" y="0"/>
                    </a:lnTo>
                    <a:lnTo>
                      <a:pt x="0" y="0"/>
                    </a:lnTo>
                    <a:close/>
                    <a:moveTo>
                      <a:pt x="169" y="168"/>
                    </a:moveTo>
                    <a:lnTo>
                      <a:pt x="9" y="168"/>
                    </a:lnTo>
                    <a:lnTo>
                      <a:pt x="9" y="9"/>
                    </a:lnTo>
                    <a:lnTo>
                      <a:pt x="169" y="9"/>
                    </a:lnTo>
                    <a:lnTo>
                      <a:pt x="169"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0" name="Freeform 171"/>
              <p:cNvSpPr>
                <a:spLocks/>
              </p:cNvSpPr>
              <p:nvPr userDrawn="1"/>
            </p:nvSpPr>
            <p:spPr bwMode="auto">
              <a:xfrm>
                <a:off x="6447" y="2657"/>
                <a:ext cx="112" cy="104"/>
              </a:xfrm>
              <a:custGeom>
                <a:avLst/>
                <a:gdLst>
                  <a:gd name="T0" fmla="*/ 9 w 112"/>
                  <a:gd name="T1" fmla="*/ 68 h 104"/>
                  <a:gd name="T2" fmla="*/ 27 w 112"/>
                  <a:gd name="T3" fmla="*/ 68 h 104"/>
                  <a:gd name="T4" fmla="*/ 27 w 112"/>
                  <a:gd name="T5" fmla="*/ 104 h 104"/>
                  <a:gd name="T6" fmla="*/ 27 w 112"/>
                  <a:gd name="T7" fmla="*/ 104 h 104"/>
                  <a:gd name="T8" fmla="*/ 34 w 112"/>
                  <a:gd name="T9" fmla="*/ 104 h 104"/>
                  <a:gd name="T10" fmla="*/ 34 w 112"/>
                  <a:gd name="T11" fmla="*/ 104 h 104"/>
                  <a:gd name="T12" fmla="*/ 34 w 112"/>
                  <a:gd name="T13" fmla="*/ 44 h 104"/>
                  <a:gd name="T14" fmla="*/ 53 w 112"/>
                  <a:gd name="T15" fmla="*/ 44 h 104"/>
                  <a:gd name="T16" fmla="*/ 53 w 112"/>
                  <a:gd name="T17" fmla="*/ 104 h 104"/>
                  <a:gd name="T18" fmla="*/ 53 w 112"/>
                  <a:gd name="T19" fmla="*/ 104 h 104"/>
                  <a:gd name="T20" fmla="*/ 61 w 112"/>
                  <a:gd name="T21" fmla="*/ 104 h 104"/>
                  <a:gd name="T22" fmla="*/ 61 w 112"/>
                  <a:gd name="T23" fmla="*/ 104 h 104"/>
                  <a:gd name="T24" fmla="*/ 61 w 112"/>
                  <a:gd name="T25" fmla="*/ 31 h 104"/>
                  <a:gd name="T26" fmla="*/ 78 w 112"/>
                  <a:gd name="T27" fmla="*/ 31 h 104"/>
                  <a:gd name="T28" fmla="*/ 78 w 112"/>
                  <a:gd name="T29" fmla="*/ 104 h 104"/>
                  <a:gd name="T30" fmla="*/ 80 w 112"/>
                  <a:gd name="T31" fmla="*/ 104 h 104"/>
                  <a:gd name="T32" fmla="*/ 86 w 112"/>
                  <a:gd name="T33" fmla="*/ 104 h 104"/>
                  <a:gd name="T34" fmla="*/ 86 w 112"/>
                  <a:gd name="T35" fmla="*/ 104 h 104"/>
                  <a:gd name="T36" fmla="*/ 86 w 112"/>
                  <a:gd name="T37" fmla="*/ 7 h 104"/>
                  <a:gd name="T38" fmla="*/ 105 w 112"/>
                  <a:gd name="T39" fmla="*/ 7 h 104"/>
                  <a:gd name="T40" fmla="*/ 105 w 112"/>
                  <a:gd name="T41" fmla="*/ 104 h 104"/>
                  <a:gd name="T42" fmla="*/ 112 w 112"/>
                  <a:gd name="T43" fmla="*/ 104 h 104"/>
                  <a:gd name="T44" fmla="*/ 112 w 112"/>
                  <a:gd name="T45" fmla="*/ 0 h 104"/>
                  <a:gd name="T46" fmla="*/ 80 w 112"/>
                  <a:gd name="T47" fmla="*/ 0 h 104"/>
                  <a:gd name="T48" fmla="*/ 80 w 112"/>
                  <a:gd name="T49" fmla="*/ 24 h 104"/>
                  <a:gd name="T50" fmla="*/ 53 w 112"/>
                  <a:gd name="T51" fmla="*/ 24 h 104"/>
                  <a:gd name="T52" fmla="*/ 53 w 112"/>
                  <a:gd name="T53" fmla="*/ 36 h 104"/>
                  <a:gd name="T54" fmla="*/ 27 w 112"/>
                  <a:gd name="T55" fmla="*/ 36 h 104"/>
                  <a:gd name="T56" fmla="*/ 27 w 112"/>
                  <a:gd name="T57" fmla="*/ 60 h 104"/>
                  <a:gd name="T58" fmla="*/ 0 w 112"/>
                  <a:gd name="T59" fmla="*/ 60 h 104"/>
                  <a:gd name="T60" fmla="*/ 0 w 112"/>
                  <a:gd name="T61" fmla="*/ 104 h 104"/>
                  <a:gd name="T62" fmla="*/ 9 w 112"/>
                  <a:gd name="T63" fmla="*/ 104 h 104"/>
                  <a:gd name="T64" fmla="*/ 9 w 112"/>
                  <a:gd name="T65"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04">
                    <a:moveTo>
                      <a:pt x="9" y="68"/>
                    </a:moveTo>
                    <a:lnTo>
                      <a:pt x="27" y="68"/>
                    </a:lnTo>
                    <a:lnTo>
                      <a:pt x="27" y="104"/>
                    </a:lnTo>
                    <a:lnTo>
                      <a:pt x="27" y="104"/>
                    </a:lnTo>
                    <a:lnTo>
                      <a:pt x="34" y="104"/>
                    </a:lnTo>
                    <a:lnTo>
                      <a:pt x="34" y="104"/>
                    </a:lnTo>
                    <a:lnTo>
                      <a:pt x="34" y="44"/>
                    </a:lnTo>
                    <a:lnTo>
                      <a:pt x="53" y="44"/>
                    </a:lnTo>
                    <a:lnTo>
                      <a:pt x="53" y="104"/>
                    </a:lnTo>
                    <a:lnTo>
                      <a:pt x="53" y="104"/>
                    </a:lnTo>
                    <a:lnTo>
                      <a:pt x="61" y="104"/>
                    </a:lnTo>
                    <a:lnTo>
                      <a:pt x="61" y="104"/>
                    </a:lnTo>
                    <a:lnTo>
                      <a:pt x="61" y="31"/>
                    </a:lnTo>
                    <a:lnTo>
                      <a:pt x="78" y="31"/>
                    </a:lnTo>
                    <a:lnTo>
                      <a:pt x="78" y="104"/>
                    </a:lnTo>
                    <a:lnTo>
                      <a:pt x="80" y="104"/>
                    </a:lnTo>
                    <a:lnTo>
                      <a:pt x="86" y="104"/>
                    </a:lnTo>
                    <a:lnTo>
                      <a:pt x="86" y="104"/>
                    </a:lnTo>
                    <a:lnTo>
                      <a:pt x="86" y="7"/>
                    </a:lnTo>
                    <a:lnTo>
                      <a:pt x="105" y="7"/>
                    </a:lnTo>
                    <a:lnTo>
                      <a:pt x="105" y="104"/>
                    </a:lnTo>
                    <a:lnTo>
                      <a:pt x="112" y="104"/>
                    </a:lnTo>
                    <a:lnTo>
                      <a:pt x="112" y="0"/>
                    </a:lnTo>
                    <a:lnTo>
                      <a:pt x="80" y="0"/>
                    </a:lnTo>
                    <a:lnTo>
                      <a:pt x="80" y="24"/>
                    </a:lnTo>
                    <a:lnTo>
                      <a:pt x="53" y="24"/>
                    </a:lnTo>
                    <a:lnTo>
                      <a:pt x="53" y="36"/>
                    </a:lnTo>
                    <a:lnTo>
                      <a:pt x="27" y="36"/>
                    </a:lnTo>
                    <a:lnTo>
                      <a:pt x="27" y="60"/>
                    </a:lnTo>
                    <a:lnTo>
                      <a:pt x="0" y="60"/>
                    </a:lnTo>
                    <a:lnTo>
                      <a:pt x="0" y="104"/>
                    </a:lnTo>
                    <a:lnTo>
                      <a:pt x="9" y="104"/>
                    </a:lnTo>
                    <a:lnTo>
                      <a:pt x="9"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1" name="Freeform 172"/>
              <p:cNvSpPr>
                <a:spLocks noEditPoints="1"/>
              </p:cNvSpPr>
              <p:nvPr userDrawn="1"/>
            </p:nvSpPr>
            <p:spPr bwMode="auto">
              <a:xfrm>
                <a:off x="6125" y="1187"/>
                <a:ext cx="152" cy="174"/>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2" name="Freeform 173"/>
              <p:cNvSpPr>
                <a:spLocks noEditPoints="1"/>
              </p:cNvSpPr>
              <p:nvPr userDrawn="1"/>
            </p:nvSpPr>
            <p:spPr bwMode="auto">
              <a:xfrm>
                <a:off x="5763" y="1506"/>
                <a:ext cx="194" cy="171"/>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3" name="Oval 174"/>
              <p:cNvSpPr>
                <a:spLocks noChangeArrowheads="1"/>
              </p:cNvSpPr>
              <p:nvPr userDrawn="1"/>
            </p:nvSpPr>
            <p:spPr bwMode="auto">
              <a:xfrm>
                <a:off x="5854" y="1625"/>
                <a:ext cx="11" cy="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4" name="Freeform 175"/>
              <p:cNvSpPr>
                <a:spLocks noEditPoints="1"/>
              </p:cNvSpPr>
              <p:nvPr userDrawn="1"/>
            </p:nvSpPr>
            <p:spPr bwMode="auto">
              <a:xfrm>
                <a:off x="3926" y="429"/>
                <a:ext cx="194" cy="169"/>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5" name="Oval 176"/>
              <p:cNvSpPr>
                <a:spLocks noChangeArrowheads="1"/>
              </p:cNvSpPr>
              <p:nvPr userDrawn="1"/>
            </p:nvSpPr>
            <p:spPr bwMode="auto">
              <a:xfrm>
                <a:off x="4017" y="548"/>
                <a:ext cx="10" cy="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6" name="Freeform 177"/>
              <p:cNvSpPr>
                <a:spLocks/>
              </p:cNvSpPr>
              <p:nvPr userDrawn="1"/>
            </p:nvSpPr>
            <p:spPr bwMode="auto">
              <a:xfrm>
                <a:off x="6044" y="2269"/>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7" name="Rectangle 178"/>
              <p:cNvSpPr>
                <a:spLocks noChangeArrowheads="1"/>
              </p:cNvSpPr>
              <p:nvPr userDrawn="1"/>
            </p:nvSpPr>
            <p:spPr bwMode="auto">
              <a:xfrm>
                <a:off x="6044" y="2328"/>
                <a:ext cx="146"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8" name="Freeform 179"/>
              <p:cNvSpPr>
                <a:spLocks/>
              </p:cNvSpPr>
              <p:nvPr userDrawn="1"/>
            </p:nvSpPr>
            <p:spPr bwMode="auto">
              <a:xfrm>
                <a:off x="6044" y="2373"/>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9" name="Freeform 180"/>
              <p:cNvSpPr>
                <a:spLocks noEditPoints="1"/>
              </p:cNvSpPr>
              <p:nvPr userDrawn="1"/>
            </p:nvSpPr>
            <p:spPr bwMode="auto">
              <a:xfrm>
                <a:off x="5368" y="511"/>
                <a:ext cx="157" cy="155"/>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0" name="Freeform 181"/>
              <p:cNvSpPr>
                <a:spLocks noEditPoints="1"/>
              </p:cNvSpPr>
              <p:nvPr userDrawn="1"/>
            </p:nvSpPr>
            <p:spPr bwMode="auto">
              <a:xfrm>
                <a:off x="5859" y="1995"/>
                <a:ext cx="114"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1" name="Freeform 182"/>
              <p:cNvSpPr>
                <a:spLocks noEditPoints="1"/>
              </p:cNvSpPr>
              <p:nvPr userDrawn="1"/>
            </p:nvSpPr>
            <p:spPr bwMode="auto">
              <a:xfrm>
                <a:off x="6062" y="1883"/>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2" name="Freeform 183"/>
              <p:cNvSpPr>
                <a:spLocks noEditPoints="1"/>
              </p:cNvSpPr>
              <p:nvPr userDrawn="1"/>
            </p:nvSpPr>
            <p:spPr bwMode="auto">
              <a:xfrm>
                <a:off x="6268" y="1995"/>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3" name="Freeform 184"/>
              <p:cNvSpPr>
                <a:spLocks noEditPoints="1"/>
              </p:cNvSpPr>
              <p:nvPr userDrawn="1"/>
            </p:nvSpPr>
            <p:spPr bwMode="auto">
              <a:xfrm>
                <a:off x="1207" y="487"/>
                <a:ext cx="157" cy="96"/>
              </a:xfrm>
              <a:custGeom>
                <a:avLst/>
                <a:gdLst>
                  <a:gd name="T0" fmla="*/ 157 w 157"/>
                  <a:gd name="T1" fmla="*/ 96 h 96"/>
                  <a:gd name="T2" fmla="*/ 0 w 157"/>
                  <a:gd name="T3" fmla="*/ 96 h 96"/>
                  <a:gd name="T4" fmla="*/ 0 w 157"/>
                  <a:gd name="T5" fmla="*/ 0 h 96"/>
                  <a:gd name="T6" fmla="*/ 157 w 157"/>
                  <a:gd name="T7" fmla="*/ 0 h 96"/>
                  <a:gd name="T8" fmla="*/ 157 w 157"/>
                  <a:gd name="T9" fmla="*/ 96 h 96"/>
                  <a:gd name="T10" fmla="*/ 8 w 157"/>
                  <a:gd name="T11" fmla="*/ 88 h 96"/>
                  <a:gd name="T12" fmla="*/ 147 w 157"/>
                  <a:gd name="T13" fmla="*/ 88 h 96"/>
                  <a:gd name="T14" fmla="*/ 147 w 157"/>
                  <a:gd name="T15" fmla="*/ 8 h 96"/>
                  <a:gd name="T16" fmla="*/ 8 w 157"/>
                  <a:gd name="T17" fmla="*/ 8 h 96"/>
                  <a:gd name="T18" fmla="*/ 8 w 157"/>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6">
                    <a:moveTo>
                      <a:pt x="157" y="96"/>
                    </a:moveTo>
                    <a:lnTo>
                      <a:pt x="0" y="96"/>
                    </a:lnTo>
                    <a:lnTo>
                      <a:pt x="0" y="0"/>
                    </a:lnTo>
                    <a:lnTo>
                      <a:pt x="157" y="0"/>
                    </a:lnTo>
                    <a:lnTo>
                      <a:pt x="157" y="96"/>
                    </a:lnTo>
                    <a:close/>
                    <a:moveTo>
                      <a:pt x="8" y="88"/>
                    </a:moveTo>
                    <a:lnTo>
                      <a:pt x="147" y="88"/>
                    </a:lnTo>
                    <a:lnTo>
                      <a:pt x="147" y="8"/>
                    </a:lnTo>
                    <a:lnTo>
                      <a:pt x="8" y="8"/>
                    </a:lnTo>
                    <a:lnTo>
                      <a:pt x="8"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4" name="Freeform 185"/>
              <p:cNvSpPr>
                <a:spLocks/>
              </p:cNvSpPr>
              <p:nvPr userDrawn="1"/>
            </p:nvSpPr>
            <p:spPr bwMode="auto">
              <a:xfrm>
                <a:off x="1225" y="506"/>
                <a:ext cx="152" cy="91"/>
              </a:xfrm>
              <a:custGeom>
                <a:avLst/>
                <a:gdLst>
                  <a:gd name="T0" fmla="*/ 152 w 152"/>
                  <a:gd name="T1" fmla="*/ 91 h 91"/>
                  <a:gd name="T2" fmla="*/ 0 w 152"/>
                  <a:gd name="T3" fmla="*/ 91 h 91"/>
                  <a:gd name="T4" fmla="*/ 0 w 152"/>
                  <a:gd name="T5" fmla="*/ 82 h 91"/>
                  <a:gd name="T6" fmla="*/ 144 w 152"/>
                  <a:gd name="T7" fmla="*/ 82 h 91"/>
                  <a:gd name="T8" fmla="*/ 144 w 152"/>
                  <a:gd name="T9" fmla="*/ 0 h 91"/>
                  <a:gd name="T10" fmla="*/ 152 w 152"/>
                  <a:gd name="T11" fmla="*/ 0 h 91"/>
                  <a:gd name="T12" fmla="*/ 152 w 152"/>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52" h="91">
                    <a:moveTo>
                      <a:pt x="152" y="91"/>
                    </a:moveTo>
                    <a:lnTo>
                      <a:pt x="0" y="91"/>
                    </a:lnTo>
                    <a:lnTo>
                      <a:pt x="0" y="82"/>
                    </a:lnTo>
                    <a:lnTo>
                      <a:pt x="144" y="82"/>
                    </a:lnTo>
                    <a:lnTo>
                      <a:pt x="144" y="0"/>
                    </a:lnTo>
                    <a:lnTo>
                      <a:pt x="152" y="0"/>
                    </a:lnTo>
                    <a:lnTo>
                      <a:pt x="152"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5" name="Freeform 186"/>
              <p:cNvSpPr>
                <a:spLocks/>
              </p:cNvSpPr>
              <p:nvPr userDrawn="1"/>
            </p:nvSpPr>
            <p:spPr bwMode="auto">
              <a:xfrm>
                <a:off x="1239" y="519"/>
                <a:ext cx="152" cy="93"/>
              </a:xfrm>
              <a:custGeom>
                <a:avLst/>
                <a:gdLst>
                  <a:gd name="T0" fmla="*/ 152 w 152"/>
                  <a:gd name="T1" fmla="*/ 93 h 93"/>
                  <a:gd name="T2" fmla="*/ 0 w 152"/>
                  <a:gd name="T3" fmla="*/ 93 h 93"/>
                  <a:gd name="T4" fmla="*/ 0 w 152"/>
                  <a:gd name="T5" fmla="*/ 85 h 93"/>
                  <a:gd name="T6" fmla="*/ 143 w 152"/>
                  <a:gd name="T7" fmla="*/ 85 h 93"/>
                  <a:gd name="T8" fmla="*/ 143 w 152"/>
                  <a:gd name="T9" fmla="*/ 0 h 93"/>
                  <a:gd name="T10" fmla="*/ 152 w 152"/>
                  <a:gd name="T11" fmla="*/ 0 h 93"/>
                  <a:gd name="T12" fmla="*/ 152 w 152"/>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152" h="93">
                    <a:moveTo>
                      <a:pt x="152" y="93"/>
                    </a:moveTo>
                    <a:lnTo>
                      <a:pt x="0" y="93"/>
                    </a:lnTo>
                    <a:lnTo>
                      <a:pt x="0" y="85"/>
                    </a:lnTo>
                    <a:lnTo>
                      <a:pt x="143" y="85"/>
                    </a:lnTo>
                    <a:lnTo>
                      <a:pt x="143" y="0"/>
                    </a:lnTo>
                    <a:lnTo>
                      <a:pt x="152" y="0"/>
                    </a:lnTo>
                    <a:lnTo>
                      <a:pt x="152" y="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6" name="Freeform 187"/>
              <p:cNvSpPr>
                <a:spLocks/>
              </p:cNvSpPr>
              <p:nvPr userDrawn="1"/>
            </p:nvSpPr>
            <p:spPr bwMode="auto">
              <a:xfrm>
                <a:off x="1273" y="509"/>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7" name="Freeform 188"/>
              <p:cNvSpPr>
                <a:spLocks noEditPoints="1"/>
              </p:cNvSpPr>
              <p:nvPr userDrawn="1"/>
            </p:nvSpPr>
            <p:spPr bwMode="auto">
              <a:xfrm>
                <a:off x="773" y="100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8" name="Freeform 189"/>
              <p:cNvSpPr>
                <a:spLocks noEditPoints="1"/>
              </p:cNvSpPr>
              <p:nvPr userDrawn="1"/>
            </p:nvSpPr>
            <p:spPr bwMode="auto">
              <a:xfrm>
                <a:off x="1266" y="2064"/>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9" name="Freeform 190"/>
              <p:cNvSpPr>
                <a:spLocks noEditPoints="1"/>
              </p:cNvSpPr>
              <p:nvPr userDrawn="1"/>
            </p:nvSpPr>
            <p:spPr bwMode="auto">
              <a:xfrm>
                <a:off x="148" y="2490"/>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0" name="Freeform 191"/>
              <p:cNvSpPr>
                <a:spLocks/>
              </p:cNvSpPr>
              <p:nvPr userDrawn="1"/>
            </p:nvSpPr>
            <p:spPr bwMode="auto">
              <a:xfrm>
                <a:off x="217" y="423"/>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1" name="Rectangle 192"/>
              <p:cNvSpPr>
                <a:spLocks noChangeArrowheads="1"/>
              </p:cNvSpPr>
              <p:nvPr userDrawn="1"/>
            </p:nvSpPr>
            <p:spPr bwMode="auto">
              <a:xfrm>
                <a:off x="217" y="482"/>
                <a:ext cx="147"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2" name="Freeform 193"/>
              <p:cNvSpPr>
                <a:spLocks/>
              </p:cNvSpPr>
              <p:nvPr userDrawn="1"/>
            </p:nvSpPr>
            <p:spPr bwMode="auto">
              <a:xfrm>
                <a:off x="217" y="527"/>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3" name="Freeform 194"/>
              <p:cNvSpPr>
                <a:spLocks/>
              </p:cNvSpPr>
              <p:nvPr userDrawn="1"/>
            </p:nvSpPr>
            <p:spPr bwMode="auto">
              <a:xfrm>
                <a:off x="499" y="1312"/>
                <a:ext cx="147"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4" name="Rectangle 195"/>
              <p:cNvSpPr>
                <a:spLocks noChangeArrowheads="1"/>
              </p:cNvSpPr>
              <p:nvPr userDrawn="1"/>
            </p:nvSpPr>
            <p:spPr bwMode="auto">
              <a:xfrm>
                <a:off x="499" y="1369"/>
                <a:ext cx="147" cy="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5" name="Freeform 196"/>
              <p:cNvSpPr>
                <a:spLocks/>
              </p:cNvSpPr>
              <p:nvPr userDrawn="1"/>
            </p:nvSpPr>
            <p:spPr bwMode="auto">
              <a:xfrm>
                <a:off x="499" y="1417"/>
                <a:ext cx="147"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6" name="Freeform 197"/>
              <p:cNvSpPr>
                <a:spLocks noEditPoints="1"/>
              </p:cNvSpPr>
              <p:nvPr userDrawn="1"/>
            </p:nvSpPr>
            <p:spPr bwMode="auto">
              <a:xfrm>
                <a:off x="543" y="177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7" name="Freeform 198"/>
              <p:cNvSpPr>
                <a:spLocks noEditPoints="1"/>
              </p:cNvSpPr>
              <p:nvPr userDrawn="1"/>
            </p:nvSpPr>
            <p:spPr bwMode="auto">
              <a:xfrm>
                <a:off x="-83" y="1570"/>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8" name="Freeform 199"/>
              <p:cNvSpPr>
                <a:spLocks/>
              </p:cNvSpPr>
              <p:nvPr userDrawn="1"/>
            </p:nvSpPr>
            <p:spPr bwMode="auto">
              <a:xfrm>
                <a:off x="241" y="2656"/>
                <a:ext cx="319" cy="265"/>
              </a:xfrm>
              <a:custGeom>
                <a:avLst/>
                <a:gdLst>
                  <a:gd name="T0" fmla="*/ 314 w 319"/>
                  <a:gd name="T1" fmla="*/ 265 h 265"/>
                  <a:gd name="T2" fmla="*/ 0 w 319"/>
                  <a:gd name="T3" fmla="*/ 6 h 265"/>
                  <a:gd name="T4" fmla="*/ 5 w 319"/>
                  <a:gd name="T5" fmla="*/ 0 h 265"/>
                  <a:gd name="T6" fmla="*/ 319 w 319"/>
                  <a:gd name="T7" fmla="*/ 258 h 265"/>
                  <a:gd name="T8" fmla="*/ 314 w 319"/>
                  <a:gd name="T9" fmla="*/ 265 h 265"/>
                </a:gdLst>
                <a:ahLst/>
                <a:cxnLst>
                  <a:cxn ang="0">
                    <a:pos x="T0" y="T1"/>
                  </a:cxn>
                  <a:cxn ang="0">
                    <a:pos x="T2" y="T3"/>
                  </a:cxn>
                  <a:cxn ang="0">
                    <a:pos x="T4" y="T5"/>
                  </a:cxn>
                  <a:cxn ang="0">
                    <a:pos x="T6" y="T7"/>
                  </a:cxn>
                  <a:cxn ang="0">
                    <a:pos x="T8" y="T9"/>
                  </a:cxn>
                </a:cxnLst>
                <a:rect l="0" t="0" r="r" b="b"/>
                <a:pathLst>
                  <a:path w="319" h="265">
                    <a:moveTo>
                      <a:pt x="314" y="265"/>
                    </a:moveTo>
                    <a:lnTo>
                      <a:pt x="0" y="6"/>
                    </a:lnTo>
                    <a:lnTo>
                      <a:pt x="5" y="0"/>
                    </a:lnTo>
                    <a:lnTo>
                      <a:pt x="319" y="258"/>
                    </a:lnTo>
                    <a:lnTo>
                      <a:pt x="314" y="2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9" name="Freeform 200"/>
              <p:cNvSpPr>
                <a:spLocks noEditPoints="1"/>
              </p:cNvSpPr>
              <p:nvPr userDrawn="1"/>
            </p:nvSpPr>
            <p:spPr bwMode="auto">
              <a:xfrm>
                <a:off x="1414" y="1609"/>
                <a:ext cx="237" cy="137"/>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0" name="Freeform 201"/>
              <p:cNvSpPr>
                <a:spLocks noEditPoints="1"/>
              </p:cNvSpPr>
              <p:nvPr userDrawn="1"/>
            </p:nvSpPr>
            <p:spPr bwMode="auto">
              <a:xfrm>
                <a:off x="1663" y="671"/>
                <a:ext cx="238" cy="137"/>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1" name="Freeform 202"/>
              <p:cNvSpPr>
                <a:spLocks noEditPoints="1"/>
              </p:cNvSpPr>
              <p:nvPr userDrawn="1"/>
            </p:nvSpPr>
            <p:spPr bwMode="auto">
              <a:xfrm>
                <a:off x="107" y="1675"/>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2" name="Freeform 203"/>
              <p:cNvSpPr>
                <a:spLocks noEditPoints="1"/>
              </p:cNvSpPr>
              <p:nvPr userDrawn="1"/>
            </p:nvSpPr>
            <p:spPr bwMode="auto">
              <a:xfrm>
                <a:off x="-288" y="1694"/>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3" name="Freeform 204"/>
              <p:cNvSpPr>
                <a:spLocks/>
              </p:cNvSpPr>
              <p:nvPr userDrawn="1"/>
            </p:nvSpPr>
            <p:spPr bwMode="auto">
              <a:xfrm>
                <a:off x="557" y="1865"/>
                <a:ext cx="374" cy="1058"/>
              </a:xfrm>
              <a:custGeom>
                <a:avLst/>
                <a:gdLst>
                  <a:gd name="T0" fmla="*/ 8 w 374"/>
                  <a:gd name="T1" fmla="*/ 1058 h 1058"/>
                  <a:gd name="T2" fmla="*/ 0 w 374"/>
                  <a:gd name="T3" fmla="*/ 1054 h 1058"/>
                  <a:gd name="T4" fmla="*/ 366 w 374"/>
                  <a:gd name="T5" fmla="*/ 0 h 1058"/>
                  <a:gd name="T6" fmla="*/ 374 w 374"/>
                  <a:gd name="T7" fmla="*/ 3 h 1058"/>
                  <a:gd name="T8" fmla="*/ 8 w 374"/>
                  <a:gd name="T9" fmla="*/ 1058 h 1058"/>
                </a:gdLst>
                <a:ahLst/>
                <a:cxnLst>
                  <a:cxn ang="0">
                    <a:pos x="T0" y="T1"/>
                  </a:cxn>
                  <a:cxn ang="0">
                    <a:pos x="T2" y="T3"/>
                  </a:cxn>
                  <a:cxn ang="0">
                    <a:pos x="T4" y="T5"/>
                  </a:cxn>
                  <a:cxn ang="0">
                    <a:pos x="T6" y="T7"/>
                  </a:cxn>
                  <a:cxn ang="0">
                    <a:pos x="T8" y="T9"/>
                  </a:cxn>
                </a:cxnLst>
                <a:rect l="0" t="0" r="r" b="b"/>
                <a:pathLst>
                  <a:path w="374" h="1058">
                    <a:moveTo>
                      <a:pt x="8" y="1058"/>
                    </a:moveTo>
                    <a:lnTo>
                      <a:pt x="0" y="1054"/>
                    </a:lnTo>
                    <a:lnTo>
                      <a:pt x="366" y="0"/>
                    </a:lnTo>
                    <a:lnTo>
                      <a:pt x="374" y="3"/>
                    </a:lnTo>
                    <a:lnTo>
                      <a:pt x="8" y="10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grpSp>
          <p:nvGrpSpPr>
            <p:cNvPr id="7" name="Group 406"/>
            <p:cNvGrpSpPr>
              <a:grpSpLocks/>
            </p:cNvGrpSpPr>
            <p:nvPr userDrawn="1"/>
          </p:nvGrpSpPr>
          <p:grpSpPr bwMode="auto">
            <a:xfrm>
              <a:off x="-720" y="-12"/>
              <a:ext cx="8920" cy="3285"/>
              <a:chOff x="-720" y="-12"/>
              <a:chExt cx="8920" cy="3285"/>
            </a:xfrm>
          </p:grpSpPr>
          <p:sp>
            <p:nvSpPr>
              <p:cNvPr id="134" name="Freeform 206"/>
              <p:cNvSpPr>
                <a:spLocks/>
              </p:cNvSpPr>
              <p:nvPr userDrawn="1"/>
            </p:nvSpPr>
            <p:spPr bwMode="auto">
              <a:xfrm>
                <a:off x="3387" y="1317"/>
                <a:ext cx="917" cy="904"/>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5" name="Freeform 207"/>
              <p:cNvSpPr>
                <a:spLocks/>
              </p:cNvSpPr>
              <p:nvPr userDrawn="1"/>
            </p:nvSpPr>
            <p:spPr bwMode="auto">
              <a:xfrm>
                <a:off x="6915" y="2044"/>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6" name="Rectangle 208"/>
              <p:cNvSpPr>
                <a:spLocks noChangeArrowheads="1"/>
              </p:cNvSpPr>
              <p:nvPr userDrawn="1"/>
            </p:nvSpPr>
            <p:spPr bwMode="auto">
              <a:xfrm>
                <a:off x="6915" y="2103"/>
                <a:ext cx="147"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7" name="Freeform 209"/>
              <p:cNvSpPr>
                <a:spLocks/>
              </p:cNvSpPr>
              <p:nvPr userDrawn="1"/>
            </p:nvSpPr>
            <p:spPr bwMode="auto">
              <a:xfrm>
                <a:off x="6915" y="2149"/>
                <a:ext cx="147"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8" name="Freeform 210"/>
              <p:cNvSpPr>
                <a:spLocks noEditPoints="1"/>
              </p:cNvSpPr>
              <p:nvPr userDrawn="1"/>
            </p:nvSpPr>
            <p:spPr bwMode="auto">
              <a:xfrm>
                <a:off x="7001" y="2512"/>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9" name="Freeform 211"/>
              <p:cNvSpPr>
                <a:spLocks noEditPoints="1"/>
              </p:cNvSpPr>
              <p:nvPr userDrawn="1"/>
            </p:nvSpPr>
            <p:spPr bwMode="auto">
              <a:xfrm>
                <a:off x="6886" y="1349"/>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0" name="Freeform 212"/>
              <p:cNvSpPr>
                <a:spLocks noEditPoints="1"/>
              </p:cNvSpPr>
              <p:nvPr userDrawn="1"/>
            </p:nvSpPr>
            <p:spPr bwMode="auto">
              <a:xfrm>
                <a:off x="3676" y="2493"/>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1" name="Freeform 213"/>
              <p:cNvSpPr>
                <a:spLocks/>
              </p:cNvSpPr>
              <p:nvPr userDrawn="1"/>
            </p:nvSpPr>
            <p:spPr bwMode="auto">
              <a:xfrm>
                <a:off x="6397" y="953"/>
                <a:ext cx="146" cy="46"/>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2" name="Rectangle 214"/>
              <p:cNvSpPr>
                <a:spLocks noChangeArrowheads="1"/>
              </p:cNvSpPr>
              <p:nvPr userDrawn="1"/>
            </p:nvSpPr>
            <p:spPr bwMode="auto">
              <a:xfrm>
                <a:off x="6397" y="1013"/>
                <a:ext cx="146"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3" name="Freeform 215"/>
              <p:cNvSpPr>
                <a:spLocks/>
              </p:cNvSpPr>
              <p:nvPr userDrawn="1"/>
            </p:nvSpPr>
            <p:spPr bwMode="auto">
              <a:xfrm>
                <a:off x="6397" y="1058"/>
                <a:ext cx="146" cy="46"/>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4" name="Freeform 216"/>
              <p:cNvSpPr>
                <a:spLocks noEditPoints="1"/>
              </p:cNvSpPr>
              <p:nvPr userDrawn="1"/>
            </p:nvSpPr>
            <p:spPr bwMode="auto">
              <a:xfrm>
                <a:off x="7607" y="2860"/>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5" name="Freeform 217"/>
              <p:cNvSpPr>
                <a:spLocks noEditPoints="1"/>
              </p:cNvSpPr>
              <p:nvPr userDrawn="1"/>
            </p:nvSpPr>
            <p:spPr bwMode="auto">
              <a:xfrm>
                <a:off x="7604" y="146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6" name="Freeform 218"/>
              <p:cNvSpPr>
                <a:spLocks noEditPoints="1"/>
              </p:cNvSpPr>
              <p:nvPr userDrawn="1"/>
            </p:nvSpPr>
            <p:spPr bwMode="auto">
              <a:xfrm>
                <a:off x="7156" y="2744"/>
                <a:ext cx="169" cy="169"/>
              </a:xfrm>
              <a:custGeom>
                <a:avLst/>
                <a:gdLst>
                  <a:gd name="T0" fmla="*/ 115 w 169"/>
                  <a:gd name="T1" fmla="*/ 76 h 169"/>
                  <a:gd name="T2" fmla="*/ 53 w 169"/>
                  <a:gd name="T3" fmla="*/ 76 h 169"/>
                  <a:gd name="T4" fmla="*/ 53 w 169"/>
                  <a:gd name="T5" fmla="*/ 67 h 169"/>
                  <a:gd name="T6" fmla="*/ 115 w 169"/>
                  <a:gd name="T7" fmla="*/ 67 h 169"/>
                  <a:gd name="T8" fmla="*/ 115 w 169"/>
                  <a:gd name="T9" fmla="*/ 76 h 169"/>
                  <a:gd name="T10" fmla="*/ 115 w 169"/>
                  <a:gd name="T11" fmla="*/ 96 h 169"/>
                  <a:gd name="T12" fmla="*/ 53 w 169"/>
                  <a:gd name="T13" fmla="*/ 96 h 169"/>
                  <a:gd name="T14" fmla="*/ 53 w 169"/>
                  <a:gd name="T15" fmla="*/ 104 h 169"/>
                  <a:gd name="T16" fmla="*/ 115 w 169"/>
                  <a:gd name="T17" fmla="*/ 104 h 169"/>
                  <a:gd name="T18" fmla="*/ 115 w 169"/>
                  <a:gd name="T19" fmla="*/ 96 h 169"/>
                  <a:gd name="T20" fmla="*/ 115 w 169"/>
                  <a:gd name="T21" fmla="*/ 39 h 169"/>
                  <a:gd name="T22" fmla="*/ 53 w 169"/>
                  <a:gd name="T23" fmla="*/ 39 h 169"/>
                  <a:gd name="T24" fmla="*/ 53 w 169"/>
                  <a:gd name="T25" fmla="*/ 47 h 169"/>
                  <a:gd name="T26" fmla="*/ 115 w 169"/>
                  <a:gd name="T27" fmla="*/ 47 h 169"/>
                  <a:gd name="T28" fmla="*/ 115 w 169"/>
                  <a:gd name="T29" fmla="*/ 39 h 169"/>
                  <a:gd name="T30" fmla="*/ 115 w 169"/>
                  <a:gd name="T31" fmla="*/ 126 h 169"/>
                  <a:gd name="T32" fmla="*/ 53 w 169"/>
                  <a:gd name="T33" fmla="*/ 126 h 169"/>
                  <a:gd name="T34" fmla="*/ 53 w 169"/>
                  <a:gd name="T35" fmla="*/ 133 h 169"/>
                  <a:gd name="T36" fmla="*/ 115 w 169"/>
                  <a:gd name="T37" fmla="*/ 133 h 169"/>
                  <a:gd name="T38" fmla="*/ 115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1 w 169"/>
                  <a:gd name="T51" fmla="*/ 8 h 169"/>
                  <a:gd name="T52" fmla="*/ 7 w 169"/>
                  <a:gd name="T53" fmla="*/ 8 h 169"/>
                  <a:gd name="T54" fmla="*/ 7 w 169"/>
                  <a:gd name="T55" fmla="*/ 162 h 169"/>
                  <a:gd name="T56" fmla="*/ 161 w 169"/>
                  <a:gd name="T57" fmla="*/ 162 h 169"/>
                  <a:gd name="T58" fmla="*/ 161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5" y="76"/>
                    </a:moveTo>
                    <a:lnTo>
                      <a:pt x="53" y="76"/>
                    </a:lnTo>
                    <a:lnTo>
                      <a:pt x="53" y="67"/>
                    </a:lnTo>
                    <a:lnTo>
                      <a:pt x="115" y="67"/>
                    </a:lnTo>
                    <a:lnTo>
                      <a:pt x="115" y="76"/>
                    </a:lnTo>
                    <a:close/>
                    <a:moveTo>
                      <a:pt x="115" y="96"/>
                    </a:moveTo>
                    <a:lnTo>
                      <a:pt x="53" y="96"/>
                    </a:lnTo>
                    <a:lnTo>
                      <a:pt x="53" y="104"/>
                    </a:lnTo>
                    <a:lnTo>
                      <a:pt x="115" y="104"/>
                    </a:lnTo>
                    <a:lnTo>
                      <a:pt x="115" y="96"/>
                    </a:lnTo>
                    <a:close/>
                    <a:moveTo>
                      <a:pt x="115" y="39"/>
                    </a:moveTo>
                    <a:lnTo>
                      <a:pt x="53" y="39"/>
                    </a:lnTo>
                    <a:lnTo>
                      <a:pt x="53" y="47"/>
                    </a:lnTo>
                    <a:lnTo>
                      <a:pt x="115" y="47"/>
                    </a:lnTo>
                    <a:lnTo>
                      <a:pt x="115" y="39"/>
                    </a:lnTo>
                    <a:close/>
                    <a:moveTo>
                      <a:pt x="115" y="126"/>
                    </a:moveTo>
                    <a:lnTo>
                      <a:pt x="53" y="126"/>
                    </a:lnTo>
                    <a:lnTo>
                      <a:pt x="53" y="133"/>
                    </a:lnTo>
                    <a:lnTo>
                      <a:pt x="115" y="133"/>
                    </a:lnTo>
                    <a:lnTo>
                      <a:pt x="115" y="126"/>
                    </a:lnTo>
                    <a:close/>
                    <a:moveTo>
                      <a:pt x="169" y="169"/>
                    </a:moveTo>
                    <a:lnTo>
                      <a:pt x="0" y="169"/>
                    </a:lnTo>
                    <a:lnTo>
                      <a:pt x="0" y="0"/>
                    </a:lnTo>
                    <a:lnTo>
                      <a:pt x="169" y="0"/>
                    </a:lnTo>
                    <a:lnTo>
                      <a:pt x="169" y="169"/>
                    </a:lnTo>
                    <a:close/>
                    <a:moveTo>
                      <a:pt x="161" y="8"/>
                    </a:moveTo>
                    <a:lnTo>
                      <a:pt x="7" y="8"/>
                    </a:lnTo>
                    <a:lnTo>
                      <a:pt x="7" y="162"/>
                    </a:lnTo>
                    <a:lnTo>
                      <a:pt x="161" y="162"/>
                    </a:lnTo>
                    <a:lnTo>
                      <a:pt x="16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7" name="Freeform 219"/>
              <p:cNvSpPr>
                <a:spLocks noEditPoints="1"/>
              </p:cNvSpPr>
              <p:nvPr userDrawn="1"/>
            </p:nvSpPr>
            <p:spPr bwMode="auto">
              <a:xfrm>
                <a:off x="7400" y="776"/>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8" name="Rectangle 220"/>
              <p:cNvSpPr>
                <a:spLocks noChangeArrowheads="1"/>
              </p:cNvSpPr>
              <p:nvPr userDrawn="1"/>
            </p:nvSpPr>
            <p:spPr bwMode="auto">
              <a:xfrm>
                <a:off x="7400" y="871"/>
                <a:ext cx="170" cy="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9" name="Rectangle 221"/>
              <p:cNvSpPr>
                <a:spLocks noChangeArrowheads="1"/>
              </p:cNvSpPr>
              <p:nvPr userDrawn="1"/>
            </p:nvSpPr>
            <p:spPr bwMode="auto">
              <a:xfrm>
                <a:off x="7400" y="903"/>
                <a:ext cx="170"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0" name="Rectangle 222"/>
              <p:cNvSpPr>
                <a:spLocks noChangeArrowheads="1"/>
              </p:cNvSpPr>
              <p:nvPr userDrawn="1"/>
            </p:nvSpPr>
            <p:spPr bwMode="auto">
              <a:xfrm>
                <a:off x="7400" y="935"/>
                <a:ext cx="170"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1" name="Freeform 223"/>
              <p:cNvSpPr>
                <a:spLocks noEditPoints="1"/>
              </p:cNvSpPr>
              <p:nvPr userDrawn="1"/>
            </p:nvSpPr>
            <p:spPr bwMode="auto">
              <a:xfrm>
                <a:off x="3463" y="1393"/>
                <a:ext cx="763" cy="761"/>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2" name="Freeform 224"/>
              <p:cNvSpPr>
                <a:spLocks/>
              </p:cNvSpPr>
              <p:nvPr userDrawn="1"/>
            </p:nvSpPr>
            <p:spPr bwMode="auto">
              <a:xfrm>
                <a:off x="3559" y="1530"/>
                <a:ext cx="571" cy="505"/>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3" name="Freeform 225"/>
              <p:cNvSpPr>
                <a:spLocks/>
              </p:cNvSpPr>
              <p:nvPr userDrawn="1"/>
            </p:nvSpPr>
            <p:spPr bwMode="auto">
              <a:xfrm>
                <a:off x="879" y="1834"/>
                <a:ext cx="125" cy="97"/>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4" name="Freeform 226"/>
              <p:cNvSpPr>
                <a:spLocks/>
              </p:cNvSpPr>
              <p:nvPr userDrawn="1"/>
            </p:nvSpPr>
            <p:spPr bwMode="auto">
              <a:xfrm>
                <a:off x="862" y="1794"/>
                <a:ext cx="54"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5" name="Freeform 227"/>
              <p:cNvSpPr>
                <a:spLocks/>
              </p:cNvSpPr>
              <p:nvPr userDrawn="1"/>
            </p:nvSpPr>
            <p:spPr bwMode="auto">
              <a:xfrm>
                <a:off x="830" y="1819"/>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6" name="Freeform 228"/>
              <p:cNvSpPr>
                <a:spLocks/>
              </p:cNvSpPr>
              <p:nvPr userDrawn="1"/>
            </p:nvSpPr>
            <p:spPr bwMode="auto">
              <a:xfrm>
                <a:off x="872" y="1761"/>
                <a:ext cx="159" cy="161"/>
              </a:xfrm>
              <a:custGeom>
                <a:avLst/>
                <a:gdLst>
                  <a:gd name="T0" fmla="*/ 78 w 94"/>
                  <a:gd name="T1" fmla="*/ 95 h 95"/>
                  <a:gd name="T2" fmla="*/ 75 w 94"/>
                  <a:gd name="T3" fmla="*/ 92 h 95"/>
                  <a:gd name="T4" fmla="*/ 85 w 94"/>
                  <a:gd name="T5" fmla="*/ 74 h 95"/>
                  <a:gd name="T6" fmla="*/ 81 w 94"/>
                  <a:gd name="T7" fmla="*/ 35 h 95"/>
                  <a:gd name="T8" fmla="*/ 51 w 94"/>
                  <a:gd name="T9" fmla="*/ 10 h 95"/>
                  <a:gd name="T10" fmla="*/ 3 w 94"/>
                  <a:gd name="T11" fmla="*/ 19 h 95"/>
                  <a:gd name="T12" fmla="*/ 0 w 94"/>
                  <a:gd name="T13" fmla="*/ 16 h 95"/>
                  <a:gd name="T14" fmla="*/ 52 w 94"/>
                  <a:gd name="T15" fmla="*/ 5 h 95"/>
                  <a:gd name="T16" fmla="*/ 85 w 94"/>
                  <a:gd name="T17" fmla="*/ 33 h 95"/>
                  <a:gd name="T18" fmla="*/ 89 w 94"/>
                  <a:gd name="T19" fmla="*/ 75 h 95"/>
                  <a:gd name="T20" fmla="*/ 78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8" y="95"/>
                    </a:moveTo>
                    <a:cubicBezTo>
                      <a:pt x="75" y="92"/>
                      <a:pt x="75" y="92"/>
                      <a:pt x="75" y="92"/>
                    </a:cubicBezTo>
                    <a:cubicBezTo>
                      <a:pt x="79" y="86"/>
                      <a:pt x="83" y="80"/>
                      <a:pt x="85" y="74"/>
                    </a:cubicBezTo>
                    <a:cubicBezTo>
                      <a:pt x="89" y="61"/>
                      <a:pt x="87" y="47"/>
                      <a:pt x="81" y="35"/>
                    </a:cubicBezTo>
                    <a:cubicBezTo>
                      <a:pt x="75" y="23"/>
                      <a:pt x="64" y="14"/>
                      <a:pt x="51" y="10"/>
                    </a:cubicBezTo>
                    <a:cubicBezTo>
                      <a:pt x="34" y="5"/>
                      <a:pt x="16" y="8"/>
                      <a:pt x="3" y="19"/>
                    </a:cubicBezTo>
                    <a:cubicBezTo>
                      <a:pt x="0" y="16"/>
                      <a:pt x="0" y="16"/>
                      <a:pt x="0" y="16"/>
                    </a:cubicBezTo>
                    <a:cubicBezTo>
                      <a:pt x="15" y="3"/>
                      <a:pt x="34" y="0"/>
                      <a:pt x="52" y="5"/>
                    </a:cubicBezTo>
                    <a:cubicBezTo>
                      <a:pt x="67" y="10"/>
                      <a:pt x="78" y="19"/>
                      <a:pt x="85" y="33"/>
                    </a:cubicBezTo>
                    <a:cubicBezTo>
                      <a:pt x="92" y="46"/>
                      <a:pt x="94" y="61"/>
                      <a:pt x="89" y="75"/>
                    </a:cubicBezTo>
                    <a:cubicBezTo>
                      <a:pt x="87" y="82"/>
                      <a:pt x="83" y="89"/>
                      <a:pt x="78"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7" name="Freeform 229"/>
              <p:cNvSpPr>
                <a:spLocks/>
              </p:cNvSpPr>
              <p:nvPr userDrawn="1"/>
            </p:nvSpPr>
            <p:spPr bwMode="auto">
              <a:xfrm>
                <a:off x="1328" y="776"/>
                <a:ext cx="343" cy="76"/>
              </a:xfrm>
              <a:custGeom>
                <a:avLst/>
                <a:gdLst>
                  <a:gd name="T0" fmla="*/ 0 w 343"/>
                  <a:gd name="T1" fmla="*/ 76 h 76"/>
                  <a:gd name="T2" fmla="*/ 0 w 343"/>
                  <a:gd name="T3" fmla="*/ 68 h 76"/>
                  <a:gd name="T4" fmla="*/ 341 w 343"/>
                  <a:gd name="T5" fmla="*/ 0 h 76"/>
                  <a:gd name="T6" fmla="*/ 343 w 343"/>
                  <a:gd name="T7" fmla="*/ 8 h 76"/>
                  <a:gd name="T8" fmla="*/ 0 w 343"/>
                  <a:gd name="T9" fmla="*/ 76 h 76"/>
                </a:gdLst>
                <a:ahLst/>
                <a:cxnLst>
                  <a:cxn ang="0">
                    <a:pos x="T0" y="T1"/>
                  </a:cxn>
                  <a:cxn ang="0">
                    <a:pos x="T2" y="T3"/>
                  </a:cxn>
                  <a:cxn ang="0">
                    <a:pos x="T4" y="T5"/>
                  </a:cxn>
                  <a:cxn ang="0">
                    <a:pos x="T6" y="T7"/>
                  </a:cxn>
                  <a:cxn ang="0">
                    <a:pos x="T8" y="T9"/>
                  </a:cxn>
                </a:cxnLst>
                <a:rect l="0" t="0" r="r" b="b"/>
                <a:pathLst>
                  <a:path w="343" h="76">
                    <a:moveTo>
                      <a:pt x="0" y="76"/>
                    </a:moveTo>
                    <a:lnTo>
                      <a:pt x="0" y="68"/>
                    </a:lnTo>
                    <a:lnTo>
                      <a:pt x="341" y="0"/>
                    </a:lnTo>
                    <a:lnTo>
                      <a:pt x="343" y="8"/>
                    </a:lnTo>
                    <a:lnTo>
                      <a:pt x="0"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8" name="Freeform 230"/>
              <p:cNvSpPr>
                <a:spLocks/>
              </p:cNvSpPr>
              <p:nvPr userDrawn="1"/>
            </p:nvSpPr>
            <p:spPr bwMode="auto">
              <a:xfrm>
                <a:off x="1278" y="842"/>
                <a:ext cx="133" cy="83"/>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9" name="Freeform 231"/>
              <p:cNvSpPr>
                <a:spLocks/>
              </p:cNvSpPr>
              <p:nvPr userDrawn="1"/>
            </p:nvSpPr>
            <p:spPr bwMode="auto">
              <a:xfrm>
                <a:off x="1269" y="784"/>
                <a:ext cx="68" cy="76"/>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0" name="Freeform 232"/>
              <p:cNvSpPr>
                <a:spLocks/>
              </p:cNvSpPr>
              <p:nvPr userDrawn="1"/>
            </p:nvSpPr>
            <p:spPr bwMode="auto">
              <a:xfrm>
                <a:off x="1237" y="796"/>
                <a:ext cx="41" cy="124"/>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1" name="Freeform 233"/>
              <p:cNvSpPr>
                <a:spLocks/>
              </p:cNvSpPr>
              <p:nvPr userDrawn="1"/>
            </p:nvSpPr>
            <p:spPr bwMode="auto">
              <a:xfrm>
                <a:off x="1296" y="756"/>
                <a:ext cx="142" cy="172"/>
              </a:xfrm>
              <a:custGeom>
                <a:avLst/>
                <a:gdLst>
                  <a:gd name="T0" fmla="*/ 60 w 84"/>
                  <a:gd name="T1" fmla="*/ 102 h 102"/>
                  <a:gd name="T2" fmla="*/ 57 w 84"/>
                  <a:gd name="T3" fmla="*/ 98 h 102"/>
                  <a:gd name="T4" fmla="*/ 71 w 84"/>
                  <a:gd name="T5" fmla="*/ 83 h 102"/>
                  <a:gd name="T6" fmla="*/ 75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0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0" y="102"/>
                    </a:moveTo>
                    <a:cubicBezTo>
                      <a:pt x="57" y="98"/>
                      <a:pt x="57" y="98"/>
                      <a:pt x="57" y="98"/>
                    </a:cubicBezTo>
                    <a:cubicBezTo>
                      <a:pt x="63" y="94"/>
                      <a:pt x="67" y="89"/>
                      <a:pt x="71" y="83"/>
                    </a:cubicBezTo>
                    <a:cubicBezTo>
                      <a:pt x="77" y="71"/>
                      <a:pt x="79" y="57"/>
                      <a:pt x="75" y="44"/>
                    </a:cubicBezTo>
                    <a:cubicBezTo>
                      <a:pt x="71" y="31"/>
                      <a:pt x="63" y="20"/>
                      <a:pt x="51" y="13"/>
                    </a:cubicBezTo>
                    <a:cubicBezTo>
                      <a:pt x="35" y="5"/>
                      <a:pt x="17" y="5"/>
                      <a:pt x="2" y="13"/>
                    </a:cubicBezTo>
                    <a:cubicBezTo>
                      <a:pt x="0" y="9"/>
                      <a:pt x="0" y="9"/>
                      <a:pt x="0" y="9"/>
                    </a:cubicBezTo>
                    <a:cubicBezTo>
                      <a:pt x="16" y="0"/>
                      <a:pt x="36" y="0"/>
                      <a:pt x="53" y="9"/>
                    </a:cubicBezTo>
                    <a:cubicBezTo>
                      <a:pt x="66" y="16"/>
                      <a:pt x="75" y="28"/>
                      <a:pt x="80" y="43"/>
                    </a:cubicBezTo>
                    <a:cubicBezTo>
                      <a:pt x="84" y="57"/>
                      <a:pt x="82" y="72"/>
                      <a:pt x="75" y="85"/>
                    </a:cubicBezTo>
                    <a:cubicBezTo>
                      <a:pt x="71" y="92"/>
                      <a:pt x="66" y="97"/>
                      <a:pt x="60"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2" name="Freeform 234"/>
              <p:cNvSpPr>
                <a:spLocks/>
              </p:cNvSpPr>
              <p:nvPr userDrawn="1"/>
            </p:nvSpPr>
            <p:spPr bwMode="auto">
              <a:xfrm>
                <a:off x="568" y="2909"/>
                <a:ext cx="232" cy="284"/>
              </a:xfrm>
              <a:custGeom>
                <a:avLst/>
                <a:gdLst>
                  <a:gd name="T0" fmla="*/ 227 w 232"/>
                  <a:gd name="T1" fmla="*/ 284 h 284"/>
                  <a:gd name="T2" fmla="*/ 0 w 232"/>
                  <a:gd name="T3" fmla="*/ 5 h 284"/>
                  <a:gd name="T4" fmla="*/ 7 w 232"/>
                  <a:gd name="T5" fmla="*/ 0 h 284"/>
                  <a:gd name="T6" fmla="*/ 232 w 232"/>
                  <a:gd name="T7" fmla="*/ 279 h 284"/>
                  <a:gd name="T8" fmla="*/ 227 w 232"/>
                  <a:gd name="T9" fmla="*/ 284 h 284"/>
                </a:gdLst>
                <a:ahLst/>
                <a:cxnLst>
                  <a:cxn ang="0">
                    <a:pos x="T0" y="T1"/>
                  </a:cxn>
                  <a:cxn ang="0">
                    <a:pos x="T2" y="T3"/>
                  </a:cxn>
                  <a:cxn ang="0">
                    <a:pos x="T4" y="T5"/>
                  </a:cxn>
                  <a:cxn ang="0">
                    <a:pos x="T6" y="T7"/>
                  </a:cxn>
                  <a:cxn ang="0">
                    <a:pos x="T8" y="T9"/>
                  </a:cxn>
                </a:cxnLst>
                <a:rect l="0" t="0" r="r" b="b"/>
                <a:pathLst>
                  <a:path w="232" h="284">
                    <a:moveTo>
                      <a:pt x="227" y="284"/>
                    </a:moveTo>
                    <a:lnTo>
                      <a:pt x="0" y="5"/>
                    </a:lnTo>
                    <a:lnTo>
                      <a:pt x="7" y="0"/>
                    </a:lnTo>
                    <a:lnTo>
                      <a:pt x="232" y="279"/>
                    </a:lnTo>
                    <a:lnTo>
                      <a:pt x="227" y="2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3" name="Freeform 235"/>
              <p:cNvSpPr>
                <a:spLocks/>
              </p:cNvSpPr>
              <p:nvPr userDrawn="1"/>
            </p:nvSpPr>
            <p:spPr bwMode="auto">
              <a:xfrm>
                <a:off x="308" y="2913"/>
                <a:ext cx="257" cy="169"/>
              </a:xfrm>
              <a:custGeom>
                <a:avLst/>
                <a:gdLst>
                  <a:gd name="T0" fmla="*/ 5 w 257"/>
                  <a:gd name="T1" fmla="*/ 169 h 169"/>
                  <a:gd name="T2" fmla="*/ 0 w 257"/>
                  <a:gd name="T3" fmla="*/ 162 h 169"/>
                  <a:gd name="T4" fmla="*/ 252 w 257"/>
                  <a:gd name="T5" fmla="*/ 0 h 169"/>
                  <a:gd name="T6" fmla="*/ 257 w 257"/>
                  <a:gd name="T7" fmla="*/ 6 h 169"/>
                  <a:gd name="T8" fmla="*/ 5 w 257"/>
                  <a:gd name="T9" fmla="*/ 169 h 169"/>
                </a:gdLst>
                <a:ahLst/>
                <a:cxnLst>
                  <a:cxn ang="0">
                    <a:pos x="T0" y="T1"/>
                  </a:cxn>
                  <a:cxn ang="0">
                    <a:pos x="T2" y="T3"/>
                  </a:cxn>
                  <a:cxn ang="0">
                    <a:pos x="T4" y="T5"/>
                  </a:cxn>
                  <a:cxn ang="0">
                    <a:pos x="T6" y="T7"/>
                  </a:cxn>
                  <a:cxn ang="0">
                    <a:pos x="T8" y="T9"/>
                  </a:cxn>
                </a:cxnLst>
                <a:rect l="0" t="0" r="r" b="b"/>
                <a:pathLst>
                  <a:path w="257" h="169">
                    <a:moveTo>
                      <a:pt x="5" y="169"/>
                    </a:moveTo>
                    <a:lnTo>
                      <a:pt x="0" y="162"/>
                    </a:lnTo>
                    <a:lnTo>
                      <a:pt x="252" y="0"/>
                    </a:lnTo>
                    <a:lnTo>
                      <a:pt x="257" y="6"/>
                    </a:lnTo>
                    <a:lnTo>
                      <a:pt x="5"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4" name="Freeform 236"/>
              <p:cNvSpPr>
                <a:spLocks/>
              </p:cNvSpPr>
              <p:nvPr userDrawn="1"/>
            </p:nvSpPr>
            <p:spPr bwMode="auto">
              <a:xfrm>
                <a:off x="496" y="288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5" name="Freeform 237"/>
              <p:cNvSpPr>
                <a:spLocks/>
              </p:cNvSpPr>
              <p:nvPr userDrawn="1"/>
            </p:nvSpPr>
            <p:spPr bwMode="auto">
              <a:xfrm>
                <a:off x="524" y="2850"/>
                <a:ext cx="100" cy="36"/>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6" name="Freeform 238"/>
              <p:cNvSpPr>
                <a:spLocks/>
              </p:cNvSpPr>
              <p:nvPr userDrawn="1"/>
            </p:nvSpPr>
            <p:spPr bwMode="auto">
              <a:xfrm>
                <a:off x="475" y="2826"/>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7" name="Freeform 239"/>
              <p:cNvSpPr>
                <a:spLocks/>
              </p:cNvSpPr>
              <p:nvPr userDrawn="1"/>
            </p:nvSpPr>
            <p:spPr bwMode="auto">
              <a:xfrm>
                <a:off x="533" y="2840"/>
                <a:ext cx="128" cy="176"/>
              </a:xfrm>
              <a:custGeom>
                <a:avLst/>
                <a:gdLst>
                  <a:gd name="T0" fmla="*/ 20 w 76"/>
                  <a:gd name="T1" fmla="*/ 104 h 104"/>
                  <a:gd name="T2" fmla="*/ 0 w 76"/>
                  <a:gd name="T3" fmla="*/ 100 h 104"/>
                  <a:gd name="T4" fmla="*/ 1 w 76"/>
                  <a:gd name="T5" fmla="*/ 95 h 104"/>
                  <a:gd name="T6" fmla="*/ 21 w 76"/>
                  <a:gd name="T7" fmla="*/ 99 h 104"/>
                  <a:gd name="T8" fmla="*/ 57 w 76"/>
                  <a:gd name="T9" fmla="*/ 83 h 104"/>
                  <a:gd name="T10" fmla="*/ 71 w 76"/>
                  <a:gd name="T11" fmla="*/ 46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2"/>
                      <a:pt x="0" y="100"/>
                    </a:cubicBezTo>
                    <a:cubicBezTo>
                      <a:pt x="1" y="95"/>
                      <a:pt x="1" y="95"/>
                      <a:pt x="1" y="95"/>
                    </a:cubicBezTo>
                    <a:cubicBezTo>
                      <a:pt x="8" y="98"/>
                      <a:pt x="14" y="99"/>
                      <a:pt x="21" y="99"/>
                    </a:cubicBezTo>
                    <a:cubicBezTo>
                      <a:pt x="35" y="98"/>
                      <a:pt x="48" y="93"/>
                      <a:pt x="57" y="83"/>
                    </a:cubicBezTo>
                    <a:cubicBezTo>
                      <a:pt x="66" y="73"/>
                      <a:pt x="71" y="60"/>
                      <a:pt x="71" y="46"/>
                    </a:cubicBezTo>
                    <a:cubicBezTo>
                      <a:pt x="70" y="29"/>
                      <a:pt x="61" y="13"/>
                      <a:pt x="47" y="4"/>
                    </a:cubicBezTo>
                    <a:cubicBezTo>
                      <a:pt x="49" y="0"/>
                      <a:pt x="49" y="0"/>
                      <a:pt x="49" y="0"/>
                    </a:cubicBezTo>
                    <a:cubicBezTo>
                      <a:pt x="65" y="10"/>
                      <a:pt x="75" y="27"/>
                      <a:pt x="76" y="46"/>
                    </a:cubicBezTo>
                    <a:cubicBezTo>
                      <a:pt x="76" y="61"/>
                      <a:pt x="71" y="75"/>
                      <a:pt x="61" y="86"/>
                    </a:cubicBezTo>
                    <a:cubicBezTo>
                      <a:pt x="50" y="97"/>
                      <a:pt x="36" y="103"/>
                      <a:pt x="22" y="104"/>
                    </a:cubicBezTo>
                    <a:cubicBezTo>
                      <a:pt x="21" y="104"/>
                      <a:pt x="20" y="104"/>
                      <a:pt x="20"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8" name="Freeform 240"/>
              <p:cNvSpPr>
                <a:spLocks/>
              </p:cNvSpPr>
              <p:nvPr userDrawn="1"/>
            </p:nvSpPr>
            <p:spPr bwMode="auto">
              <a:xfrm>
                <a:off x="7807" y="1931"/>
                <a:ext cx="300" cy="240"/>
              </a:xfrm>
              <a:custGeom>
                <a:avLst/>
                <a:gdLst>
                  <a:gd name="T0" fmla="*/ 295 w 300"/>
                  <a:gd name="T1" fmla="*/ 240 h 240"/>
                  <a:gd name="T2" fmla="*/ 0 w 300"/>
                  <a:gd name="T3" fmla="*/ 6 h 240"/>
                  <a:gd name="T4" fmla="*/ 5 w 300"/>
                  <a:gd name="T5" fmla="*/ 0 h 240"/>
                  <a:gd name="T6" fmla="*/ 300 w 300"/>
                  <a:gd name="T7" fmla="*/ 235 h 240"/>
                  <a:gd name="T8" fmla="*/ 295 w 300"/>
                  <a:gd name="T9" fmla="*/ 240 h 240"/>
                </a:gdLst>
                <a:ahLst/>
                <a:cxnLst>
                  <a:cxn ang="0">
                    <a:pos x="T0" y="T1"/>
                  </a:cxn>
                  <a:cxn ang="0">
                    <a:pos x="T2" y="T3"/>
                  </a:cxn>
                  <a:cxn ang="0">
                    <a:pos x="T4" y="T5"/>
                  </a:cxn>
                  <a:cxn ang="0">
                    <a:pos x="T6" y="T7"/>
                  </a:cxn>
                  <a:cxn ang="0">
                    <a:pos x="T8" y="T9"/>
                  </a:cxn>
                </a:cxnLst>
                <a:rect l="0" t="0" r="r" b="b"/>
                <a:pathLst>
                  <a:path w="300" h="240">
                    <a:moveTo>
                      <a:pt x="295" y="240"/>
                    </a:moveTo>
                    <a:lnTo>
                      <a:pt x="0" y="6"/>
                    </a:lnTo>
                    <a:lnTo>
                      <a:pt x="5" y="0"/>
                    </a:lnTo>
                    <a:lnTo>
                      <a:pt x="300" y="235"/>
                    </a:lnTo>
                    <a:lnTo>
                      <a:pt x="295" y="2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9" name="Freeform 241"/>
              <p:cNvSpPr>
                <a:spLocks/>
              </p:cNvSpPr>
              <p:nvPr userDrawn="1"/>
            </p:nvSpPr>
            <p:spPr bwMode="auto">
              <a:xfrm>
                <a:off x="8041" y="2147"/>
                <a:ext cx="125" cy="96"/>
              </a:xfrm>
              <a:custGeom>
                <a:avLst/>
                <a:gdLst>
                  <a:gd name="T0" fmla="*/ 31 w 74"/>
                  <a:gd name="T1" fmla="*/ 57 h 57"/>
                  <a:gd name="T2" fmla="*/ 19 w 74"/>
                  <a:gd name="T3" fmla="*/ 55 h 57"/>
                  <a:gd name="T4" fmla="*/ 0 w 74"/>
                  <a:gd name="T5" fmla="*/ 42 h 57"/>
                  <a:gd name="T6" fmla="*/ 2 w 74"/>
                  <a:gd name="T7" fmla="*/ 41 h 57"/>
                  <a:gd name="T8" fmla="*/ 20 w 74"/>
                  <a:gd name="T9" fmla="*/ 52 h 57"/>
                  <a:gd name="T10" fmla="*/ 49 w 74"/>
                  <a:gd name="T11" fmla="*/ 50 h 57"/>
                  <a:gd name="T12" fmla="*/ 68 w 74"/>
                  <a:gd name="T13" fmla="*/ 27 h 57"/>
                  <a:gd name="T14" fmla="*/ 67 w 74"/>
                  <a:gd name="T15" fmla="*/ 1 h 57"/>
                  <a:gd name="T16" fmla="*/ 69 w 74"/>
                  <a:gd name="T17" fmla="*/ 0 h 57"/>
                  <a:gd name="T18" fmla="*/ 71 w 74"/>
                  <a:gd name="T19" fmla="*/ 28 h 57"/>
                  <a:gd name="T20" fmla="*/ 51 w 74"/>
                  <a:gd name="T21" fmla="*/ 52 h 57"/>
                  <a:gd name="T22" fmla="*/ 31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30" y="55"/>
                      <a:pt x="40" y="54"/>
                      <a:pt x="49" y="50"/>
                    </a:cubicBezTo>
                    <a:cubicBezTo>
                      <a:pt x="58" y="45"/>
                      <a:pt x="65" y="37"/>
                      <a:pt x="68" y="27"/>
                    </a:cubicBezTo>
                    <a:cubicBezTo>
                      <a:pt x="71" y="19"/>
                      <a:pt x="70" y="9"/>
                      <a:pt x="67" y="1"/>
                    </a:cubicBezTo>
                    <a:cubicBezTo>
                      <a:pt x="69" y="0"/>
                      <a:pt x="69" y="0"/>
                      <a:pt x="69" y="0"/>
                    </a:cubicBezTo>
                    <a:cubicBezTo>
                      <a:pt x="73" y="9"/>
                      <a:pt x="74" y="19"/>
                      <a:pt x="71" y="28"/>
                    </a:cubicBezTo>
                    <a:cubicBezTo>
                      <a:pt x="67" y="38"/>
                      <a:pt x="60" y="47"/>
                      <a:pt x="51" y="52"/>
                    </a:cubicBezTo>
                    <a:cubicBezTo>
                      <a:pt x="45" y="55"/>
                      <a:pt x="38" y="57"/>
                      <a:pt x="31"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0" name="Freeform 242"/>
              <p:cNvSpPr>
                <a:spLocks/>
              </p:cNvSpPr>
              <p:nvPr userDrawn="1"/>
            </p:nvSpPr>
            <p:spPr bwMode="auto">
              <a:xfrm>
                <a:off x="8023" y="2106"/>
                <a:ext cx="56" cy="88"/>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1" name="Freeform 243"/>
              <p:cNvSpPr>
                <a:spLocks/>
              </p:cNvSpPr>
              <p:nvPr userDrawn="1"/>
            </p:nvSpPr>
            <p:spPr bwMode="auto">
              <a:xfrm>
                <a:off x="7992" y="2132"/>
                <a:ext cx="54"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2" name="Freeform 244"/>
              <p:cNvSpPr>
                <a:spLocks/>
              </p:cNvSpPr>
              <p:nvPr userDrawn="1"/>
            </p:nvSpPr>
            <p:spPr bwMode="auto">
              <a:xfrm>
                <a:off x="8035" y="2073"/>
                <a:ext cx="165" cy="160"/>
              </a:xfrm>
              <a:custGeom>
                <a:avLst/>
                <a:gdLst>
                  <a:gd name="T0" fmla="*/ 78 w 98"/>
                  <a:gd name="T1" fmla="*/ 95 h 95"/>
                  <a:gd name="T2" fmla="*/ 75 w 98"/>
                  <a:gd name="T3" fmla="*/ 92 h 95"/>
                  <a:gd name="T4" fmla="*/ 84 w 98"/>
                  <a:gd name="T5" fmla="*/ 74 h 95"/>
                  <a:gd name="T6" fmla="*/ 51 w 98"/>
                  <a:gd name="T7" fmla="*/ 11 h 95"/>
                  <a:gd name="T8" fmla="*/ 3 w 98"/>
                  <a:gd name="T9" fmla="*/ 20 h 95"/>
                  <a:gd name="T10" fmla="*/ 0 w 98"/>
                  <a:gd name="T11" fmla="*/ 16 h 95"/>
                  <a:gd name="T12" fmla="*/ 52 w 98"/>
                  <a:gd name="T13" fmla="*/ 6 h 95"/>
                  <a:gd name="T14" fmla="*/ 89 w 98"/>
                  <a:gd name="T15" fmla="*/ 76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7"/>
                      <a:pt x="82" y="81"/>
                      <a:pt x="84" y="74"/>
                    </a:cubicBezTo>
                    <a:cubicBezTo>
                      <a:pt x="93" y="48"/>
                      <a:pt x="78" y="19"/>
                      <a:pt x="51" y="11"/>
                    </a:cubicBezTo>
                    <a:cubicBezTo>
                      <a:pt x="34" y="5"/>
                      <a:pt x="16" y="9"/>
                      <a:pt x="3" y="20"/>
                    </a:cubicBezTo>
                    <a:cubicBezTo>
                      <a:pt x="0" y="16"/>
                      <a:pt x="0" y="16"/>
                      <a:pt x="0" y="16"/>
                    </a:cubicBezTo>
                    <a:cubicBezTo>
                      <a:pt x="14" y="4"/>
                      <a:pt x="34" y="0"/>
                      <a:pt x="52" y="6"/>
                    </a:cubicBezTo>
                    <a:cubicBezTo>
                      <a:pt x="81" y="15"/>
                      <a:pt x="98" y="46"/>
                      <a:pt x="89" y="76"/>
                    </a:cubicBezTo>
                    <a:cubicBezTo>
                      <a:pt x="87" y="83"/>
                      <a:pt x="83" y="90"/>
                      <a:pt x="78"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3" name="Freeform 245"/>
              <p:cNvSpPr>
                <a:spLocks/>
              </p:cNvSpPr>
              <p:nvPr userDrawn="1"/>
            </p:nvSpPr>
            <p:spPr bwMode="auto">
              <a:xfrm>
                <a:off x="3887" y="590"/>
                <a:ext cx="133" cy="735"/>
              </a:xfrm>
              <a:custGeom>
                <a:avLst/>
                <a:gdLst>
                  <a:gd name="T0" fmla="*/ 8 w 133"/>
                  <a:gd name="T1" fmla="*/ 735 h 735"/>
                  <a:gd name="T2" fmla="*/ 0 w 133"/>
                  <a:gd name="T3" fmla="*/ 735 h 735"/>
                  <a:gd name="T4" fmla="*/ 127 w 133"/>
                  <a:gd name="T5" fmla="*/ 0 h 735"/>
                  <a:gd name="T6" fmla="*/ 133 w 133"/>
                  <a:gd name="T7" fmla="*/ 2 h 735"/>
                  <a:gd name="T8" fmla="*/ 8 w 133"/>
                  <a:gd name="T9" fmla="*/ 735 h 735"/>
                </a:gdLst>
                <a:ahLst/>
                <a:cxnLst>
                  <a:cxn ang="0">
                    <a:pos x="T0" y="T1"/>
                  </a:cxn>
                  <a:cxn ang="0">
                    <a:pos x="T2" y="T3"/>
                  </a:cxn>
                  <a:cxn ang="0">
                    <a:pos x="T4" y="T5"/>
                  </a:cxn>
                  <a:cxn ang="0">
                    <a:pos x="T6" y="T7"/>
                  </a:cxn>
                  <a:cxn ang="0">
                    <a:pos x="T8" y="T9"/>
                  </a:cxn>
                </a:cxnLst>
                <a:rect l="0" t="0" r="r" b="b"/>
                <a:pathLst>
                  <a:path w="133" h="735">
                    <a:moveTo>
                      <a:pt x="8" y="735"/>
                    </a:moveTo>
                    <a:lnTo>
                      <a:pt x="0" y="735"/>
                    </a:lnTo>
                    <a:lnTo>
                      <a:pt x="127" y="0"/>
                    </a:lnTo>
                    <a:lnTo>
                      <a:pt x="133" y="2"/>
                    </a:lnTo>
                    <a:lnTo>
                      <a:pt x="8" y="7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4" name="Freeform 246"/>
              <p:cNvSpPr>
                <a:spLocks/>
              </p:cNvSpPr>
              <p:nvPr userDrawn="1"/>
            </p:nvSpPr>
            <p:spPr bwMode="auto">
              <a:xfrm>
                <a:off x="3630" y="999"/>
                <a:ext cx="117" cy="342"/>
              </a:xfrm>
              <a:custGeom>
                <a:avLst/>
                <a:gdLst>
                  <a:gd name="T0" fmla="*/ 108 w 117"/>
                  <a:gd name="T1" fmla="*/ 342 h 342"/>
                  <a:gd name="T2" fmla="*/ 0 w 117"/>
                  <a:gd name="T3" fmla="*/ 3 h 342"/>
                  <a:gd name="T4" fmla="*/ 9 w 117"/>
                  <a:gd name="T5" fmla="*/ 0 h 342"/>
                  <a:gd name="T6" fmla="*/ 117 w 117"/>
                  <a:gd name="T7" fmla="*/ 338 h 342"/>
                  <a:gd name="T8" fmla="*/ 108 w 117"/>
                  <a:gd name="T9" fmla="*/ 342 h 342"/>
                </a:gdLst>
                <a:ahLst/>
                <a:cxnLst>
                  <a:cxn ang="0">
                    <a:pos x="T0" y="T1"/>
                  </a:cxn>
                  <a:cxn ang="0">
                    <a:pos x="T2" y="T3"/>
                  </a:cxn>
                  <a:cxn ang="0">
                    <a:pos x="T4" y="T5"/>
                  </a:cxn>
                  <a:cxn ang="0">
                    <a:pos x="T6" y="T7"/>
                  </a:cxn>
                  <a:cxn ang="0">
                    <a:pos x="T8" y="T9"/>
                  </a:cxn>
                </a:cxnLst>
                <a:rect l="0" t="0" r="r" b="b"/>
                <a:pathLst>
                  <a:path w="117" h="342">
                    <a:moveTo>
                      <a:pt x="108" y="342"/>
                    </a:moveTo>
                    <a:lnTo>
                      <a:pt x="0" y="3"/>
                    </a:lnTo>
                    <a:lnTo>
                      <a:pt x="9" y="0"/>
                    </a:lnTo>
                    <a:lnTo>
                      <a:pt x="117" y="338"/>
                    </a:lnTo>
                    <a:lnTo>
                      <a:pt x="108" y="3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5" name="Freeform 247"/>
              <p:cNvSpPr>
                <a:spLocks/>
              </p:cNvSpPr>
              <p:nvPr userDrawn="1"/>
            </p:nvSpPr>
            <p:spPr bwMode="auto">
              <a:xfrm>
                <a:off x="3752" y="2280"/>
                <a:ext cx="25" cy="217"/>
              </a:xfrm>
              <a:custGeom>
                <a:avLst/>
                <a:gdLst>
                  <a:gd name="T0" fmla="*/ 8 w 25"/>
                  <a:gd name="T1" fmla="*/ 217 h 217"/>
                  <a:gd name="T2" fmla="*/ 0 w 25"/>
                  <a:gd name="T3" fmla="*/ 217 h 217"/>
                  <a:gd name="T4" fmla="*/ 18 w 25"/>
                  <a:gd name="T5" fmla="*/ 0 h 217"/>
                  <a:gd name="T6" fmla="*/ 25 w 25"/>
                  <a:gd name="T7" fmla="*/ 0 h 217"/>
                  <a:gd name="T8" fmla="*/ 8 w 25"/>
                  <a:gd name="T9" fmla="*/ 217 h 217"/>
                </a:gdLst>
                <a:ahLst/>
                <a:cxnLst>
                  <a:cxn ang="0">
                    <a:pos x="T0" y="T1"/>
                  </a:cxn>
                  <a:cxn ang="0">
                    <a:pos x="T2" y="T3"/>
                  </a:cxn>
                  <a:cxn ang="0">
                    <a:pos x="T4" y="T5"/>
                  </a:cxn>
                  <a:cxn ang="0">
                    <a:pos x="T6" y="T7"/>
                  </a:cxn>
                  <a:cxn ang="0">
                    <a:pos x="T8" y="T9"/>
                  </a:cxn>
                </a:cxnLst>
                <a:rect l="0" t="0" r="r" b="b"/>
                <a:pathLst>
                  <a:path w="25" h="217">
                    <a:moveTo>
                      <a:pt x="8" y="217"/>
                    </a:moveTo>
                    <a:lnTo>
                      <a:pt x="0" y="217"/>
                    </a:lnTo>
                    <a:lnTo>
                      <a:pt x="18" y="0"/>
                    </a:lnTo>
                    <a:lnTo>
                      <a:pt x="25" y="0"/>
                    </a:lnTo>
                    <a:lnTo>
                      <a:pt x="8"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6" name="Freeform 248"/>
              <p:cNvSpPr>
                <a:spLocks/>
              </p:cNvSpPr>
              <p:nvPr userDrawn="1"/>
            </p:nvSpPr>
            <p:spPr bwMode="auto">
              <a:xfrm>
                <a:off x="6248" y="429"/>
                <a:ext cx="442" cy="186"/>
              </a:xfrm>
              <a:custGeom>
                <a:avLst/>
                <a:gdLst>
                  <a:gd name="T0" fmla="*/ 439 w 442"/>
                  <a:gd name="T1" fmla="*/ 186 h 186"/>
                  <a:gd name="T2" fmla="*/ 0 w 442"/>
                  <a:gd name="T3" fmla="*/ 7 h 186"/>
                  <a:gd name="T4" fmla="*/ 3 w 442"/>
                  <a:gd name="T5" fmla="*/ 0 h 186"/>
                  <a:gd name="T6" fmla="*/ 442 w 442"/>
                  <a:gd name="T7" fmla="*/ 180 h 186"/>
                  <a:gd name="T8" fmla="*/ 439 w 442"/>
                  <a:gd name="T9" fmla="*/ 186 h 186"/>
                </a:gdLst>
                <a:ahLst/>
                <a:cxnLst>
                  <a:cxn ang="0">
                    <a:pos x="T0" y="T1"/>
                  </a:cxn>
                  <a:cxn ang="0">
                    <a:pos x="T2" y="T3"/>
                  </a:cxn>
                  <a:cxn ang="0">
                    <a:pos x="T4" y="T5"/>
                  </a:cxn>
                  <a:cxn ang="0">
                    <a:pos x="T6" y="T7"/>
                  </a:cxn>
                  <a:cxn ang="0">
                    <a:pos x="T8" y="T9"/>
                  </a:cxn>
                </a:cxnLst>
                <a:rect l="0" t="0" r="r" b="b"/>
                <a:pathLst>
                  <a:path w="442" h="186">
                    <a:moveTo>
                      <a:pt x="439" y="186"/>
                    </a:moveTo>
                    <a:lnTo>
                      <a:pt x="0" y="7"/>
                    </a:lnTo>
                    <a:lnTo>
                      <a:pt x="3" y="0"/>
                    </a:lnTo>
                    <a:lnTo>
                      <a:pt x="442" y="180"/>
                    </a:lnTo>
                    <a:lnTo>
                      <a:pt x="439" y="1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7" name="Freeform 249"/>
              <p:cNvSpPr>
                <a:spLocks/>
              </p:cNvSpPr>
              <p:nvPr userDrawn="1"/>
            </p:nvSpPr>
            <p:spPr bwMode="auto">
              <a:xfrm>
                <a:off x="6694" y="419"/>
                <a:ext cx="567" cy="203"/>
              </a:xfrm>
              <a:custGeom>
                <a:avLst/>
                <a:gdLst>
                  <a:gd name="T0" fmla="*/ 3 w 567"/>
                  <a:gd name="T1" fmla="*/ 203 h 203"/>
                  <a:gd name="T2" fmla="*/ 0 w 567"/>
                  <a:gd name="T3" fmla="*/ 196 h 203"/>
                  <a:gd name="T4" fmla="*/ 564 w 567"/>
                  <a:gd name="T5" fmla="*/ 0 h 203"/>
                  <a:gd name="T6" fmla="*/ 567 w 567"/>
                  <a:gd name="T7" fmla="*/ 7 h 203"/>
                  <a:gd name="T8" fmla="*/ 3 w 567"/>
                  <a:gd name="T9" fmla="*/ 203 h 203"/>
                </a:gdLst>
                <a:ahLst/>
                <a:cxnLst>
                  <a:cxn ang="0">
                    <a:pos x="T0" y="T1"/>
                  </a:cxn>
                  <a:cxn ang="0">
                    <a:pos x="T2" y="T3"/>
                  </a:cxn>
                  <a:cxn ang="0">
                    <a:pos x="T4" y="T5"/>
                  </a:cxn>
                  <a:cxn ang="0">
                    <a:pos x="T6" y="T7"/>
                  </a:cxn>
                  <a:cxn ang="0">
                    <a:pos x="T8" y="T9"/>
                  </a:cxn>
                </a:cxnLst>
                <a:rect l="0" t="0" r="r" b="b"/>
                <a:pathLst>
                  <a:path w="567" h="203">
                    <a:moveTo>
                      <a:pt x="3" y="203"/>
                    </a:moveTo>
                    <a:lnTo>
                      <a:pt x="0" y="196"/>
                    </a:lnTo>
                    <a:lnTo>
                      <a:pt x="564" y="0"/>
                    </a:lnTo>
                    <a:lnTo>
                      <a:pt x="567" y="7"/>
                    </a:lnTo>
                    <a:lnTo>
                      <a:pt x="3" y="2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8" name="Freeform 250"/>
              <p:cNvSpPr>
                <a:spLocks/>
              </p:cNvSpPr>
              <p:nvPr userDrawn="1"/>
            </p:nvSpPr>
            <p:spPr bwMode="auto">
              <a:xfrm>
                <a:off x="6619" y="582"/>
                <a:ext cx="117"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9" name="Freeform 251"/>
              <p:cNvSpPr>
                <a:spLocks/>
              </p:cNvSpPr>
              <p:nvPr userDrawn="1"/>
            </p:nvSpPr>
            <p:spPr bwMode="auto">
              <a:xfrm>
                <a:off x="6648" y="548"/>
                <a:ext cx="100"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0" name="Freeform 252"/>
              <p:cNvSpPr>
                <a:spLocks/>
              </p:cNvSpPr>
              <p:nvPr userDrawn="1"/>
            </p:nvSpPr>
            <p:spPr bwMode="auto">
              <a:xfrm>
                <a:off x="6599" y="522"/>
                <a:ext cx="103"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1" name="Freeform 253"/>
              <p:cNvSpPr>
                <a:spLocks/>
              </p:cNvSpPr>
              <p:nvPr userDrawn="1"/>
            </p:nvSpPr>
            <p:spPr bwMode="auto">
              <a:xfrm>
                <a:off x="6655" y="538"/>
                <a:ext cx="130"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61 w 77"/>
                  <a:gd name="T19" fmla="*/ 86 h 103"/>
                  <a:gd name="T20" fmla="*/ 22 w 77"/>
                  <a:gd name="T21" fmla="*/ 103 h 103"/>
                  <a:gd name="T22" fmla="*/ 21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61"/>
                      <a:pt x="72" y="75"/>
                      <a:pt x="61" y="86"/>
                    </a:cubicBezTo>
                    <a:cubicBezTo>
                      <a:pt x="51" y="97"/>
                      <a:pt x="37" y="103"/>
                      <a:pt x="22" y="103"/>
                    </a:cubicBezTo>
                    <a:cubicBezTo>
                      <a:pt x="22" y="103"/>
                      <a:pt x="21" y="103"/>
                      <a:pt x="21"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2" name="Freeform 254"/>
              <p:cNvSpPr>
                <a:spLocks noEditPoints="1"/>
              </p:cNvSpPr>
              <p:nvPr userDrawn="1"/>
            </p:nvSpPr>
            <p:spPr bwMode="auto">
              <a:xfrm>
                <a:off x="-136" y="188"/>
                <a:ext cx="149" cy="155"/>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3" name="Oval 255"/>
              <p:cNvSpPr>
                <a:spLocks noChangeArrowheads="1"/>
              </p:cNvSpPr>
              <p:nvPr userDrawn="1"/>
            </p:nvSpPr>
            <p:spPr bwMode="auto">
              <a:xfrm>
                <a:off x="-85" y="267"/>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4" name="Freeform 256"/>
              <p:cNvSpPr>
                <a:spLocks noEditPoints="1"/>
              </p:cNvSpPr>
              <p:nvPr userDrawn="1"/>
            </p:nvSpPr>
            <p:spPr bwMode="auto">
              <a:xfrm>
                <a:off x="3846" y="1177"/>
                <a:ext cx="510" cy="319"/>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5" name="Freeform 257"/>
              <p:cNvSpPr>
                <a:spLocks noEditPoints="1"/>
              </p:cNvSpPr>
              <p:nvPr userDrawn="1"/>
            </p:nvSpPr>
            <p:spPr bwMode="auto">
              <a:xfrm>
                <a:off x="3357" y="1286"/>
                <a:ext cx="976" cy="974"/>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7 w 578"/>
                  <a:gd name="T61" fmla="*/ 273 h 576"/>
                  <a:gd name="T62" fmla="*/ 3 w 578"/>
                  <a:gd name="T63" fmla="*/ 264 h 576"/>
                  <a:gd name="T64" fmla="*/ 576 w 578"/>
                  <a:gd name="T65" fmla="*/ 266 h 576"/>
                  <a:gd name="T66" fmla="*/ 572 w 578"/>
                  <a:gd name="T67" fmla="*/ 241 h 576"/>
                  <a:gd name="T68" fmla="*/ 9 w 578"/>
                  <a:gd name="T69" fmla="*/ 217 h 576"/>
                  <a:gd name="T70" fmla="*/ 570 w 578"/>
                  <a:gd name="T71" fmla="*/ 217 h 576"/>
                  <a:gd name="T72" fmla="*/ 13 w 578"/>
                  <a:gd name="T73" fmla="*/ 209 h 576"/>
                  <a:gd name="T74" fmla="*/ 20 w 578"/>
                  <a:gd name="T75" fmla="*/ 187 h 576"/>
                  <a:gd name="T76" fmla="*/ 546 w 578"/>
                  <a:gd name="T77" fmla="*/ 159 h 576"/>
                  <a:gd name="T78" fmla="*/ 37 w 578"/>
                  <a:gd name="T79" fmla="*/ 152 h 576"/>
                  <a:gd name="T80" fmla="*/ 543 w 578"/>
                  <a:gd name="T81" fmla="*/ 153 h 576"/>
                  <a:gd name="T82" fmla="*/ 529 w 578"/>
                  <a:gd name="T83" fmla="*/ 132 h 576"/>
                  <a:gd name="T84" fmla="*/ 61 w 578"/>
                  <a:gd name="T85" fmla="*/ 111 h 576"/>
                  <a:gd name="T86" fmla="*/ 517 w 578"/>
                  <a:gd name="T87" fmla="*/ 111 h 576"/>
                  <a:gd name="T88" fmla="*/ 68 w 578"/>
                  <a:gd name="T89" fmla="*/ 106 h 576"/>
                  <a:gd name="T90" fmla="*/ 83 w 578"/>
                  <a:gd name="T91" fmla="*/ 88 h 576"/>
                  <a:gd name="T92" fmla="*/ 473 w 578"/>
                  <a:gd name="T93" fmla="*/ 67 h 576"/>
                  <a:gd name="T94" fmla="*/ 113 w 578"/>
                  <a:gd name="T95" fmla="*/ 63 h 576"/>
                  <a:gd name="T96" fmla="*/ 466 w 578"/>
                  <a:gd name="T97" fmla="*/ 63 h 576"/>
                  <a:gd name="T98" fmla="*/ 446 w 578"/>
                  <a:gd name="T99" fmla="*/ 49 h 576"/>
                  <a:gd name="T100" fmla="*/ 152 w 578"/>
                  <a:gd name="T101" fmla="*/ 35 h 576"/>
                  <a:gd name="T102" fmla="*/ 427 w 578"/>
                  <a:gd name="T103" fmla="*/ 35 h 576"/>
                  <a:gd name="T104" fmla="*/ 161 w 578"/>
                  <a:gd name="T105" fmla="*/ 33 h 576"/>
                  <a:gd name="T106" fmla="*/ 181 w 578"/>
                  <a:gd name="T107" fmla="*/ 22 h 576"/>
                  <a:gd name="T108" fmla="*/ 368 w 578"/>
                  <a:gd name="T109" fmla="*/ 12 h 576"/>
                  <a:gd name="T110" fmla="*/ 219 w 578"/>
                  <a:gd name="T111" fmla="*/ 11 h 576"/>
                  <a:gd name="T112" fmla="*/ 360 w 578"/>
                  <a:gd name="T113" fmla="*/ 11 h 576"/>
                  <a:gd name="T114" fmla="*/ 337 w 578"/>
                  <a:gd name="T115" fmla="*/ 6 h 576"/>
                  <a:gd name="T116" fmla="*/ 265 w 578"/>
                  <a:gd name="T117" fmla="*/ 1 h 576"/>
                  <a:gd name="T118" fmla="*/ 314 w 578"/>
                  <a:gd name="T119" fmla="*/ 1 h 576"/>
                  <a:gd name="T120" fmla="*/ 289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4"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7"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4"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8"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39"/>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9"/>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6"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6" name="Freeform 258"/>
              <p:cNvSpPr>
                <a:spLocks/>
              </p:cNvSpPr>
              <p:nvPr userDrawn="1"/>
            </p:nvSpPr>
            <p:spPr bwMode="auto">
              <a:xfrm>
                <a:off x="3311" y="1200"/>
                <a:ext cx="1034" cy="1138"/>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7" name="Freeform 259"/>
              <p:cNvSpPr>
                <a:spLocks/>
              </p:cNvSpPr>
              <p:nvPr userDrawn="1"/>
            </p:nvSpPr>
            <p:spPr bwMode="auto">
              <a:xfrm>
                <a:off x="3433" y="1363"/>
                <a:ext cx="824" cy="821"/>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8" name="Freeform 260"/>
              <p:cNvSpPr>
                <a:spLocks/>
              </p:cNvSpPr>
              <p:nvPr userDrawn="1"/>
            </p:nvSpPr>
            <p:spPr bwMode="auto">
              <a:xfrm>
                <a:off x="4279" y="1843"/>
                <a:ext cx="99" cy="27"/>
              </a:xfrm>
              <a:custGeom>
                <a:avLst/>
                <a:gdLst>
                  <a:gd name="T0" fmla="*/ 59 w 59"/>
                  <a:gd name="T1" fmla="*/ 12 h 16"/>
                  <a:gd name="T2" fmla="*/ 1 w 59"/>
                  <a:gd name="T3" fmla="*/ 0 h 16"/>
                  <a:gd name="T4" fmla="*/ 0 w 59"/>
                  <a:gd name="T5" fmla="*/ 5 h 16"/>
                  <a:gd name="T6" fmla="*/ 58 w 59"/>
                  <a:gd name="T7" fmla="*/ 16 h 16"/>
                  <a:gd name="T8" fmla="*/ 59 w 59"/>
                  <a:gd name="T9" fmla="*/ 12 h 16"/>
                </a:gdLst>
                <a:ahLst/>
                <a:cxnLst>
                  <a:cxn ang="0">
                    <a:pos x="T0" y="T1"/>
                  </a:cxn>
                  <a:cxn ang="0">
                    <a:pos x="T2" y="T3"/>
                  </a:cxn>
                  <a:cxn ang="0">
                    <a:pos x="T4" y="T5"/>
                  </a:cxn>
                  <a:cxn ang="0">
                    <a:pos x="T6" y="T7"/>
                  </a:cxn>
                  <a:cxn ang="0">
                    <a:pos x="T8" y="T9"/>
                  </a:cxn>
                </a:cxnLst>
                <a:rect l="0" t="0" r="r" b="b"/>
                <a:pathLst>
                  <a:path w="59" h="16">
                    <a:moveTo>
                      <a:pt x="59" y="12"/>
                    </a:moveTo>
                    <a:cubicBezTo>
                      <a:pt x="1" y="0"/>
                      <a:pt x="1" y="0"/>
                      <a:pt x="1" y="0"/>
                    </a:cubicBezTo>
                    <a:cubicBezTo>
                      <a:pt x="0" y="5"/>
                      <a:pt x="0" y="5"/>
                      <a:pt x="0" y="5"/>
                    </a:cubicBezTo>
                    <a:cubicBezTo>
                      <a:pt x="58" y="16"/>
                      <a:pt x="58" y="16"/>
                      <a:pt x="58" y="16"/>
                    </a:cubicBezTo>
                    <a:cubicBezTo>
                      <a:pt x="58" y="15"/>
                      <a:pt x="58" y="13"/>
                      <a:pt x="59" y="1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9" name="Freeform 261"/>
              <p:cNvSpPr>
                <a:spLocks/>
              </p:cNvSpPr>
              <p:nvPr userDrawn="1"/>
            </p:nvSpPr>
            <p:spPr bwMode="auto">
              <a:xfrm>
                <a:off x="4432" y="1873"/>
                <a:ext cx="467" cy="100"/>
              </a:xfrm>
              <a:custGeom>
                <a:avLst/>
                <a:gdLst>
                  <a:gd name="T0" fmla="*/ 0 w 276"/>
                  <a:gd name="T1" fmla="*/ 0 h 59"/>
                  <a:gd name="T2" fmla="*/ 0 w 276"/>
                  <a:gd name="T3" fmla="*/ 5 h 59"/>
                  <a:gd name="T4" fmla="*/ 275 w 276"/>
                  <a:gd name="T5" fmla="*/ 59 h 59"/>
                  <a:gd name="T6" fmla="*/ 276 w 276"/>
                  <a:gd name="T7" fmla="*/ 55 h 59"/>
                  <a:gd name="T8" fmla="*/ 0 w 276"/>
                  <a:gd name="T9" fmla="*/ 0 h 59"/>
                </a:gdLst>
                <a:ahLst/>
                <a:cxnLst>
                  <a:cxn ang="0">
                    <a:pos x="T0" y="T1"/>
                  </a:cxn>
                  <a:cxn ang="0">
                    <a:pos x="T2" y="T3"/>
                  </a:cxn>
                  <a:cxn ang="0">
                    <a:pos x="T4" y="T5"/>
                  </a:cxn>
                  <a:cxn ang="0">
                    <a:pos x="T6" y="T7"/>
                  </a:cxn>
                  <a:cxn ang="0">
                    <a:pos x="T8" y="T9"/>
                  </a:cxn>
                </a:cxnLst>
                <a:rect l="0" t="0" r="r" b="b"/>
                <a:pathLst>
                  <a:path w="276" h="59">
                    <a:moveTo>
                      <a:pt x="0" y="0"/>
                    </a:moveTo>
                    <a:cubicBezTo>
                      <a:pt x="0" y="2"/>
                      <a:pt x="0" y="3"/>
                      <a:pt x="0" y="5"/>
                    </a:cubicBezTo>
                    <a:cubicBezTo>
                      <a:pt x="275" y="59"/>
                      <a:pt x="275" y="59"/>
                      <a:pt x="275" y="59"/>
                    </a:cubicBezTo>
                    <a:cubicBezTo>
                      <a:pt x="276" y="55"/>
                      <a:pt x="276" y="55"/>
                      <a:pt x="276" y="55"/>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0" name="Freeform 262"/>
              <p:cNvSpPr>
                <a:spLocks noEditPoints="1"/>
              </p:cNvSpPr>
              <p:nvPr userDrawn="1"/>
            </p:nvSpPr>
            <p:spPr bwMode="auto">
              <a:xfrm>
                <a:off x="3889" y="1770"/>
                <a:ext cx="555" cy="598"/>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1" name="Freeform 263"/>
              <p:cNvSpPr>
                <a:spLocks/>
              </p:cNvSpPr>
              <p:nvPr userDrawn="1"/>
            </p:nvSpPr>
            <p:spPr bwMode="auto">
              <a:xfrm>
                <a:off x="4215" y="2017"/>
                <a:ext cx="310" cy="294"/>
              </a:xfrm>
              <a:custGeom>
                <a:avLst/>
                <a:gdLst>
                  <a:gd name="T0" fmla="*/ 304 w 310"/>
                  <a:gd name="T1" fmla="*/ 294 h 294"/>
                  <a:gd name="T2" fmla="*/ 0 w 310"/>
                  <a:gd name="T3" fmla="*/ 5 h 294"/>
                  <a:gd name="T4" fmla="*/ 5 w 310"/>
                  <a:gd name="T5" fmla="*/ 0 h 294"/>
                  <a:gd name="T6" fmla="*/ 310 w 310"/>
                  <a:gd name="T7" fmla="*/ 289 h 294"/>
                  <a:gd name="T8" fmla="*/ 304 w 310"/>
                  <a:gd name="T9" fmla="*/ 294 h 294"/>
                </a:gdLst>
                <a:ahLst/>
                <a:cxnLst>
                  <a:cxn ang="0">
                    <a:pos x="T0" y="T1"/>
                  </a:cxn>
                  <a:cxn ang="0">
                    <a:pos x="T2" y="T3"/>
                  </a:cxn>
                  <a:cxn ang="0">
                    <a:pos x="T4" y="T5"/>
                  </a:cxn>
                  <a:cxn ang="0">
                    <a:pos x="T6" y="T7"/>
                  </a:cxn>
                  <a:cxn ang="0">
                    <a:pos x="T8" y="T9"/>
                  </a:cxn>
                </a:cxnLst>
                <a:rect l="0" t="0" r="r" b="b"/>
                <a:pathLst>
                  <a:path w="310" h="294">
                    <a:moveTo>
                      <a:pt x="304" y="294"/>
                    </a:moveTo>
                    <a:lnTo>
                      <a:pt x="0" y="5"/>
                    </a:lnTo>
                    <a:lnTo>
                      <a:pt x="5" y="0"/>
                    </a:lnTo>
                    <a:lnTo>
                      <a:pt x="310" y="289"/>
                    </a:lnTo>
                    <a:lnTo>
                      <a:pt x="304" y="29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2" name="Freeform 264"/>
              <p:cNvSpPr>
                <a:spLocks/>
              </p:cNvSpPr>
              <p:nvPr userDrawn="1"/>
            </p:nvSpPr>
            <p:spPr bwMode="auto">
              <a:xfrm>
                <a:off x="4299" y="1655"/>
                <a:ext cx="876" cy="101"/>
              </a:xfrm>
              <a:custGeom>
                <a:avLst/>
                <a:gdLst>
                  <a:gd name="T0" fmla="*/ 0 w 876"/>
                  <a:gd name="T1" fmla="*/ 101 h 101"/>
                  <a:gd name="T2" fmla="*/ 0 w 876"/>
                  <a:gd name="T3" fmla="*/ 93 h 101"/>
                  <a:gd name="T4" fmla="*/ 876 w 876"/>
                  <a:gd name="T5" fmla="*/ 0 h 101"/>
                  <a:gd name="T6" fmla="*/ 876 w 876"/>
                  <a:gd name="T7" fmla="*/ 7 h 101"/>
                  <a:gd name="T8" fmla="*/ 0 w 876"/>
                  <a:gd name="T9" fmla="*/ 101 h 101"/>
                </a:gdLst>
                <a:ahLst/>
                <a:cxnLst>
                  <a:cxn ang="0">
                    <a:pos x="T0" y="T1"/>
                  </a:cxn>
                  <a:cxn ang="0">
                    <a:pos x="T2" y="T3"/>
                  </a:cxn>
                  <a:cxn ang="0">
                    <a:pos x="T4" y="T5"/>
                  </a:cxn>
                  <a:cxn ang="0">
                    <a:pos x="T6" y="T7"/>
                  </a:cxn>
                  <a:cxn ang="0">
                    <a:pos x="T8" y="T9"/>
                  </a:cxn>
                </a:cxnLst>
                <a:rect l="0" t="0" r="r" b="b"/>
                <a:pathLst>
                  <a:path w="876" h="101">
                    <a:moveTo>
                      <a:pt x="0" y="101"/>
                    </a:moveTo>
                    <a:lnTo>
                      <a:pt x="0" y="93"/>
                    </a:lnTo>
                    <a:lnTo>
                      <a:pt x="876" y="0"/>
                    </a:lnTo>
                    <a:lnTo>
                      <a:pt x="876" y="7"/>
                    </a:lnTo>
                    <a:lnTo>
                      <a:pt x="0" y="10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3" name="Freeform 265"/>
              <p:cNvSpPr>
                <a:spLocks noEditPoints="1"/>
              </p:cNvSpPr>
              <p:nvPr userDrawn="1"/>
            </p:nvSpPr>
            <p:spPr bwMode="auto">
              <a:xfrm>
                <a:off x="4323" y="1501"/>
                <a:ext cx="99" cy="127"/>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4" name="Freeform 266"/>
              <p:cNvSpPr>
                <a:spLocks/>
              </p:cNvSpPr>
              <p:nvPr userDrawn="1"/>
            </p:nvSpPr>
            <p:spPr bwMode="auto">
              <a:xfrm>
                <a:off x="4208" y="1019"/>
                <a:ext cx="680" cy="489"/>
              </a:xfrm>
              <a:custGeom>
                <a:avLst/>
                <a:gdLst>
                  <a:gd name="T0" fmla="*/ 3 w 680"/>
                  <a:gd name="T1" fmla="*/ 489 h 489"/>
                  <a:gd name="T2" fmla="*/ 0 w 680"/>
                  <a:gd name="T3" fmla="*/ 482 h 489"/>
                  <a:gd name="T4" fmla="*/ 675 w 680"/>
                  <a:gd name="T5" fmla="*/ 0 h 489"/>
                  <a:gd name="T6" fmla="*/ 680 w 680"/>
                  <a:gd name="T7" fmla="*/ 7 h 489"/>
                  <a:gd name="T8" fmla="*/ 3 w 680"/>
                  <a:gd name="T9" fmla="*/ 489 h 489"/>
                </a:gdLst>
                <a:ahLst/>
                <a:cxnLst>
                  <a:cxn ang="0">
                    <a:pos x="T0" y="T1"/>
                  </a:cxn>
                  <a:cxn ang="0">
                    <a:pos x="T2" y="T3"/>
                  </a:cxn>
                  <a:cxn ang="0">
                    <a:pos x="T4" y="T5"/>
                  </a:cxn>
                  <a:cxn ang="0">
                    <a:pos x="T6" y="T7"/>
                  </a:cxn>
                  <a:cxn ang="0">
                    <a:pos x="T8" y="T9"/>
                  </a:cxn>
                </a:cxnLst>
                <a:rect l="0" t="0" r="r" b="b"/>
                <a:pathLst>
                  <a:path w="680" h="489">
                    <a:moveTo>
                      <a:pt x="3" y="489"/>
                    </a:moveTo>
                    <a:lnTo>
                      <a:pt x="0" y="482"/>
                    </a:lnTo>
                    <a:lnTo>
                      <a:pt x="675" y="0"/>
                    </a:lnTo>
                    <a:lnTo>
                      <a:pt x="680" y="7"/>
                    </a:lnTo>
                    <a:lnTo>
                      <a:pt x="3" y="48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5" name="Freeform 267"/>
              <p:cNvSpPr>
                <a:spLocks noEditPoints="1"/>
              </p:cNvSpPr>
              <p:nvPr userDrawn="1"/>
            </p:nvSpPr>
            <p:spPr bwMode="auto">
              <a:xfrm>
                <a:off x="3245" y="1770"/>
                <a:ext cx="343" cy="527"/>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6" name="Freeform 268"/>
              <p:cNvSpPr>
                <a:spLocks/>
              </p:cNvSpPr>
              <p:nvPr userDrawn="1"/>
            </p:nvSpPr>
            <p:spPr bwMode="auto">
              <a:xfrm>
                <a:off x="3294" y="2115"/>
                <a:ext cx="335" cy="490"/>
              </a:xfrm>
              <a:custGeom>
                <a:avLst/>
                <a:gdLst>
                  <a:gd name="T0" fmla="*/ 7 w 335"/>
                  <a:gd name="T1" fmla="*/ 490 h 490"/>
                  <a:gd name="T2" fmla="*/ 0 w 335"/>
                  <a:gd name="T3" fmla="*/ 485 h 490"/>
                  <a:gd name="T4" fmla="*/ 328 w 335"/>
                  <a:gd name="T5" fmla="*/ 0 h 490"/>
                  <a:gd name="T6" fmla="*/ 335 w 335"/>
                  <a:gd name="T7" fmla="*/ 3 h 490"/>
                  <a:gd name="T8" fmla="*/ 7 w 335"/>
                  <a:gd name="T9" fmla="*/ 490 h 490"/>
                </a:gdLst>
                <a:ahLst/>
                <a:cxnLst>
                  <a:cxn ang="0">
                    <a:pos x="T0" y="T1"/>
                  </a:cxn>
                  <a:cxn ang="0">
                    <a:pos x="T2" y="T3"/>
                  </a:cxn>
                  <a:cxn ang="0">
                    <a:pos x="T4" y="T5"/>
                  </a:cxn>
                  <a:cxn ang="0">
                    <a:pos x="T6" y="T7"/>
                  </a:cxn>
                  <a:cxn ang="0">
                    <a:pos x="T8" y="T9"/>
                  </a:cxn>
                </a:cxnLst>
                <a:rect l="0" t="0" r="r" b="b"/>
                <a:pathLst>
                  <a:path w="335" h="490">
                    <a:moveTo>
                      <a:pt x="7" y="490"/>
                    </a:moveTo>
                    <a:lnTo>
                      <a:pt x="0" y="485"/>
                    </a:lnTo>
                    <a:lnTo>
                      <a:pt x="328" y="0"/>
                    </a:lnTo>
                    <a:lnTo>
                      <a:pt x="335" y="3"/>
                    </a:lnTo>
                    <a:lnTo>
                      <a:pt x="7" y="49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7" name="Freeform 269"/>
              <p:cNvSpPr>
                <a:spLocks/>
              </p:cNvSpPr>
              <p:nvPr userDrawn="1"/>
            </p:nvSpPr>
            <p:spPr bwMode="auto">
              <a:xfrm>
                <a:off x="2950" y="1506"/>
                <a:ext cx="462" cy="149"/>
              </a:xfrm>
              <a:custGeom>
                <a:avLst/>
                <a:gdLst>
                  <a:gd name="T0" fmla="*/ 461 w 462"/>
                  <a:gd name="T1" fmla="*/ 149 h 149"/>
                  <a:gd name="T2" fmla="*/ 0 w 462"/>
                  <a:gd name="T3" fmla="*/ 7 h 149"/>
                  <a:gd name="T4" fmla="*/ 1 w 462"/>
                  <a:gd name="T5" fmla="*/ 0 h 149"/>
                  <a:gd name="T6" fmla="*/ 462 w 462"/>
                  <a:gd name="T7" fmla="*/ 142 h 149"/>
                  <a:gd name="T8" fmla="*/ 461 w 462"/>
                  <a:gd name="T9" fmla="*/ 149 h 149"/>
                </a:gdLst>
                <a:ahLst/>
                <a:cxnLst>
                  <a:cxn ang="0">
                    <a:pos x="T0" y="T1"/>
                  </a:cxn>
                  <a:cxn ang="0">
                    <a:pos x="T2" y="T3"/>
                  </a:cxn>
                  <a:cxn ang="0">
                    <a:pos x="T4" y="T5"/>
                  </a:cxn>
                  <a:cxn ang="0">
                    <a:pos x="T6" y="T7"/>
                  </a:cxn>
                  <a:cxn ang="0">
                    <a:pos x="T8" y="T9"/>
                  </a:cxn>
                </a:cxnLst>
                <a:rect l="0" t="0" r="r" b="b"/>
                <a:pathLst>
                  <a:path w="462" h="149">
                    <a:moveTo>
                      <a:pt x="461" y="149"/>
                    </a:moveTo>
                    <a:lnTo>
                      <a:pt x="0" y="7"/>
                    </a:lnTo>
                    <a:lnTo>
                      <a:pt x="1" y="0"/>
                    </a:lnTo>
                    <a:lnTo>
                      <a:pt x="462" y="142"/>
                    </a:lnTo>
                    <a:lnTo>
                      <a:pt x="461" y="14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8" name="Freeform 270"/>
              <p:cNvSpPr>
                <a:spLocks/>
              </p:cNvSpPr>
              <p:nvPr userDrawn="1"/>
            </p:nvSpPr>
            <p:spPr bwMode="auto">
              <a:xfrm>
                <a:off x="2049" y="1878"/>
                <a:ext cx="1299" cy="178"/>
              </a:xfrm>
              <a:custGeom>
                <a:avLst/>
                <a:gdLst>
                  <a:gd name="T0" fmla="*/ 2 w 1299"/>
                  <a:gd name="T1" fmla="*/ 178 h 178"/>
                  <a:gd name="T2" fmla="*/ 0 w 1299"/>
                  <a:gd name="T3" fmla="*/ 169 h 178"/>
                  <a:gd name="T4" fmla="*/ 1297 w 1299"/>
                  <a:gd name="T5" fmla="*/ 0 h 178"/>
                  <a:gd name="T6" fmla="*/ 1299 w 1299"/>
                  <a:gd name="T7" fmla="*/ 9 h 178"/>
                  <a:gd name="T8" fmla="*/ 2 w 1299"/>
                  <a:gd name="T9" fmla="*/ 178 h 178"/>
                </a:gdLst>
                <a:ahLst/>
                <a:cxnLst>
                  <a:cxn ang="0">
                    <a:pos x="T0" y="T1"/>
                  </a:cxn>
                  <a:cxn ang="0">
                    <a:pos x="T2" y="T3"/>
                  </a:cxn>
                  <a:cxn ang="0">
                    <a:pos x="T4" y="T5"/>
                  </a:cxn>
                  <a:cxn ang="0">
                    <a:pos x="T6" y="T7"/>
                  </a:cxn>
                  <a:cxn ang="0">
                    <a:pos x="T8" y="T9"/>
                  </a:cxn>
                </a:cxnLst>
                <a:rect l="0" t="0" r="r" b="b"/>
                <a:pathLst>
                  <a:path w="1299" h="178">
                    <a:moveTo>
                      <a:pt x="2" y="178"/>
                    </a:moveTo>
                    <a:lnTo>
                      <a:pt x="0" y="169"/>
                    </a:lnTo>
                    <a:lnTo>
                      <a:pt x="1297" y="0"/>
                    </a:lnTo>
                    <a:lnTo>
                      <a:pt x="1299" y="9"/>
                    </a:lnTo>
                    <a:lnTo>
                      <a:pt x="2" y="17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9" name="Freeform 271"/>
              <p:cNvSpPr>
                <a:spLocks/>
              </p:cNvSpPr>
              <p:nvPr userDrawn="1"/>
            </p:nvSpPr>
            <p:spPr bwMode="auto">
              <a:xfrm>
                <a:off x="4253" y="1958"/>
                <a:ext cx="904" cy="400"/>
              </a:xfrm>
              <a:custGeom>
                <a:avLst/>
                <a:gdLst>
                  <a:gd name="T0" fmla="*/ 902 w 904"/>
                  <a:gd name="T1" fmla="*/ 400 h 400"/>
                  <a:gd name="T2" fmla="*/ 0 w 904"/>
                  <a:gd name="T3" fmla="*/ 6 h 400"/>
                  <a:gd name="T4" fmla="*/ 4 w 904"/>
                  <a:gd name="T5" fmla="*/ 0 h 400"/>
                  <a:gd name="T6" fmla="*/ 904 w 904"/>
                  <a:gd name="T7" fmla="*/ 392 h 400"/>
                  <a:gd name="T8" fmla="*/ 902 w 904"/>
                  <a:gd name="T9" fmla="*/ 400 h 400"/>
                </a:gdLst>
                <a:ahLst/>
                <a:cxnLst>
                  <a:cxn ang="0">
                    <a:pos x="T0" y="T1"/>
                  </a:cxn>
                  <a:cxn ang="0">
                    <a:pos x="T2" y="T3"/>
                  </a:cxn>
                  <a:cxn ang="0">
                    <a:pos x="T4" y="T5"/>
                  </a:cxn>
                  <a:cxn ang="0">
                    <a:pos x="T6" y="T7"/>
                  </a:cxn>
                  <a:cxn ang="0">
                    <a:pos x="T8" y="T9"/>
                  </a:cxn>
                </a:cxnLst>
                <a:rect l="0" t="0" r="r" b="b"/>
                <a:pathLst>
                  <a:path w="904" h="400">
                    <a:moveTo>
                      <a:pt x="902" y="400"/>
                    </a:moveTo>
                    <a:lnTo>
                      <a:pt x="0" y="6"/>
                    </a:lnTo>
                    <a:lnTo>
                      <a:pt x="4" y="0"/>
                    </a:lnTo>
                    <a:lnTo>
                      <a:pt x="904" y="392"/>
                    </a:lnTo>
                    <a:lnTo>
                      <a:pt x="902" y="40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0" name="Freeform 272"/>
              <p:cNvSpPr>
                <a:spLocks/>
              </p:cNvSpPr>
              <p:nvPr userDrawn="1"/>
            </p:nvSpPr>
            <p:spPr bwMode="auto">
              <a:xfrm>
                <a:off x="5157" y="2340"/>
                <a:ext cx="907" cy="18"/>
              </a:xfrm>
              <a:custGeom>
                <a:avLst/>
                <a:gdLst>
                  <a:gd name="T0" fmla="*/ 0 w 907"/>
                  <a:gd name="T1" fmla="*/ 18 h 18"/>
                  <a:gd name="T2" fmla="*/ 0 w 907"/>
                  <a:gd name="T3" fmla="*/ 10 h 18"/>
                  <a:gd name="T4" fmla="*/ 907 w 907"/>
                  <a:gd name="T5" fmla="*/ 0 h 18"/>
                  <a:gd name="T6" fmla="*/ 907 w 907"/>
                  <a:gd name="T7" fmla="*/ 8 h 18"/>
                  <a:gd name="T8" fmla="*/ 0 w 907"/>
                  <a:gd name="T9" fmla="*/ 18 h 18"/>
                </a:gdLst>
                <a:ahLst/>
                <a:cxnLst>
                  <a:cxn ang="0">
                    <a:pos x="T0" y="T1"/>
                  </a:cxn>
                  <a:cxn ang="0">
                    <a:pos x="T2" y="T3"/>
                  </a:cxn>
                  <a:cxn ang="0">
                    <a:pos x="T4" y="T5"/>
                  </a:cxn>
                  <a:cxn ang="0">
                    <a:pos x="T6" y="T7"/>
                  </a:cxn>
                  <a:cxn ang="0">
                    <a:pos x="T8" y="T9"/>
                  </a:cxn>
                </a:cxnLst>
                <a:rect l="0" t="0" r="r" b="b"/>
                <a:pathLst>
                  <a:path w="907" h="18">
                    <a:moveTo>
                      <a:pt x="0" y="18"/>
                    </a:moveTo>
                    <a:lnTo>
                      <a:pt x="0" y="10"/>
                    </a:lnTo>
                    <a:lnTo>
                      <a:pt x="907" y="0"/>
                    </a:lnTo>
                    <a:lnTo>
                      <a:pt x="907" y="8"/>
                    </a:lnTo>
                    <a:lnTo>
                      <a:pt x="0" y="1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1" name="Freeform 273"/>
              <p:cNvSpPr>
                <a:spLocks/>
              </p:cNvSpPr>
              <p:nvPr userDrawn="1"/>
            </p:nvSpPr>
            <p:spPr bwMode="auto">
              <a:xfrm>
                <a:off x="5946" y="2088"/>
                <a:ext cx="152" cy="216"/>
              </a:xfrm>
              <a:custGeom>
                <a:avLst/>
                <a:gdLst>
                  <a:gd name="T0" fmla="*/ 145 w 152"/>
                  <a:gd name="T1" fmla="*/ 216 h 216"/>
                  <a:gd name="T2" fmla="*/ 0 w 152"/>
                  <a:gd name="T3" fmla="*/ 5 h 216"/>
                  <a:gd name="T4" fmla="*/ 6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6" y="0"/>
                    </a:lnTo>
                    <a:lnTo>
                      <a:pt x="152" y="211"/>
                    </a:lnTo>
                    <a:lnTo>
                      <a:pt x="145" y="21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2" name="Freeform 274"/>
              <p:cNvSpPr>
                <a:spLocks/>
              </p:cNvSpPr>
              <p:nvPr userDrawn="1"/>
            </p:nvSpPr>
            <p:spPr bwMode="auto">
              <a:xfrm>
                <a:off x="6143" y="2088"/>
                <a:ext cx="152" cy="216"/>
              </a:xfrm>
              <a:custGeom>
                <a:avLst/>
                <a:gdLst>
                  <a:gd name="T0" fmla="*/ 7 w 152"/>
                  <a:gd name="T1" fmla="*/ 216 h 216"/>
                  <a:gd name="T2" fmla="*/ 0 w 152"/>
                  <a:gd name="T3" fmla="*/ 211 h 216"/>
                  <a:gd name="T4" fmla="*/ 145 w 152"/>
                  <a:gd name="T5" fmla="*/ 0 h 216"/>
                  <a:gd name="T6" fmla="*/ 152 w 152"/>
                  <a:gd name="T7" fmla="*/ 5 h 216"/>
                  <a:gd name="T8" fmla="*/ 7 w 152"/>
                  <a:gd name="T9" fmla="*/ 216 h 216"/>
                </a:gdLst>
                <a:ahLst/>
                <a:cxnLst>
                  <a:cxn ang="0">
                    <a:pos x="T0" y="T1"/>
                  </a:cxn>
                  <a:cxn ang="0">
                    <a:pos x="T2" y="T3"/>
                  </a:cxn>
                  <a:cxn ang="0">
                    <a:pos x="T4" y="T5"/>
                  </a:cxn>
                  <a:cxn ang="0">
                    <a:pos x="T6" y="T7"/>
                  </a:cxn>
                  <a:cxn ang="0">
                    <a:pos x="T8" y="T9"/>
                  </a:cxn>
                </a:cxnLst>
                <a:rect l="0" t="0" r="r" b="b"/>
                <a:pathLst>
                  <a:path w="152" h="216">
                    <a:moveTo>
                      <a:pt x="7" y="216"/>
                    </a:moveTo>
                    <a:lnTo>
                      <a:pt x="0" y="211"/>
                    </a:lnTo>
                    <a:lnTo>
                      <a:pt x="145" y="0"/>
                    </a:lnTo>
                    <a:lnTo>
                      <a:pt x="152" y="5"/>
                    </a:lnTo>
                    <a:lnTo>
                      <a:pt x="7" y="21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3" name="Rectangle 275"/>
              <p:cNvSpPr>
                <a:spLocks noChangeArrowheads="1"/>
              </p:cNvSpPr>
              <p:nvPr userDrawn="1"/>
            </p:nvSpPr>
            <p:spPr bwMode="auto">
              <a:xfrm>
                <a:off x="6116" y="2040"/>
                <a:ext cx="9" cy="25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4" name="Freeform 276"/>
              <p:cNvSpPr>
                <a:spLocks/>
              </p:cNvSpPr>
              <p:nvPr userDrawn="1"/>
            </p:nvSpPr>
            <p:spPr bwMode="auto">
              <a:xfrm>
                <a:off x="5154" y="2350"/>
                <a:ext cx="99" cy="316"/>
              </a:xfrm>
              <a:custGeom>
                <a:avLst/>
                <a:gdLst>
                  <a:gd name="T0" fmla="*/ 91 w 99"/>
                  <a:gd name="T1" fmla="*/ 316 h 316"/>
                  <a:gd name="T2" fmla="*/ 0 w 99"/>
                  <a:gd name="T3" fmla="*/ 1 h 316"/>
                  <a:gd name="T4" fmla="*/ 6 w 99"/>
                  <a:gd name="T5" fmla="*/ 0 h 316"/>
                  <a:gd name="T6" fmla="*/ 99 w 99"/>
                  <a:gd name="T7" fmla="*/ 312 h 316"/>
                  <a:gd name="T8" fmla="*/ 91 w 99"/>
                  <a:gd name="T9" fmla="*/ 316 h 316"/>
                </a:gdLst>
                <a:ahLst/>
                <a:cxnLst>
                  <a:cxn ang="0">
                    <a:pos x="T0" y="T1"/>
                  </a:cxn>
                  <a:cxn ang="0">
                    <a:pos x="T2" y="T3"/>
                  </a:cxn>
                  <a:cxn ang="0">
                    <a:pos x="T4" y="T5"/>
                  </a:cxn>
                  <a:cxn ang="0">
                    <a:pos x="T6" y="T7"/>
                  </a:cxn>
                  <a:cxn ang="0">
                    <a:pos x="T8" y="T9"/>
                  </a:cxn>
                </a:cxnLst>
                <a:rect l="0" t="0" r="r" b="b"/>
                <a:pathLst>
                  <a:path w="99" h="316">
                    <a:moveTo>
                      <a:pt x="91" y="316"/>
                    </a:moveTo>
                    <a:lnTo>
                      <a:pt x="0" y="1"/>
                    </a:lnTo>
                    <a:lnTo>
                      <a:pt x="6" y="0"/>
                    </a:lnTo>
                    <a:lnTo>
                      <a:pt x="99" y="312"/>
                    </a:lnTo>
                    <a:lnTo>
                      <a:pt x="91" y="31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5" name="Freeform 277"/>
              <p:cNvSpPr>
                <a:spLocks/>
              </p:cNvSpPr>
              <p:nvPr userDrawn="1"/>
            </p:nvSpPr>
            <p:spPr bwMode="auto">
              <a:xfrm>
                <a:off x="5442" y="1166"/>
                <a:ext cx="411" cy="349"/>
              </a:xfrm>
              <a:custGeom>
                <a:avLst/>
                <a:gdLst>
                  <a:gd name="T0" fmla="*/ 404 w 411"/>
                  <a:gd name="T1" fmla="*/ 349 h 349"/>
                  <a:gd name="T2" fmla="*/ 0 w 411"/>
                  <a:gd name="T3" fmla="*/ 7 h 349"/>
                  <a:gd name="T4" fmla="*/ 5 w 411"/>
                  <a:gd name="T5" fmla="*/ 0 h 349"/>
                  <a:gd name="T6" fmla="*/ 411 w 411"/>
                  <a:gd name="T7" fmla="*/ 342 h 349"/>
                  <a:gd name="T8" fmla="*/ 404 w 411"/>
                  <a:gd name="T9" fmla="*/ 349 h 349"/>
                </a:gdLst>
                <a:ahLst/>
                <a:cxnLst>
                  <a:cxn ang="0">
                    <a:pos x="T0" y="T1"/>
                  </a:cxn>
                  <a:cxn ang="0">
                    <a:pos x="T2" y="T3"/>
                  </a:cxn>
                  <a:cxn ang="0">
                    <a:pos x="T4" y="T5"/>
                  </a:cxn>
                  <a:cxn ang="0">
                    <a:pos x="T6" y="T7"/>
                  </a:cxn>
                  <a:cxn ang="0">
                    <a:pos x="T8" y="T9"/>
                  </a:cxn>
                </a:cxnLst>
                <a:rect l="0" t="0" r="r" b="b"/>
                <a:pathLst>
                  <a:path w="411" h="349">
                    <a:moveTo>
                      <a:pt x="404" y="349"/>
                    </a:moveTo>
                    <a:lnTo>
                      <a:pt x="0" y="7"/>
                    </a:lnTo>
                    <a:lnTo>
                      <a:pt x="5" y="0"/>
                    </a:lnTo>
                    <a:lnTo>
                      <a:pt x="411" y="342"/>
                    </a:lnTo>
                    <a:lnTo>
                      <a:pt x="404" y="34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6" name="Rectangle 278"/>
              <p:cNvSpPr>
                <a:spLocks noChangeArrowheads="1"/>
              </p:cNvSpPr>
              <p:nvPr userDrawn="1"/>
            </p:nvSpPr>
            <p:spPr bwMode="auto">
              <a:xfrm>
                <a:off x="5441" y="644"/>
                <a:ext cx="8" cy="52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7" name="Freeform 279"/>
              <p:cNvSpPr>
                <a:spLocks/>
              </p:cNvSpPr>
              <p:nvPr userDrawn="1"/>
            </p:nvSpPr>
            <p:spPr bwMode="auto">
              <a:xfrm>
                <a:off x="5444" y="614"/>
                <a:ext cx="1248" cy="558"/>
              </a:xfrm>
              <a:custGeom>
                <a:avLst/>
                <a:gdLst>
                  <a:gd name="T0" fmla="*/ 2 w 1248"/>
                  <a:gd name="T1" fmla="*/ 558 h 558"/>
                  <a:gd name="T2" fmla="*/ 0 w 1248"/>
                  <a:gd name="T3" fmla="*/ 549 h 558"/>
                  <a:gd name="T4" fmla="*/ 1245 w 1248"/>
                  <a:gd name="T5" fmla="*/ 0 h 558"/>
                  <a:gd name="T6" fmla="*/ 1248 w 1248"/>
                  <a:gd name="T7" fmla="*/ 6 h 558"/>
                  <a:gd name="T8" fmla="*/ 2 w 1248"/>
                  <a:gd name="T9" fmla="*/ 558 h 558"/>
                </a:gdLst>
                <a:ahLst/>
                <a:cxnLst>
                  <a:cxn ang="0">
                    <a:pos x="T0" y="T1"/>
                  </a:cxn>
                  <a:cxn ang="0">
                    <a:pos x="T2" y="T3"/>
                  </a:cxn>
                  <a:cxn ang="0">
                    <a:pos x="T4" y="T5"/>
                  </a:cxn>
                  <a:cxn ang="0">
                    <a:pos x="T6" y="T7"/>
                  </a:cxn>
                  <a:cxn ang="0">
                    <a:pos x="T8" y="T9"/>
                  </a:cxn>
                </a:cxnLst>
                <a:rect l="0" t="0" r="r" b="b"/>
                <a:pathLst>
                  <a:path w="1248" h="558">
                    <a:moveTo>
                      <a:pt x="2" y="558"/>
                    </a:moveTo>
                    <a:lnTo>
                      <a:pt x="0" y="549"/>
                    </a:lnTo>
                    <a:lnTo>
                      <a:pt x="1245" y="0"/>
                    </a:lnTo>
                    <a:lnTo>
                      <a:pt x="1248" y="6"/>
                    </a:lnTo>
                    <a:lnTo>
                      <a:pt x="2" y="55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8" name="Freeform 280"/>
              <p:cNvSpPr>
                <a:spLocks/>
              </p:cNvSpPr>
              <p:nvPr userDrawn="1"/>
            </p:nvSpPr>
            <p:spPr bwMode="auto">
              <a:xfrm>
                <a:off x="5442" y="1161"/>
                <a:ext cx="699" cy="124"/>
              </a:xfrm>
              <a:custGeom>
                <a:avLst/>
                <a:gdLst>
                  <a:gd name="T0" fmla="*/ 698 w 699"/>
                  <a:gd name="T1" fmla="*/ 124 h 124"/>
                  <a:gd name="T2" fmla="*/ 0 w 699"/>
                  <a:gd name="T3" fmla="*/ 9 h 124"/>
                  <a:gd name="T4" fmla="*/ 2 w 699"/>
                  <a:gd name="T5" fmla="*/ 0 h 124"/>
                  <a:gd name="T6" fmla="*/ 699 w 699"/>
                  <a:gd name="T7" fmla="*/ 115 h 124"/>
                  <a:gd name="T8" fmla="*/ 698 w 699"/>
                  <a:gd name="T9" fmla="*/ 124 h 124"/>
                </a:gdLst>
                <a:ahLst/>
                <a:cxnLst>
                  <a:cxn ang="0">
                    <a:pos x="T0" y="T1"/>
                  </a:cxn>
                  <a:cxn ang="0">
                    <a:pos x="T2" y="T3"/>
                  </a:cxn>
                  <a:cxn ang="0">
                    <a:pos x="T4" y="T5"/>
                  </a:cxn>
                  <a:cxn ang="0">
                    <a:pos x="T6" y="T7"/>
                  </a:cxn>
                  <a:cxn ang="0">
                    <a:pos x="T8" y="T9"/>
                  </a:cxn>
                </a:cxnLst>
                <a:rect l="0" t="0" r="r" b="b"/>
                <a:pathLst>
                  <a:path w="699" h="124">
                    <a:moveTo>
                      <a:pt x="698" y="124"/>
                    </a:moveTo>
                    <a:lnTo>
                      <a:pt x="0" y="9"/>
                    </a:lnTo>
                    <a:lnTo>
                      <a:pt x="2" y="0"/>
                    </a:lnTo>
                    <a:lnTo>
                      <a:pt x="699" y="115"/>
                    </a:lnTo>
                    <a:lnTo>
                      <a:pt x="698" y="12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9" name="Freeform 281"/>
              <p:cNvSpPr>
                <a:spLocks/>
              </p:cNvSpPr>
              <p:nvPr userDrawn="1"/>
            </p:nvSpPr>
            <p:spPr bwMode="auto">
              <a:xfrm>
                <a:off x="6461" y="622"/>
                <a:ext cx="238" cy="360"/>
              </a:xfrm>
              <a:custGeom>
                <a:avLst/>
                <a:gdLst>
                  <a:gd name="T0" fmla="*/ 6 w 238"/>
                  <a:gd name="T1" fmla="*/ 360 h 360"/>
                  <a:gd name="T2" fmla="*/ 0 w 238"/>
                  <a:gd name="T3" fmla="*/ 355 h 360"/>
                  <a:gd name="T4" fmla="*/ 231 w 238"/>
                  <a:gd name="T5" fmla="*/ 0 h 360"/>
                  <a:gd name="T6" fmla="*/ 238 w 238"/>
                  <a:gd name="T7" fmla="*/ 4 h 360"/>
                  <a:gd name="T8" fmla="*/ 6 w 238"/>
                  <a:gd name="T9" fmla="*/ 360 h 360"/>
                </a:gdLst>
                <a:ahLst/>
                <a:cxnLst>
                  <a:cxn ang="0">
                    <a:pos x="T0" y="T1"/>
                  </a:cxn>
                  <a:cxn ang="0">
                    <a:pos x="T2" y="T3"/>
                  </a:cxn>
                  <a:cxn ang="0">
                    <a:pos x="T4" y="T5"/>
                  </a:cxn>
                  <a:cxn ang="0">
                    <a:pos x="T6" y="T7"/>
                  </a:cxn>
                  <a:cxn ang="0">
                    <a:pos x="T8" y="T9"/>
                  </a:cxn>
                </a:cxnLst>
                <a:rect l="0" t="0" r="r" b="b"/>
                <a:pathLst>
                  <a:path w="238" h="360">
                    <a:moveTo>
                      <a:pt x="6" y="360"/>
                    </a:moveTo>
                    <a:lnTo>
                      <a:pt x="0" y="355"/>
                    </a:lnTo>
                    <a:lnTo>
                      <a:pt x="231" y="0"/>
                    </a:lnTo>
                    <a:lnTo>
                      <a:pt x="238" y="4"/>
                    </a:lnTo>
                    <a:lnTo>
                      <a:pt x="6" y="36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0" name="Freeform 282"/>
              <p:cNvSpPr>
                <a:spLocks/>
              </p:cNvSpPr>
              <p:nvPr userDrawn="1"/>
            </p:nvSpPr>
            <p:spPr bwMode="auto">
              <a:xfrm>
                <a:off x="6680" y="620"/>
                <a:ext cx="851" cy="568"/>
              </a:xfrm>
              <a:custGeom>
                <a:avLst/>
                <a:gdLst>
                  <a:gd name="T0" fmla="*/ 846 w 851"/>
                  <a:gd name="T1" fmla="*/ 568 h 568"/>
                  <a:gd name="T2" fmla="*/ 0 w 851"/>
                  <a:gd name="T3" fmla="*/ 7 h 568"/>
                  <a:gd name="T4" fmla="*/ 5 w 851"/>
                  <a:gd name="T5" fmla="*/ 0 h 568"/>
                  <a:gd name="T6" fmla="*/ 851 w 851"/>
                  <a:gd name="T7" fmla="*/ 562 h 568"/>
                  <a:gd name="T8" fmla="*/ 846 w 851"/>
                  <a:gd name="T9" fmla="*/ 568 h 568"/>
                </a:gdLst>
                <a:ahLst/>
                <a:cxnLst>
                  <a:cxn ang="0">
                    <a:pos x="T0" y="T1"/>
                  </a:cxn>
                  <a:cxn ang="0">
                    <a:pos x="T2" y="T3"/>
                  </a:cxn>
                  <a:cxn ang="0">
                    <a:pos x="T4" y="T5"/>
                  </a:cxn>
                  <a:cxn ang="0">
                    <a:pos x="T6" y="T7"/>
                  </a:cxn>
                  <a:cxn ang="0">
                    <a:pos x="T8" y="T9"/>
                  </a:cxn>
                </a:cxnLst>
                <a:rect l="0" t="0" r="r" b="b"/>
                <a:pathLst>
                  <a:path w="851" h="568">
                    <a:moveTo>
                      <a:pt x="846" y="568"/>
                    </a:moveTo>
                    <a:lnTo>
                      <a:pt x="0" y="7"/>
                    </a:lnTo>
                    <a:lnTo>
                      <a:pt x="5" y="0"/>
                    </a:lnTo>
                    <a:lnTo>
                      <a:pt x="851" y="562"/>
                    </a:lnTo>
                    <a:lnTo>
                      <a:pt x="846" y="56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1" name="Freeform 283"/>
              <p:cNvSpPr>
                <a:spLocks/>
              </p:cNvSpPr>
              <p:nvPr userDrawn="1"/>
            </p:nvSpPr>
            <p:spPr bwMode="auto">
              <a:xfrm>
                <a:off x="5373" y="1133"/>
                <a:ext cx="117"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7"/>
                      <a:pt x="6" y="0"/>
                    </a:cubicBezTo>
                    <a:cubicBezTo>
                      <a:pt x="9" y="1"/>
                      <a:pt x="9" y="1"/>
                      <a:pt x="9" y="1"/>
                    </a:cubicBezTo>
                    <a:cubicBezTo>
                      <a:pt x="5" y="8"/>
                      <a:pt x="3" y="15"/>
                      <a:pt x="3" y="22"/>
                    </a:cubicBezTo>
                    <a:cubicBezTo>
                      <a:pt x="4" y="32"/>
                      <a:pt x="8" y="42"/>
                      <a:pt x="15" y="49"/>
                    </a:cubicBezTo>
                    <a:cubicBezTo>
                      <a:pt x="23" y="56"/>
                      <a:pt x="3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2" name="Freeform 284"/>
              <p:cNvSpPr>
                <a:spLocks/>
              </p:cNvSpPr>
              <p:nvPr userDrawn="1"/>
            </p:nvSpPr>
            <p:spPr bwMode="auto">
              <a:xfrm>
                <a:off x="5403" y="1097"/>
                <a:ext cx="98" cy="36"/>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3" name="Freeform 285"/>
              <p:cNvSpPr>
                <a:spLocks/>
              </p:cNvSpPr>
              <p:nvPr userDrawn="1"/>
            </p:nvSpPr>
            <p:spPr bwMode="auto">
              <a:xfrm>
                <a:off x="5353" y="1073"/>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4" name="Freeform 286"/>
              <p:cNvSpPr>
                <a:spLocks/>
              </p:cNvSpPr>
              <p:nvPr userDrawn="1"/>
            </p:nvSpPr>
            <p:spPr bwMode="auto">
              <a:xfrm>
                <a:off x="5410" y="1087"/>
                <a:ext cx="129" cy="176"/>
              </a:xfrm>
              <a:custGeom>
                <a:avLst/>
                <a:gdLst>
                  <a:gd name="T0" fmla="*/ 20 w 76"/>
                  <a:gd name="T1" fmla="*/ 104 h 104"/>
                  <a:gd name="T2" fmla="*/ 0 w 76"/>
                  <a:gd name="T3" fmla="*/ 100 h 104"/>
                  <a:gd name="T4" fmla="*/ 1 w 76"/>
                  <a:gd name="T5" fmla="*/ 96 h 104"/>
                  <a:gd name="T6" fmla="*/ 21 w 76"/>
                  <a:gd name="T7" fmla="*/ 99 h 104"/>
                  <a:gd name="T8" fmla="*/ 57 w 76"/>
                  <a:gd name="T9" fmla="*/ 83 h 104"/>
                  <a:gd name="T10" fmla="*/ 71 w 76"/>
                  <a:gd name="T11" fmla="*/ 47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3"/>
                      <a:pt x="0" y="100"/>
                    </a:cubicBezTo>
                    <a:cubicBezTo>
                      <a:pt x="1" y="96"/>
                      <a:pt x="1" y="96"/>
                      <a:pt x="1" y="96"/>
                    </a:cubicBezTo>
                    <a:cubicBezTo>
                      <a:pt x="8" y="98"/>
                      <a:pt x="15" y="99"/>
                      <a:pt x="21" y="99"/>
                    </a:cubicBezTo>
                    <a:cubicBezTo>
                      <a:pt x="35" y="99"/>
                      <a:pt x="48" y="93"/>
                      <a:pt x="57" y="83"/>
                    </a:cubicBezTo>
                    <a:cubicBezTo>
                      <a:pt x="67" y="73"/>
                      <a:pt x="71" y="60"/>
                      <a:pt x="71" y="47"/>
                    </a:cubicBezTo>
                    <a:cubicBezTo>
                      <a:pt x="71" y="29"/>
                      <a:pt x="61" y="13"/>
                      <a:pt x="47" y="4"/>
                    </a:cubicBezTo>
                    <a:cubicBezTo>
                      <a:pt x="49" y="0"/>
                      <a:pt x="49" y="0"/>
                      <a:pt x="49" y="0"/>
                    </a:cubicBezTo>
                    <a:cubicBezTo>
                      <a:pt x="65" y="10"/>
                      <a:pt x="75" y="27"/>
                      <a:pt x="76" y="46"/>
                    </a:cubicBezTo>
                    <a:cubicBezTo>
                      <a:pt x="76" y="61"/>
                      <a:pt x="71" y="76"/>
                      <a:pt x="61" y="86"/>
                    </a:cubicBezTo>
                    <a:cubicBezTo>
                      <a:pt x="50" y="97"/>
                      <a:pt x="37" y="103"/>
                      <a:pt x="22" y="104"/>
                    </a:cubicBezTo>
                    <a:cubicBezTo>
                      <a:pt x="21" y="104"/>
                      <a:pt x="20" y="104"/>
                      <a:pt x="20" y="10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5" name="Freeform 287"/>
              <p:cNvSpPr>
                <a:spLocks/>
              </p:cNvSpPr>
              <p:nvPr userDrawn="1"/>
            </p:nvSpPr>
            <p:spPr bwMode="auto">
              <a:xfrm>
                <a:off x="2490" y="2022"/>
                <a:ext cx="1035" cy="622"/>
              </a:xfrm>
              <a:custGeom>
                <a:avLst/>
                <a:gdLst>
                  <a:gd name="T0" fmla="*/ 4 w 1035"/>
                  <a:gd name="T1" fmla="*/ 622 h 622"/>
                  <a:gd name="T2" fmla="*/ 0 w 1035"/>
                  <a:gd name="T3" fmla="*/ 615 h 622"/>
                  <a:gd name="T4" fmla="*/ 1032 w 1035"/>
                  <a:gd name="T5" fmla="*/ 0 h 622"/>
                  <a:gd name="T6" fmla="*/ 1035 w 1035"/>
                  <a:gd name="T7" fmla="*/ 7 h 622"/>
                  <a:gd name="T8" fmla="*/ 4 w 1035"/>
                  <a:gd name="T9" fmla="*/ 622 h 622"/>
                </a:gdLst>
                <a:ahLst/>
                <a:cxnLst>
                  <a:cxn ang="0">
                    <a:pos x="T0" y="T1"/>
                  </a:cxn>
                  <a:cxn ang="0">
                    <a:pos x="T2" y="T3"/>
                  </a:cxn>
                  <a:cxn ang="0">
                    <a:pos x="T4" y="T5"/>
                  </a:cxn>
                  <a:cxn ang="0">
                    <a:pos x="T6" y="T7"/>
                  </a:cxn>
                  <a:cxn ang="0">
                    <a:pos x="T8" y="T9"/>
                  </a:cxn>
                </a:cxnLst>
                <a:rect l="0" t="0" r="r" b="b"/>
                <a:pathLst>
                  <a:path w="1035" h="622">
                    <a:moveTo>
                      <a:pt x="4" y="622"/>
                    </a:moveTo>
                    <a:lnTo>
                      <a:pt x="0" y="615"/>
                    </a:lnTo>
                    <a:lnTo>
                      <a:pt x="1032" y="0"/>
                    </a:lnTo>
                    <a:lnTo>
                      <a:pt x="1035" y="7"/>
                    </a:lnTo>
                    <a:lnTo>
                      <a:pt x="4" y="62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6" name="Freeform 288"/>
              <p:cNvSpPr>
                <a:spLocks/>
              </p:cNvSpPr>
              <p:nvPr userDrawn="1"/>
            </p:nvSpPr>
            <p:spPr bwMode="auto">
              <a:xfrm>
                <a:off x="7048" y="1187"/>
                <a:ext cx="470" cy="260"/>
              </a:xfrm>
              <a:custGeom>
                <a:avLst/>
                <a:gdLst>
                  <a:gd name="T0" fmla="*/ 4 w 470"/>
                  <a:gd name="T1" fmla="*/ 260 h 260"/>
                  <a:gd name="T2" fmla="*/ 0 w 470"/>
                  <a:gd name="T3" fmla="*/ 253 h 260"/>
                  <a:gd name="T4" fmla="*/ 467 w 470"/>
                  <a:gd name="T5" fmla="*/ 0 h 260"/>
                  <a:gd name="T6" fmla="*/ 470 w 470"/>
                  <a:gd name="T7" fmla="*/ 7 h 260"/>
                  <a:gd name="T8" fmla="*/ 4 w 470"/>
                  <a:gd name="T9" fmla="*/ 260 h 260"/>
                </a:gdLst>
                <a:ahLst/>
                <a:cxnLst>
                  <a:cxn ang="0">
                    <a:pos x="T0" y="T1"/>
                  </a:cxn>
                  <a:cxn ang="0">
                    <a:pos x="T2" y="T3"/>
                  </a:cxn>
                  <a:cxn ang="0">
                    <a:pos x="T4" y="T5"/>
                  </a:cxn>
                  <a:cxn ang="0">
                    <a:pos x="T6" y="T7"/>
                  </a:cxn>
                  <a:cxn ang="0">
                    <a:pos x="T8" y="T9"/>
                  </a:cxn>
                </a:cxnLst>
                <a:rect l="0" t="0" r="r" b="b"/>
                <a:pathLst>
                  <a:path w="470" h="260">
                    <a:moveTo>
                      <a:pt x="4" y="260"/>
                    </a:moveTo>
                    <a:lnTo>
                      <a:pt x="0" y="253"/>
                    </a:lnTo>
                    <a:lnTo>
                      <a:pt x="467" y="0"/>
                    </a:lnTo>
                    <a:lnTo>
                      <a:pt x="470" y="7"/>
                    </a:lnTo>
                    <a:lnTo>
                      <a:pt x="4" y="26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7" name="Freeform 289"/>
              <p:cNvSpPr>
                <a:spLocks/>
              </p:cNvSpPr>
              <p:nvPr userDrawn="1"/>
            </p:nvSpPr>
            <p:spPr bwMode="auto">
              <a:xfrm>
                <a:off x="7342" y="1187"/>
                <a:ext cx="179" cy="1408"/>
              </a:xfrm>
              <a:custGeom>
                <a:avLst/>
                <a:gdLst>
                  <a:gd name="T0" fmla="*/ 9 w 179"/>
                  <a:gd name="T1" fmla="*/ 1408 h 1408"/>
                  <a:gd name="T2" fmla="*/ 0 w 179"/>
                  <a:gd name="T3" fmla="*/ 1406 h 1408"/>
                  <a:gd name="T4" fmla="*/ 171 w 179"/>
                  <a:gd name="T5" fmla="*/ 0 h 1408"/>
                  <a:gd name="T6" fmla="*/ 179 w 179"/>
                  <a:gd name="T7" fmla="*/ 0 h 1408"/>
                  <a:gd name="T8" fmla="*/ 9 w 179"/>
                  <a:gd name="T9" fmla="*/ 1408 h 1408"/>
                </a:gdLst>
                <a:ahLst/>
                <a:cxnLst>
                  <a:cxn ang="0">
                    <a:pos x="T0" y="T1"/>
                  </a:cxn>
                  <a:cxn ang="0">
                    <a:pos x="T2" y="T3"/>
                  </a:cxn>
                  <a:cxn ang="0">
                    <a:pos x="T4" y="T5"/>
                  </a:cxn>
                  <a:cxn ang="0">
                    <a:pos x="T6" y="T7"/>
                  </a:cxn>
                  <a:cxn ang="0">
                    <a:pos x="T8" y="T9"/>
                  </a:cxn>
                </a:cxnLst>
                <a:rect l="0" t="0" r="r" b="b"/>
                <a:pathLst>
                  <a:path w="179" h="1408">
                    <a:moveTo>
                      <a:pt x="9" y="1408"/>
                    </a:moveTo>
                    <a:lnTo>
                      <a:pt x="0" y="1406"/>
                    </a:lnTo>
                    <a:lnTo>
                      <a:pt x="171" y="0"/>
                    </a:lnTo>
                    <a:lnTo>
                      <a:pt x="179" y="0"/>
                    </a:lnTo>
                    <a:lnTo>
                      <a:pt x="9" y="140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8" name="Freeform 290"/>
              <p:cNvSpPr>
                <a:spLocks/>
              </p:cNvSpPr>
              <p:nvPr userDrawn="1"/>
            </p:nvSpPr>
            <p:spPr bwMode="auto">
              <a:xfrm>
                <a:off x="7487" y="938"/>
                <a:ext cx="33" cy="249"/>
              </a:xfrm>
              <a:custGeom>
                <a:avLst/>
                <a:gdLst>
                  <a:gd name="T0" fmla="*/ 26 w 33"/>
                  <a:gd name="T1" fmla="*/ 249 h 249"/>
                  <a:gd name="T2" fmla="*/ 0 w 33"/>
                  <a:gd name="T3" fmla="*/ 0 h 249"/>
                  <a:gd name="T4" fmla="*/ 9 w 33"/>
                  <a:gd name="T5" fmla="*/ 0 h 249"/>
                  <a:gd name="T6" fmla="*/ 33 w 33"/>
                  <a:gd name="T7" fmla="*/ 247 h 249"/>
                  <a:gd name="T8" fmla="*/ 26 w 33"/>
                  <a:gd name="T9" fmla="*/ 249 h 249"/>
                </a:gdLst>
                <a:ahLst/>
                <a:cxnLst>
                  <a:cxn ang="0">
                    <a:pos x="T0" y="T1"/>
                  </a:cxn>
                  <a:cxn ang="0">
                    <a:pos x="T2" y="T3"/>
                  </a:cxn>
                  <a:cxn ang="0">
                    <a:pos x="T4" y="T5"/>
                  </a:cxn>
                  <a:cxn ang="0">
                    <a:pos x="T6" y="T7"/>
                  </a:cxn>
                  <a:cxn ang="0">
                    <a:pos x="T8" y="T9"/>
                  </a:cxn>
                </a:cxnLst>
                <a:rect l="0" t="0" r="r" b="b"/>
                <a:pathLst>
                  <a:path w="33" h="249">
                    <a:moveTo>
                      <a:pt x="26" y="249"/>
                    </a:moveTo>
                    <a:lnTo>
                      <a:pt x="0" y="0"/>
                    </a:lnTo>
                    <a:lnTo>
                      <a:pt x="9" y="0"/>
                    </a:lnTo>
                    <a:lnTo>
                      <a:pt x="33" y="247"/>
                    </a:lnTo>
                    <a:lnTo>
                      <a:pt x="26" y="24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9" name="Freeform 291"/>
              <p:cNvSpPr>
                <a:spLocks/>
              </p:cNvSpPr>
              <p:nvPr userDrawn="1"/>
            </p:nvSpPr>
            <p:spPr bwMode="auto">
              <a:xfrm>
                <a:off x="7513" y="1172"/>
                <a:ext cx="147" cy="300"/>
              </a:xfrm>
              <a:custGeom>
                <a:avLst/>
                <a:gdLst>
                  <a:gd name="T0" fmla="*/ 140 w 147"/>
                  <a:gd name="T1" fmla="*/ 300 h 300"/>
                  <a:gd name="T2" fmla="*/ 0 w 147"/>
                  <a:gd name="T3" fmla="*/ 3 h 300"/>
                  <a:gd name="T4" fmla="*/ 7 w 147"/>
                  <a:gd name="T5" fmla="*/ 0 h 300"/>
                  <a:gd name="T6" fmla="*/ 147 w 147"/>
                  <a:gd name="T7" fmla="*/ 297 h 300"/>
                  <a:gd name="T8" fmla="*/ 140 w 147"/>
                  <a:gd name="T9" fmla="*/ 300 h 300"/>
                </a:gdLst>
                <a:ahLst/>
                <a:cxnLst>
                  <a:cxn ang="0">
                    <a:pos x="T0" y="T1"/>
                  </a:cxn>
                  <a:cxn ang="0">
                    <a:pos x="T2" y="T3"/>
                  </a:cxn>
                  <a:cxn ang="0">
                    <a:pos x="T4" y="T5"/>
                  </a:cxn>
                  <a:cxn ang="0">
                    <a:pos x="T6" y="T7"/>
                  </a:cxn>
                  <a:cxn ang="0">
                    <a:pos x="T8" y="T9"/>
                  </a:cxn>
                </a:cxnLst>
                <a:rect l="0" t="0" r="r" b="b"/>
                <a:pathLst>
                  <a:path w="147" h="300">
                    <a:moveTo>
                      <a:pt x="140" y="300"/>
                    </a:moveTo>
                    <a:lnTo>
                      <a:pt x="0" y="3"/>
                    </a:lnTo>
                    <a:lnTo>
                      <a:pt x="7" y="0"/>
                    </a:lnTo>
                    <a:lnTo>
                      <a:pt x="147" y="297"/>
                    </a:lnTo>
                    <a:lnTo>
                      <a:pt x="140" y="30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0" name="Freeform 292"/>
              <p:cNvSpPr>
                <a:spLocks/>
              </p:cNvSpPr>
              <p:nvPr userDrawn="1"/>
            </p:nvSpPr>
            <p:spPr bwMode="auto">
              <a:xfrm>
                <a:off x="6986" y="2160"/>
                <a:ext cx="365" cy="426"/>
              </a:xfrm>
              <a:custGeom>
                <a:avLst/>
                <a:gdLst>
                  <a:gd name="T0" fmla="*/ 360 w 365"/>
                  <a:gd name="T1" fmla="*/ 426 h 426"/>
                  <a:gd name="T2" fmla="*/ 0 w 365"/>
                  <a:gd name="T3" fmla="*/ 6 h 426"/>
                  <a:gd name="T4" fmla="*/ 7 w 365"/>
                  <a:gd name="T5" fmla="*/ 0 h 426"/>
                  <a:gd name="T6" fmla="*/ 365 w 365"/>
                  <a:gd name="T7" fmla="*/ 421 h 426"/>
                  <a:gd name="T8" fmla="*/ 360 w 365"/>
                  <a:gd name="T9" fmla="*/ 426 h 426"/>
                </a:gdLst>
                <a:ahLst/>
                <a:cxnLst>
                  <a:cxn ang="0">
                    <a:pos x="T0" y="T1"/>
                  </a:cxn>
                  <a:cxn ang="0">
                    <a:pos x="T2" y="T3"/>
                  </a:cxn>
                  <a:cxn ang="0">
                    <a:pos x="T4" y="T5"/>
                  </a:cxn>
                  <a:cxn ang="0">
                    <a:pos x="T6" y="T7"/>
                  </a:cxn>
                  <a:cxn ang="0">
                    <a:pos x="T8" y="T9"/>
                  </a:cxn>
                </a:cxnLst>
                <a:rect l="0" t="0" r="r" b="b"/>
                <a:pathLst>
                  <a:path w="365" h="426">
                    <a:moveTo>
                      <a:pt x="360" y="426"/>
                    </a:moveTo>
                    <a:lnTo>
                      <a:pt x="0" y="6"/>
                    </a:lnTo>
                    <a:lnTo>
                      <a:pt x="7" y="0"/>
                    </a:lnTo>
                    <a:lnTo>
                      <a:pt x="365" y="421"/>
                    </a:lnTo>
                    <a:lnTo>
                      <a:pt x="360" y="42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1" name="Rectangle 293"/>
              <p:cNvSpPr>
                <a:spLocks noChangeArrowheads="1"/>
              </p:cNvSpPr>
              <p:nvPr userDrawn="1"/>
            </p:nvSpPr>
            <p:spPr bwMode="auto">
              <a:xfrm>
                <a:off x="7104" y="2588"/>
                <a:ext cx="243" cy="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2" name="Freeform 294"/>
              <p:cNvSpPr>
                <a:spLocks/>
              </p:cNvSpPr>
              <p:nvPr userDrawn="1"/>
            </p:nvSpPr>
            <p:spPr bwMode="auto">
              <a:xfrm>
                <a:off x="7246" y="2586"/>
                <a:ext cx="110" cy="166"/>
              </a:xfrm>
              <a:custGeom>
                <a:avLst/>
                <a:gdLst>
                  <a:gd name="T0" fmla="*/ 7 w 110"/>
                  <a:gd name="T1" fmla="*/ 166 h 166"/>
                  <a:gd name="T2" fmla="*/ 0 w 110"/>
                  <a:gd name="T3" fmla="*/ 161 h 166"/>
                  <a:gd name="T4" fmla="*/ 103 w 110"/>
                  <a:gd name="T5" fmla="*/ 0 h 166"/>
                  <a:gd name="T6" fmla="*/ 110 w 110"/>
                  <a:gd name="T7" fmla="*/ 4 h 166"/>
                  <a:gd name="T8" fmla="*/ 7 w 110"/>
                  <a:gd name="T9" fmla="*/ 166 h 166"/>
                </a:gdLst>
                <a:ahLst/>
                <a:cxnLst>
                  <a:cxn ang="0">
                    <a:pos x="T0" y="T1"/>
                  </a:cxn>
                  <a:cxn ang="0">
                    <a:pos x="T2" y="T3"/>
                  </a:cxn>
                  <a:cxn ang="0">
                    <a:pos x="T4" y="T5"/>
                  </a:cxn>
                  <a:cxn ang="0">
                    <a:pos x="T6" y="T7"/>
                  </a:cxn>
                  <a:cxn ang="0">
                    <a:pos x="T8" y="T9"/>
                  </a:cxn>
                </a:cxnLst>
                <a:rect l="0" t="0" r="r" b="b"/>
                <a:pathLst>
                  <a:path w="110" h="166">
                    <a:moveTo>
                      <a:pt x="7" y="166"/>
                    </a:moveTo>
                    <a:lnTo>
                      <a:pt x="0" y="161"/>
                    </a:lnTo>
                    <a:lnTo>
                      <a:pt x="103" y="0"/>
                    </a:lnTo>
                    <a:lnTo>
                      <a:pt x="110" y="4"/>
                    </a:lnTo>
                    <a:lnTo>
                      <a:pt x="7" y="16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3" name="Freeform 295"/>
              <p:cNvSpPr>
                <a:spLocks/>
              </p:cNvSpPr>
              <p:nvPr userDrawn="1"/>
            </p:nvSpPr>
            <p:spPr bwMode="auto">
              <a:xfrm>
                <a:off x="7342" y="2593"/>
                <a:ext cx="343" cy="276"/>
              </a:xfrm>
              <a:custGeom>
                <a:avLst/>
                <a:gdLst>
                  <a:gd name="T0" fmla="*/ 338 w 343"/>
                  <a:gd name="T1" fmla="*/ 276 h 276"/>
                  <a:gd name="T2" fmla="*/ 0 w 343"/>
                  <a:gd name="T3" fmla="*/ 7 h 276"/>
                  <a:gd name="T4" fmla="*/ 5 w 343"/>
                  <a:gd name="T5" fmla="*/ 0 h 276"/>
                  <a:gd name="T6" fmla="*/ 343 w 343"/>
                  <a:gd name="T7" fmla="*/ 269 h 276"/>
                  <a:gd name="T8" fmla="*/ 338 w 343"/>
                  <a:gd name="T9" fmla="*/ 276 h 276"/>
                </a:gdLst>
                <a:ahLst/>
                <a:cxnLst>
                  <a:cxn ang="0">
                    <a:pos x="T0" y="T1"/>
                  </a:cxn>
                  <a:cxn ang="0">
                    <a:pos x="T2" y="T3"/>
                  </a:cxn>
                  <a:cxn ang="0">
                    <a:pos x="T4" y="T5"/>
                  </a:cxn>
                  <a:cxn ang="0">
                    <a:pos x="T6" y="T7"/>
                  </a:cxn>
                  <a:cxn ang="0">
                    <a:pos x="T8" y="T9"/>
                  </a:cxn>
                </a:cxnLst>
                <a:rect l="0" t="0" r="r" b="b"/>
                <a:pathLst>
                  <a:path w="343" h="276">
                    <a:moveTo>
                      <a:pt x="338" y="276"/>
                    </a:moveTo>
                    <a:lnTo>
                      <a:pt x="0" y="7"/>
                    </a:lnTo>
                    <a:lnTo>
                      <a:pt x="5" y="0"/>
                    </a:lnTo>
                    <a:lnTo>
                      <a:pt x="343" y="269"/>
                    </a:lnTo>
                    <a:lnTo>
                      <a:pt x="338" y="27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4" name="Freeform 296"/>
              <p:cNvSpPr>
                <a:spLocks/>
              </p:cNvSpPr>
              <p:nvPr userDrawn="1"/>
            </p:nvSpPr>
            <p:spPr bwMode="auto">
              <a:xfrm>
                <a:off x="5152" y="2348"/>
                <a:ext cx="849" cy="649"/>
              </a:xfrm>
              <a:custGeom>
                <a:avLst/>
                <a:gdLst>
                  <a:gd name="T0" fmla="*/ 844 w 849"/>
                  <a:gd name="T1" fmla="*/ 649 h 649"/>
                  <a:gd name="T2" fmla="*/ 0 w 849"/>
                  <a:gd name="T3" fmla="*/ 5 h 649"/>
                  <a:gd name="T4" fmla="*/ 5 w 849"/>
                  <a:gd name="T5" fmla="*/ 0 h 649"/>
                  <a:gd name="T6" fmla="*/ 849 w 849"/>
                  <a:gd name="T7" fmla="*/ 642 h 649"/>
                  <a:gd name="T8" fmla="*/ 844 w 849"/>
                  <a:gd name="T9" fmla="*/ 649 h 649"/>
                </a:gdLst>
                <a:ahLst/>
                <a:cxnLst>
                  <a:cxn ang="0">
                    <a:pos x="T0" y="T1"/>
                  </a:cxn>
                  <a:cxn ang="0">
                    <a:pos x="T2" y="T3"/>
                  </a:cxn>
                  <a:cxn ang="0">
                    <a:pos x="T4" y="T5"/>
                  </a:cxn>
                  <a:cxn ang="0">
                    <a:pos x="T6" y="T7"/>
                  </a:cxn>
                  <a:cxn ang="0">
                    <a:pos x="T8" y="T9"/>
                  </a:cxn>
                </a:cxnLst>
                <a:rect l="0" t="0" r="r" b="b"/>
                <a:pathLst>
                  <a:path w="849" h="649">
                    <a:moveTo>
                      <a:pt x="844" y="649"/>
                    </a:moveTo>
                    <a:lnTo>
                      <a:pt x="0" y="5"/>
                    </a:lnTo>
                    <a:lnTo>
                      <a:pt x="5" y="0"/>
                    </a:lnTo>
                    <a:lnTo>
                      <a:pt x="849" y="642"/>
                    </a:lnTo>
                    <a:lnTo>
                      <a:pt x="844" y="64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5" name="Freeform 297"/>
              <p:cNvSpPr>
                <a:spLocks/>
              </p:cNvSpPr>
              <p:nvPr userDrawn="1"/>
            </p:nvSpPr>
            <p:spPr bwMode="auto">
              <a:xfrm>
                <a:off x="5086" y="2284"/>
                <a:ext cx="62" cy="138"/>
              </a:xfrm>
              <a:custGeom>
                <a:avLst/>
                <a:gdLst>
                  <a:gd name="T0" fmla="*/ 37 w 37"/>
                  <a:gd name="T1" fmla="*/ 82 h 82"/>
                  <a:gd name="T2" fmla="*/ 12 w 37"/>
                  <a:gd name="T3" fmla="*/ 69 h 82"/>
                  <a:gd name="T4" fmla="*/ 1 w 37"/>
                  <a:gd name="T5" fmla="*/ 39 h 82"/>
                  <a:gd name="T6" fmla="*/ 14 w 37"/>
                  <a:gd name="T7" fmla="*/ 11 h 82"/>
                  <a:gd name="T8" fmla="*/ 34 w 37"/>
                  <a:gd name="T9" fmla="*/ 0 h 82"/>
                  <a:gd name="T10" fmla="*/ 35 w 37"/>
                  <a:gd name="T11" fmla="*/ 3 h 82"/>
                  <a:gd name="T12" fmla="*/ 16 w 37"/>
                  <a:gd name="T13" fmla="*/ 13 h 82"/>
                  <a:gd name="T14" fmla="*/ 4 w 37"/>
                  <a:gd name="T15" fmla="*/ 39 h 82"/>
                  <a:gd name="T16" fmla="*/ 14 w 37"/>
                  <a:gd name="T17" fmla="*/ 67 h 82"/>
                  <a:gd name="T18" fmla="*/ 37 w 37"/>
                  <a:gd name="T19" fmla="*/ 79 h 82"/>
                  <a:gd name="T20" fmla="*/ 37 w 37"/>
                  <a:gd name="T2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82">
                    <a:moveTo>
                      <a:pt x="37" y="82"/>
                    </a:moveTo>
                    <a:cubicBezTo>
                      <a:pt x="27" y="80"/>
                      <a:pt x="18" y="76"/>
                      <a:pt x="12" y="69"/>
                    </a:cubicBezTo>
                    <a:cubicBezTo>
                      <a:pt x="4" y="61"/>
                      <a:pt x="0" y="50"/>
                      <a:pt x="1" y="39"/>
                    </a:cubicBezTo>
                    <a:cubicBezTo>
                      <a:pt x="1" y="28"/>
                      <a:pt x="6" y="18"/>
                      <a:pt x="14" y="11"/>
                    </a:cubicBezTo>
                    <a:cubicBezTo>
                      <a:pt x="20" y="5"/>
                      <a:pt x="27" y="2"/>
                      <a:pt x="34" y="0"/>
                    </a:cubicBezTo>
                    <a:cubicBezTo>
                      <a:pt x="35" y="3"/>
                      <a:pt x="35" y="3"/>
                      <a:pt x="35" y="3"/>
                    </a:cubicBezTo>
                    <a:cubicBezTo>
                      <a:pt x="28" y="4"/>
                      <a:pt x="21" y="8"/>
                      <a:pt x="16" y="13"/>
                    </a:cubicBezTo>
                    <a:cubicBezTo>
                      <a:pt x="8" y="20"/>
                      <a:pt x="4" y="29"/>
                      <a:pt x="4" y="39"/>
                    </a:cubicBezTo>
                    <a:cubicBezTo>
                      <a:pt x="3" y="50"/>
                      <a:pt x="7" y="59"/>
                      <a:pt x="14" y="67"/>
                    </a:cubicBezTo>
                    <a:cubicBezTo>
                      <a:pt x="20" y="73"/>
                      <a:pt x="28" y="78"/>
                      <a:pt x="37" y="79"/>
                    </a:cubicBezTo>
                    <a:lnTo>
                      <a:pt x="37" y="8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6" name="Freeform 298"/>
              <p:cNvSpPr>
                <a:spLocks/>
              </p:cNvSpPr>
              <p:nvPr userDrawn="1"/>
            </p:nvSpPr>
            <p:spPr bwMode="auto">
              <a:xfrm>
                <a:off x="5172" y="2284"/>
                <a:ext cx="59" cy="86"/>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7" name="Freeform 299"/>
              <p:cNvSpPr>
                <a:spLocks/>
              </p:cNvSpPr>
              <p:nvPr userDrawn="1"/>
            </p:nvSpPr>
            <p:spPr bwMode="auto">
              <a:xfrm>
                <a:off x="5115" y="2250"/>
                <a:ext cx="120"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8" name="Freeform 300"/>
              <p:cNvSpPr>
                <a:spLocks/>
              </p:cNvSpPr>
              <p:nvPr userDrawn="1"/>
            </p:nvSpPr>
            <p:spPr bwMode="auto">
              <a:xfrm>
                <a:off x="5069" y="2336"/>
                <a:ext cx="188" cy="113"/>
              </a:xfrm>
              <a:custGeom>
                <a:avLst/>
                <a:gdLst>
                  <a:gd name="T0" fmla="*/ 52 w 111"/>
                  <a:gd name="T1" fmla="*/ 66 h 67"/>
                  <a:gd name="T2" fmla="*/ 11 w 111"/>
                  <a:gd name="T3" fmla="*/ 48 h 67"/>
                  <a:gd name="T4" fmla="*/ 0 w 111"/>
                  <a:gd name="T5" fmla="*/ 29 h 67"/>
                  <a:gd name="T6" fmla="*/ 4 w 111"/>
                  <a:gd name="T7" fmla="*/ 28 h 67"/>
                  <a:gd name="T8" fmla="*/ 15 w 111"/>
                  <a:gd name="T9" fmla="*/ 45 h 67"/>
                  <a:gd name="T10" fmla="*/ 87 w 111"/>
                  <a:gd name="T11" fmla="*/ 47 h 67"/>
                  <a:gd name="T12" fmla="*/ 103 w 111"/>
                  <a:gd name="T13" fmla="*/ 1 h 67"/>
                  <a:gd name="T14" fmla="*/ 107 w 111"/>
                  <a:gd name="T15" fmla="*/ 0 h 67"/>
                  <a:gd name="T16" fmla="*/ 90 w 111"/>
                  <a:gd name="T17" fmla="*/ 51 h 67"/>
                  <a:gd name="T18" fmla="*/ 52 w 111"/>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7">
                    <a:moveTo>
                      <a:pt x="52" y="66"/>
                    </a:moveTo>
                    <a:cubicBezTo>
                      <a:pt x="37" y="66"/>
                      <a:pt x="22" y="60"/>
                      <a:pt x="11" y="48"/>
                    </a:cubicBezTo>
                    <a:cubicBezTo>
                      <a:pt x="6" y="43"/>
                      <a:pt x="2" y="36"/>
                      <a:pt x="0" y="29"/>
                    </a:cubicBezTo>
                    <a:cubicBezTo>
                      <a:pt x="4" y="28"/>
                      <a:pt x="4" y="28"/>
                      <a:pt x="4" y="28"/>
                    </a:cubicBezTo>
                    <a:cubicBezTo>
                      <a:pt x="7" y="34"/>
                      <a:pt x="10" y="40"/>
                      <a:pt x="15" y="45"/>
                    </a:cubicBezTo>
                    <a:cubicBezTo>
                      <a:pt x="34" y="65"/>
                      <a:pt x="67" y="67"/>
                      <a:pt x="87" y="47"/>
                    </a:cubicBezTo>
                    <a:cubicBezTo>
                      <a:pt x="100" y="36"/>
                      <a:pt x="106" y="18"/>
                      <a:pt x="103" y="1"/>
                    </a:cubicBezTo>
                    <a:cubicBezTo>
                      <a:pt x="107" y="0"/>
                      <a:pt x="107" y="0"/>
                      <a:pt x="107" y="0"/>
                    </a:cubicBezTo>
                    <a:cubicBezTo>
                      <a:pt x="111" y="19"/>
                      <a:pt x="104" y="38"/>
                      <a:pt x="90" y="51"/>
                    </a:cubicBezTo>
                    <a:cubicBezTo>
                      <a:pt x="80" y="61"/>
                      <a:pt x="66" y="66"/>
                      <a:pt x="52" y="6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9" name="Freeform 301"/>
              <p:cNvSpPr>
                <a:spLocks/>
              </p:cNvSpPr>
              <p:nvPr userDrawn="1"/>
            </p:nvSpPr>
            <p:spPr bwMode="auto">
              <a:xfrm>
                <a:off x="5996" y="2713"/>
                <a:ext cx="424" cy="284"/>
              </a:xfrm>
              <a:custGeom>
                <a:avLst/>
                <a:gdLst>
                  <a:gd name="T0" fmla="*/ 4 w 424"/>
                  <a:gd name="T1" fmla="*/ 284 h 284"/>
                  <a:gd name="T2" fmla="*/ 0 w 424"/>
                  <a:gd name="T3" fmla="*/ 277 h 284"/>
                  <a:gd name="T4" fmla="*/ 421 w 424"/>
                  <a:gd name="T5" fmla="*/ 0 h 284"/>
                  <a:gd name="T6" fmla="*/ 424 w 424"/>
                  <a:gd name="T7" fmla="*/ 7 h 284"/>
                  <a:gd name="T8" fmla="*/ 4 w 424"/>
                  <a:gd name="T9" fmla="*/ 284 h 284"/>
                </a:gdLst>
                <a:ahLst/>
                <a:cxnLst>
                  <a:cxn ang="0">
                    <a:pos x="T0" y="T1"/>
                  </a:cxn>
                  <a:cxn ang="0">
                    <a:pos x="T2" y="T3"/>
                  </a:cxn>
                  <a:cxn ang="0">
                    <a:pos x="T4" y="T5"/>
                  </a:cxn>
                  <a:cxn ang="0">
                    <a:pos x="T6" y="T7"/>
                  </a:cxn>
                  <a:cxn ang="0">
                    <a:pos x="T8" y="T9"/>
                  </a:cxn>
                </a:cxnLst>
                <a:rect l="0" t="0" r="r" b="b"/>
                <a:pathLst>
                  <a:path w="424" h="284">
                    <a:moveTo>
                      <a:pt x="4" y="284"/>
                    </a:moveTo>
                    <a:lnTo>
                      <a:pt x="0" y="277"/>
                    </a:lnTo>
                    <a:lnTo>
                      <a:pt x="421" y="0"/>
                    </a:lnTo>
                    <a:lnTo>
                      <a:pt x="424" y="7"/>
                    </a:lnTo>
                    <a:lnTo>
                      <a:pt x="4" y="28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0" name="Freeform 302"/>
              <p:cNvSpPr>
                <a:spLocks/>
              </p:cNvSpPr>
              <p:nvPr userDrawn="1"/>
            </p:nvSpPr>
            <p:spPr bwMode="auto">
              <a:xfrm>
                <a:off x="7351" y="2174"/>
                <a:ext cx="739" cy="417"/>
              </a:xfrm>
              <a:custGeom>
                <a:avLst/>
                <a:gdLst>
                  <a:gd name="T0" fmla="*/ 3 w 739"/>
                  <a:gd name="T1" fmla="*/ 417 h 417"/>
                  <a:gd name="T2" fmla="*/ 0 w 739"/>
                  <a:gd name="T3" fmla="*/ 411 h 417"/>
                  <a:gd name="T4" fmla="*/ 736 w 739"/>
                  <a:gd name="T5" fmla="*/ 0 h 417"/>
                  <a:gd name="T6" fmla="*/ 739 w 739"/>
                  <a:gd name="T7" fmla="*/ 7 h 417"/>
                  <a:gd name="T8" fmla="*/ 3 w 739"/>
                  <a:gd name="T9" fmla="*/ 417 h 417"/>
                </a:gdLst>
                <a:ahLst/>
                <a:cxnLst>
                  <a:cxn ang="0">
                    <a:pos x="T0" y="T1"/>
                  </a:cxn>
                  <a:cxn ang="0">
                    <a:pos x="T2" y="T3"/>
                  </a:cxn>
                  <a:cxn ang="0">
                    <a:pos x="T4" y="T5"/>
                  </a:cxn>
                  <a:cxn ang="0">
                    <a:pos x="T6" y="T7"/>
                  </a:cxn>
                  <a:cxn ang="0">
                    <a:pos x="T8" y="T9"/>
                  </a:cxn>
                </a:cxnLst>
                <a:rect l="0" t="0" r="r" b="b"/>
                <a:pathLst>
                  <a:path w="739" h="417">
                    <a:moveTo>
                      <a:pt x="3" y="417"/>
                    </a:moveTo>
                    <a:lnTo>
                      <a:pt x="0" y="411"/>
                    </a:lnTo>
                    <a:lnTo>
                      <a:pt x="736" y="0"/>
                    </a:lnTo>
                    <a:lnTo>
                      <a:pt x="739" y="7"/>
                    </a:lnTo>
                    <a:lnTo>
                      <a:pt x="3" y="4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1" name="Freeform 303"/>
              <p:cNvSpPr>
                <a:spLocks/>
              </p:cNvSpPr>
              <p:nvPr userDrawn="1"/>
            </p:nvSpPr>
            <p:spPr bwMode="auto">
              <a:xfrm>
                <a:off x="7295" y="2566"/>
                <a:ext cx="125" cy="100"/>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2" name="Freeform 304"/>
              <p:cNvSpPr>
                <a:spLocks/>
              </p:cNvSpPr>
              <p:nvPr userDrawn="1"/>
            </p:nvSpPr>
            <p:spPr bwMode="auto">
              <a:xfrm>
                <a:off x="7278" y="2526"/>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3" name="Freeform 305"/>
              <p:cNvSpPr>
                <a:spLocks/>
              </p:cNvSpPr>
              <p:nvPr userDrawn="1"/>
            </p:nvSpPr>
            <p:spPr bwMode="auto">
              <a:xfrm>
                <a:off x="7246" y="2551"/>
                <a:ext cx="54" cy="120"/>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4" name="Freeform 306"/>
              <p:cNvSpPr>
                <a:spLocks/>
              </p:cNvSpPr>
              <p:nvPr userDrawn="1"/>
            </p:nvSpPr>
            <p:spPr bwMode="auto">
              <a:xfrm>
                <a:off x="7288" y="2493"/>
                <a:ext cx="159" cy="161"/>
              </a:xfrm>
              <a:custGeom>
                <a:avLst/>
                <a:gdLst>
                  <a:gd name="T0" fmla="*/ 79 w 94"/>
                  <a:gd name="T1" fmla="*/ 95 h 95"/>
                  <a:gd name="T2" fmla="*/ 75 w 94"/>
                  <a:gd name="T3" fmla="*/ 92 h 95"/>
                  <a:gd name="T4" fmla="*/ 85 w 94"/>
                  <a:gd name="T5" fmla="*/ 74 h 95"/>
                  <a:gd name="T6" fmla="*/ 81 w 94"/>
                  <a:gd name="T7" fmla="*/ 35 h 95"/>
                  <a:gd name="T8" fmla="*/ 51 w 94"/>
                  <a:gd name="T9" fmla="*/ 10 h 95"/>
                  <a:gd name="T10" fmla="*/ 3 w 94"/>
                  <a:gd name="T11" fmla="*/ 20 h 95"/>
                  <a:gd name="T12" fmla="*/ 0 w 94"/>
                  <a:gd name="T13" fmla="*/ 16 h 95"/>
                  <a:gd name="T14" fmla="*/ 53 w 94"/>
                  <a:gd name="T15" fmla="*/ 5 h 95"/>
                  <a:gd name="T16" fmla="*/ 86 w 94"/>
                  <a:gd name="T17" fmla="*/ 33 h 95"/>
                  <a:gd name="T18" fmla="*/ 89 w 94"/>
                  <a:gd name="T19" fmla="*/ 75 h 95"/>
                  <a:gd name="T20" fmla="*/ 79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9" y="95"/>
                    </a:moveTo>
                    <a:cubicBezTo>
                      <a:pt x="75" y="92"/>
                      <a:pt x="75" y="92"/>
                      <a:pt x="75" y="92"/>
                    </a:cubicBezTo>
                    <a:cubicBezTo>
                      <a:pt x="79" y="87"/>
                      <a:pt x="83" y="81"/>
                      <a:pt x="85" y="74"/>
                    </a:cubicBezTo>
                    <a:cubicBezTo>
                      <a:pt x="89" y="61"/>
                      <a:pt x="88" y="47"/>
                      <a:pt x="81" y="35"/>
                    </a:cubicBezTo>
                    <a:cubicBezTo>
                      <a:pt x="75" y="23"/>
                      <a:pt x="64" y="14"/>
                      <a:pt x="51" y="10"/>
                    </a:cubicBezTo>
                    <a:cubicBezTo>
                      <a:pt x="35" y="5"/>
                      <a:pt x="17" y="8"/>
                      <a:pt x="3" y="20"/>
                    </a:cubicBezTo>
                    <a:cubicBezTo>
                      <a:pt x="0" y="16"/>
                      <a:pt x="0" y="16"/>
                      <a:pt x="0" y="16"/>
                    </a:cubicBezTo>
                    <a:cubicBezTo>
                      <a:pt x="15" y="4"/>
                      <a:pt x="34" y="0"/>
                      <a:pt x="53" y="5"/>
                    </a:cubicBezTo>
                    <a:cubicBezTo>
                      <a:pt x="67" y="10"/>
                      <a:pt x="79" y="20"/>
                      <a:pt x="86" y="33"/>
                    </a:cubicBezTo>
                    <a:cubicBezTo>
                      <a:pt x="92" y="46"/>
                      <a:pt x="94" y="61"/>
                      <a:pt x="89" y="75"/>
                    </a:cubicBezTo>
                    <a:cubicBezTo>
                      <a:pt x="87" y="83"/>
                      <a:pt x="84" y="89"/>
                      <a:pt x="79" y="9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5" name="Freeform 307"/>
              <p:cNvSpPr>
                <a:spLocks/>
              </p:cNvSpPr>
              <p:nvPr userDrawn="1"/>
            </p:nvSpPr>
            <p:spPr bwMode="auto">
              <a:xfrm>
                <a:off x="7455" y="1177"/>
                <a:ext cx="134" cy="82"/>
              </a:xfrm>
              <a:custGeom>
                <a:avLst/>
                <a:gdLst>
                  <a:gd name="T0" fmla="*/ 36 w 79"/>
                  <a:gd name="T1" fmla="*/ 49 h 49"/>
                  <a:gd name="T2" fmla="*/ 16 w 79"/>
                  <a:gd name="T3" fmla="*/ 43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2 w 79"/>
                  <a:gd name="T19" fmla="*/ 27 h 49"/>
                  <a:gd name="T20" fmla="*/ 48 w 79"/>
                  <a:gd name="T21" fmla="*/ 47 h 49"/>
                  <a:gd name="T22" fmla="*/ 36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6" y="49"/>
                    </a:moveTo>
                    <a:cubicBezTo>
                      <a:pt x="29" y="49"/>
                      <a:pt x="22" y="47"/>
                      <a:pt x="16" y="43"/>
                    </a:cubicBezTo>
                    <a:cubicBezTo>
                      <a:pt x="9" y="40"/>
                      <a:pt x="4" y="34"/>
                      <a:pt x="0" y="27"/>
                    </a:cubicBezTo>
                    <a:cubicBezTo>
                      <a:pt x="3" y="26"/>
                      <a:pt x="3" y="26"/>
                      <a:pt x="3" y="26"/>
                    </a:cubicBezTo>
                    <a:cubicBezTo>
                      <a:pt x="6" y="32"/>
                      <a:pt x="11" y="37"/>
                      <a:pt x="18" y="41"/>
                    </a:cubicBezTo>
                    <a:cubicBezTo>
                      <a:pt x="27" y="46"/>
                      <a:pt x="37" y="47"/>
                      <a:pt x="47" y="44"/>
                    </a:cubicBezTo>
                    <a:cubicBezTo>
                      <a:pt x="57" y="41"/>
                      <a:pt x="65" y="35"/>
                      <a:pt x="70" y="26"/>
                    </a:cubicBezTo>
                    <a:cubicBezTo>
                      <a:pt x="74" y="18"/>
                      <a:pt x="76" y="9"/>
                      <a:pt x="74" y="0"/>
                    </a:cubicBezTo>
                    <a:cubicBezTo>
                      <a:pt x="77" y="0"/>
                      <a:pt x="77" y="0"/>
                      <a:pt x="77" y="0"/>
                    </a:cubicBezTo>
                    <a:cubicBezTo>
                      <a:pt x="79" y="9"/>
                      <a:pt x="77" y="19"/>
                      <a:pt x="72" y="27"/>
                    </a:cubicBezTo>
                    <a:cubicBezTo>
                      <a:pt x="67" y="37"/>
                      <a:pt x="58" y="44"/>
                      <a:pt x="48" y="47"/>
                    </a:cubicBezTo>
                    <a:cubicBezTo>
                      <a:pt x="44" y="48"/>
                      <a:pt x="40" y="49"/>
                      <a:pt x="36" y="4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6" name="Freeform 308"/>
              <p:cNvSpPr>
                <a:spLocks/>
              </p:cNvSpPr>
              <p:nvPr userDrawn="1"/>
            </p:nvSpPr>
            <p:spPr bwMode="auto">
              <a:xfrm>
                <a:off x="7445" y="1119"/>
                <a:ext cx="68" cy="76"/>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29"/>
                      <a:pt x="3" y="37"/>
                      <a:pt x="4" y="45"/>
                    </a:cubicBezTo>
                    <a:lnTo>
                      <a:pt x="1" y="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7" name="Freeform 309"/>
              <p:cNvSpPr>
                <a:spLocks/>
              </p:cNvSpPr>
              <p:nvPr userDrawn="1"/>
            </p:nvSpPr>
            <p:spPr bwMode="auto">
              <a:xfrm>
                <a:off x="7415" y="1131"/>
                <a:ext cx="40"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5"/>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8" name="Freeform 310"/>
              <p:cNvSpPr>
                <a:spLocks/>
              </p:cNvSpPr>
              <p:nvPr userDrawn="1"/>
            </p:nvSpPr>
            <p:spPr bwMode="auto">
              <a:xfrm>
                <a:off x="7472" y="1090"/>
                <a:ext cx="152" cy="173"/>
              </a:xfrm>
              <a:custGeom>
                <a:avLst/>
                <a:gdLst>
                  <a:gd name="T0" fmla="*/ 61 w 90"/>
                  <a:gd name="T1" fmla="*/ 102 h 102"/>
                  <a:gd name="T2" fmla="*/ 58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1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1" y="102"/>
                    </a:moveTo>
                    <a:cubicBezTo>
                      <a:pt x="58" y="98"/>
                      <a:pt x="58" y="98"/>
                      <a:pt x="58" y="98"/>
                    </a:cubicBezTo>
                    <a:cubicBezTo>
                      <a:pt x="63" y="94"/>
                      <a:pt x="68" y="89"/>
                      <a:pt x="71" y="83"/>
                    </a:cubicBezTo>
                    <a:cubicBezTo>
                      <a:pt x="85" y="58"/>
                      <a:pt x="76" y="27"/>
                      <a:pt x="51" y="13"/>
                    </a:cubicBezTo>
                    <a:cubicBezTo>
                      <a:pt x="36" y="5"/>
                      <a:pt x="18" y="5"/>
                      <a:pt x="2" y="13"/>
                    </a:cubicBezTo>
                    <a:cubicBezTo>
                      <a:pt x="0" y="9"/>
                      <a:pt x="0" y="9"/>
                      <a:pt x="0" y="9"/>
                    </a:cubicBezTo>
                    <a:cubicBezTo>
                      <a:pt x="17" y="0"/>
                      <a:pt x="37" y="0"/>
                      <a:pt x="53" y="9"/>
                    </a:cubicBezTo>
                    <a:cubicBezTo>
                      <a:pt x="80" y="24"/>
                      <a:pt x="90" y="58"/>
                      <a:pt x="75" y="85"/>
                    </a:cubicBezTo>
                    <a:cubicBezTo>
                      <a:pt x="72" y="92"/>
                      <a:pt x="67" y="97"/>
                      <a:pt x="61" y="10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9" name="Freeform 311"/>
              <p:cNvSpPr>
                <a:spLocks/>
              </p:cNvSpPr>
              <p:nvPr userDrawn="1"/>
            </p:nvSpPr>
            <p:spPr bwMode="auto">
              <a:xfrm>
                <a:off x="3044" y="871"/>
                <a:ext cx="549" cy="590"/>
              </a:xfrm>
              <a:custGeom>
                <a:avLst/>
                <a:gdLst>
                  <a:gd name="T0" fmla="*/ 542 w 549"/>
                  <a:gd name="T1" fmla="*/ 590 h 590"/>
                  <a:gd name="T2" fmla="*/ 0 w 549"/>
                  <a:gd name="T3" fmla="*/ 5 h 590"/>
                  <a:gd name="T4" fmla="*/ 7 w 549"/>
                  <a:gd name="T5" fmla="*/ 0 h 590"/>
                  <a:gd name="T6" fmla="*/ 549 w 549"/>
                  <a:gd name="T7" fmla="*/ 585 h 590"/>
                  <a:gd name="T8" fmla="*/ 542 w 549"/>
                  <a:gd name="T9" fmla="*/ 590 h 590"/>
                </a:gdLst>
                <a:ahLst/>
                <a:cxnLst>
                  <a:cxn ang="0">
                    <a:pos x="T0" y="T1"/>
                  </a:cxn>
                  <a:cxn ang="0">
                    <a:pos x="T2" y="T3"/>
                  </a:cxn>
                  <a:cxn ang="0">
                    <a:pos x="T4" y="T5"/>
                  </a:cxn>
                  <a:cxn ang="0">
                    <a:pos x="T6" y="T7"/>
                  </a:cxn>
                  <a:cxn ang="0">
                    <a:pos x="T8" y="T9"/>
                  </a:cxn>
                </a:cxnLst>
                <a:rect l="0" t="0" r="r" b="b"/>
                <a:pathLst>
                  <a:path w="549" h="590">
                    <a:moveTo>
                      <a:pt x="542" y="590"/>
                    </a:moveTo>
                    <a:lnTo>
                      <a:pt x="0" y="5"/>
                    </a:lnTo>
                    <a:lnTo>
                      <a:pt x="7" y="0"/>
                    </a:lnTo>
                    <a:lnTo>
                      <a:pt x="549" y="585"/>
                    </a:lnTo>
                    <a:lnTo>
                      <a:pt x="542" y="59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0" name="Freeform 312"/>
              <p:cNvSpPr>
                <a:spLocks/>
              </p:cNvSpPr>
              <p:nvPr userDrawn="1"/>
            </p:nvSpPr>
            <p:spPr bwMode="auto">
              <a:xfrm>
                <a:off x="2544" y="1053"/>
                <a:ext cx="912" cy="507"/>
              </a:xfrm>
              <a:custGeom>
                <a:avLst/>
                <a:gdLst>
                  <a:gd name="T0" fmla="*/ 907 w 912"/>
                  <a:gd name="T1" fmla="*/ 507 h 507"/>
                  <a:gd name="T2" fmla="*/ 0 w 912"/>
                  <a:gd name="T3" fmla="*/ 9 h 507"/>
                  <a:gd name="T4" fmla="*/ 4 w 912"/>
                  <a:gd name="T5" fmla="*/ 0 h 507"/>
                  <a:gd name="T6" fmla="*/ 912 w 912"/>
                  <a:gd name="T7" fmla="*/ 501 h 507"/>
                  <a:gd name="T8" fmla="*/ 907 w 912"/>
                  <a:gd name="T9" fmla="*/ 507 h 507"/>
                </a:gdLst>
                <a:ahLst/>
                <a:cxnLst>
                  <a:cxn ang="0">
                    <a:pos x="T0" y="T1"/>
                  </a:cxn>
                  <a:cxn ang="0">
                    <a:pos x="T2" y="T3"/>
                  </a:cxn>
                  <a:cxn ang="0">
                    <a:pos x="T4" y="T5"/>
                  </a:cxn>
                  <a:cxn ang="0">
                    <a:pos x="T6" y="T7"/>
                  </a:cxn>
                  <a:cxn ang="0">
                    <a:pos x="T8" y="T9"/>
                  </a:cxn>
                </a:cxnLst>
                <a:rect l="0" t="0" r="r" b="b"/>
                <a:pathLst>
                  <a:path w="912" h="507">
                    <a:moveTo>
                      <a:pt x="907" y="507"/>
                    </a:moveTo>
                    <a:lnTo>
                      <a:pt x="0" y="9"/>
                    </a:lnTo>
                    <a:lnTo>
                      <a:pt x="4" y="0"/>
                    </a:lnTo>
                    <a:lnTo>
                      <a:pt x="912" y="501"/>
                    </a:lnTo>
                    <a:lnTo>
                      <a:pt x="907" y="50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1" name="Freeform 313"/>
              <p:cNvSpPr>
                <a:spLocks/>
              </p:cNvSpPr>
              <p:nvPr userDrawn="1"/>
            </p:nvSpPr>
            <p:spPr bwMode="auto">
              <a:xfrm>
                <a:off x="2087" y="1016"/>
                <a:ext cx="459" cy="42"/>
              </a:xfrm>
              <a:custGeom>
                <a:avLst/>
                <a:gdLst>
                  <a:gd name="T0" fmla="*/ 459 w 459"/>
                  <a:gd name="T1" fmla="*/ 42 h 42"/>
                  <a:gd name="T2" fmla="*/ 0 w 459"/>
                  <a:gd name="T3" fmla="*/ 8 h 42"/>
                  <a:gd name="T4" fmla="*/ 1 w 459"/>
                  <a:gd name="T5" fmla="*/ 0 h 42"/>
                  <a:gd name="T6" fmla="*/ 459 w 459"/>
                  <a:gd name="T7" fmla="*/ 34 h 42"/>
                  <a:gd name="T8" fmla="*/ 459 w 459"/>
                  <a:gd name="T9" fmla="*/ 42 h 42"/>
                </a:gdLst>
                <a:ahLst/>
                <a:cxnLst>
                  <a:cxn ang="0">
                    <a:pos x="T0" y="T1"/>
                  </a:cxn>
                  <a:cxn ang="0">
                    <a:pos x="T2" y="T3"/>
                  </a:cxn>
                  <a:cxn ang="0">
                    <a:pos x="T4" y="T5"/>
                  </a:cxn>
                  <a:cxn ang="0">
                    <a:pos x="T6" y="T7"/>
                  </a:cxn>
                  <a:cxn ang="0">
                    <a:pos x="T8" y="T9"/>
                  </a:cxn>
                </a:cxnLst>
                <a:rect l="0" t="0" r="r" b="b"/>
                <a:pathLst>
                  <a:path w="459" h="42">
                    <a:moveTo>
                      <a:pt x="459" y="42"/>
                    </a:moveTo>
                    <a:lnTo>
                      <a:pt x="0" y="8"/>
                    </a:lnTo>
                    <a:lnTo>
                      <a:pt x="1" y="0"/>
                    </a:lnTo>
                    <a:lnTo>
                      <a:pt x="459" y="34"/>
                    </a:lnTo>
                    <a:lnTo>
                      <a:pt x="459" y="4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2" name="Freeform 314"/>
              <p:cNvSpPr>
                <a:spLocks/>
              </p:cNvSpPr>
              <p:nvPr userDrawn="1"/>
            </p:nvSpPr>
            <p:spPr bwMode="auto">
              <a:xfrm>
                <a:off x="567" y="2635"/>
                <a:ext cx="1922" cy="286"/>
              </a:xfrm>
              <a:custGeom>
                <a:avLst/>
                <a:gdLst>
                  <a:gd name="T0" fmla="*/ 0 w 1922"/>
                  <a:gd name="T1" fmla="*/ 286 h 286"/>
                  <a:gd name="T2" fmla="*/ 0 w 1922"/>
                  <a:gd name="T3" fmla="*/ 278 h 286"/>
                  <a:gd name="T4" fmla="*/ 1920 w 1922"/>
                  <a:gd name="T5" fmla="*/ 0 h 286"/>
                  <a:gd name="T6" fmla="*/ 1922 w 1922"/>
                  <a:gd name="T7" fmla="*/ 9 h 286"/>
                  <a:gd name="T8" fmla="*/ 0 w 1922"/>
                  <a:gd name="T9" fmla="*/ 286 h 286"/>
                </a:gdLst>
                <a:ahLst/>
                <a:cxnLst>
                  <a:cxn ang="0">
                    <a:pos x="T0" y="T1"/>
                  </a:cxn>
                  <a:cxn ang="0">
                    <a:pos x="T2" y="T3"/>
                  </a:cxn>
                  <a:cxn ang="0">
                    <a:pos x="T4" y="T5"/>
                  </a:cxn>
                  <a:cxn ang="0">
                    <a:pos x="T6" y="T7"/>
                  </a:cxn>
                  <a:cxn ang="0">
                    <a:pos x="T8" y="T9"/>
                  </a:cxn>
                </a:cxnLst>
                <a:rect l="0" t="0" r="r" b="b"/>
                <a:pathLst>
                  <a:path w="1922" h="286">
                    <a:moveTo>
                      <a:pt x="0" y="286"/>
                    </a:moveTo>
                    <a:lnTo>
                      <a:pt x="0" y="278"/>
                    </a:lnTo>
                    <a:lnTo>
                      <a:pt x="1920" y="0"/>
                    </a:lnTo>
                    <a:lnTo>
                      <a:pt x="1922" y="9"/>
                    </a:lnTo>
                    <a:lnTo>
                      <a:pt x="0" y="28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3" name="Freeform 315"/>
              <p:cNvSpPr>
                <a:spLocks/>
              </p:cNvSpPr>
              <p:nvPr userDrawn="1"/>
            </p:nvSpPr>
            <p:spPr bwMode="auto">
              <a:xfrm>
                <a:off x="2489" y="2453"/>
                <a:ext cx="13" cy="182"/>
              </a:xfrm>
              <a:custGeom>
                <a:avLst/>
                <a:gdLst>
                  <a:gd name="T0" fmla="*/ 6 w 13"/>
                  <a:gd name="T1" fmla="*/ 182 h 182"/>
                  <a:gd name="T2" fmla="*/ 0 w 13"/>
                  <a:gd name="T3" fmla="*/ 182 h 182"/>
                  <a:gd name="T4" fmla="*/ 5 w 13"/>
                  <a:gd name="T5" fmla="*/ 0 h 182"/>
                  <a:gd name="T6" fmla="*/ 13 w 13"/>
                  <a:gd name="T7" fmla="*/ 0 h 182"/>
                  <a:gd name="T8" fmla="*/ 6 w 13"/>
                  <a:gd name="T9" fmla="*/ 182 h 182"/>
                </a:gdLst>
                <a:ahLst/>
                <a:cxnLst>
                  <a:cxn ang="0">
                    <a:pos x="T0" y="T1"/>
                  </a:cxn>
                  <a:cxn ang="0">
                    <a:pos x="T2" y="T3"/>
                  </a:cxn>
                  <a:cxn ang="0">
                    <a:pos x="T4" y="T5"/>
                  </a:cxn>
                  <a:cxn ang="0">
                    <a:pos x="T6" y="T7"/>
                  </a:cxn>
                  <a:cxn ang="0">
                    <a:pos x="T8" y="T9"/>
                  </a:cxn>
                </a:cxnLst>
                <a:rect l="0" t="0" r="r" b="b"/>
                <a:pathLst>
                  <a:path w="13" h="182">
                    <a:moveTo>
                      <a:pt x="6" y="182"/>
                    </a:moveTo>
                    <a:lnTo>
                      <a:pt x="0" y="182"/>
                    </a:lnTo>
                    <a:lnTo>
                      <a:pt x="5" y="0"/>
                    </a:lnTo>
                    <a:lnTo>
                      <a:pt x="13" y="0"/>
                    </a:lnTo>
                    <a:lnTo>
                      <a:pt x="6" y="18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4" name="Freeform 316"/>
              <p:cNvSpPr>
                <a:spLocks/>
              </p:cNvSpPr>
              <p:nvPr userDrawn="1"/>
            </p:nvSpPr>
            <p:spPr bwMode="auto">
              <a:xfrm>
                <a:off x="2284" y="2458"/>
                <a:ext cx="215" cy="184"/>
              </a:xfrm>
              <a:custGeom>
                <a:avLst/>
                <a:gdLst>
                  <a:gd name="T0" fmla="*/ 210 w 215"/>
                  <a:gd name="T1" fmla="*/ 184 h 184"/>
                  <a:gd name="T2" fmla="*/ 0 w 215"/>
                  <a:gd name="T3" fmla="*/ 7 h 184"/>
                  <a:gd name="T4" fmla="*/ 7 w 215"/>
                  <a:gd name="T5" fmla="*/ 0 h 184"/>
                  <a:gd name="T6" fmla="*/ 215 w 215"/>
                  <a:gd name="T7" fmla="*/ 179 h 184"/>
                  <a:gd name="T8" fmla="*/ 210 w 215"/>
                  <a:gd name="T9" fmla="*/ 184 h 184"/>
                </a:gdLst>
                <a:ahLst/>
                <a:cxnLst>
                  <a:cxn ang="0">
                    <a:pos x="T0" y="T1"/>
                  </a:cxn>
                  <a:cxn ang="0">
                    <a:pos x="T2" y="T3"/>
                  </a:cxn>
                  <a:cxn ang="0">
                    <a:pos x="T4" y="T5"/>
                  </a:cxn>
                  <a:cxn ang="0">
                    <a:pos x="T6" y="T7"/>
                  </a:cxn>
                  <a:cxn ang="0">
                    <a:pos x="T8" y="T9"/>
                  </a:cxn>
                </a:cxnLst>
                <a:rect l="0" t="0" r="r" b="b"/>
                <a:pathLst>
                  <a:path w="215" h="184">
                    <a:moveTo>
                      <a:pt x="210" y="184"/>
                    </a:moveTo>
                    <a:lnTo>
                      <a:pt x="0" y="7"/>
                    </a:lnTo>
                    <a:lnTo>
                      <a:pt x="7" y="0"/>
                    </a:lnTo>
                    <a:lnTo>
                      <a:pt x="215" y="179"/>
                    </a:lnTo>
                    <a:lnTo>
                      <a:pt x="210" y="18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5" name="Freeform 317"/>
              <p:cNvSpPr>
                <a:spLocks/>
              </p:cNvSpPr>
              <p:nvPr userDrawn="1"/>
            </p:nvSpPr>
            <p:spPr bwMode="auto">
              <a:xfrm>
                <a:off x="2421" y="2644"/>
                <a:ext cx="137" cy="71"/>
              </a:xfrm>
              <a:custGeom>
                <a:avLst/>
                <a:gdLst>
                  <a:gd name="T0" fmla="*/ 42 w 81"/>
                  <a:gd name="T1" fmla="*/ 40 h 42"/>
                  <a:gd name="T2" fmla="*/ 7 w 81"/>
                  <a:gd name="T3" fmla="*/ 22 h 42"/>
                  <a:gd name="T4" fmla="*/ 0 w 81"/>
                  <a:gd name="T5" fmla="*/ 0 h 42"/>
                  <a:gd name="T6" fmla="*/ 3 w 81"/>
                  <a:gd name="T7" fmla="*/ 0 h 42"/>
                  <a:gd name="T8" fmla="*/ 10 w 81"/>
                  <a:gd name="T9" fmla="*/ 20 h 42"/>
                  <a:gd name="T10" fmla="*/ 63 w 81"/>
                  <a:gd name="T11" fmla="*/ 30 h 42"/>
                  <a:gd name="T12" fmla="*/ 78 w 81"/>
                  <a:gd name="T13" fmla="*/ 9 h 42"/>
                  <a:gd name="T14" fmla="*/ 81 w 81"/>
                  <a:gd name="T15" fmla="*/ 10 h 42"/>
                  <a:gd name="T16" fmla="*/ 65 w 81"/>
                  <a:gd name="T17" fmla="*/ 33 h 42"/>
                  <a:gd name="T18" fmla="*/ 42 w 81"/>
                  <a:gd name="T1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42">
                    <a:moveTo>
                      <a:pt x="42" y="40"/>
                    </a:moveTo>
                    <a:cubicBezTo>
                      <a:pt x="28" y="40"/>
                      <a:pt x="15" y="33"/>
                      <a:pt x="7" y="22"/>
                    </a:cubicBezTo>
                    <a:cubicBezTo>
                      <a:pt x="3" y="15"/>
                      <a:pt x="0" y="8"/>
                      <a:pt x="0" y="0"/>
                    </a:cubicBezTo>
                    <a:cubicBezTo>
                      <a:pt x="3" y="0"/>
                      <a:pt x="3" y="0"/>
                      <a:pt x="3" y="0"/>
                    </a:cubicBezTo>
                    <a:cubicBezTo>
                      <a:pt x="3" y="7"/>
                      <a:pt x="6" y="14"/>
                      <a:pt x="10" y="20"/>
                    </a:cubicBezTo>
                    <a:cubicBezTo>
                      <a:pt x="22" y="38"/>
                      <a:pt x="45" y="42"/>
                      <a:pt x="63" y="30"/>
                    </a:cubicBezTo>
                    <a:cubicBezTo>
                      <a:pt x="70" y="25"/>
                      <a:pt x="76" y="18"/>
                      <a:pt x="78" y="9"/>
                    </a:cubicBezTo>
                    <a:cubicBezTo>
                      <a:pt x="81" y="10"/>
                      <a:pt x="81" y="10"/>
                      <a:pt x="81" y="10"/>
                    </a:cubicBezTo>
                    <a:cubicBezTo>
                      <a:pt x="78" y="19"/>
                      <a:pt x="73" y="27"/>
                      <a:pt x="65" y="33"/>
                    </a:cubicBezTo>
                    <a:cubicBezTo>
                      <a:pt x="58" y="38"/>
                      <a:pt x="50" y="40"/>
                      <a:pt x="42" y="4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6" name="Freeform 318"/>
              <p:cNvSpPr>
                <a:spLocks/>
              </p:cNvSpPr>
              <p:nvPr userDrawn="1"/>
            </p:nvSpPr>
            <p:spPr bwMode="auto">
              <a:xfrm>
                <a:off x="2426" y="2568"/>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7" name="Freeform 319"/>
              <p:cNvSpPr>
                <a:spLocks/>
              </p:cNvSpPr>
              <p:nvPr userDrawn="1"/>
            </p:nvSpPr>
            <p:spPr bwMode="auto">
              <a:xfrm>
                <a:off x="2389" y="2556"/>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6" y="5"/>
                      <a:pt x="34" y="7"/>
                      <a:pt x="32" y="8"/>
                    </a:cubicBezTo>
                    <a:cubicBezTo>
                      <a:pt x="14" y="21"/>
                      <a:pt x="5" y="44"/>
                      <a:pt x="12" y="66"/>
                    </a:cubicBezTo>
                    <a:lnTo>
                      <a:pt x="7" y="6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8" name="Freeform 320"/>
              <p:cNvSpPr>
                <a:spLocks/>
              </p:cNvSpPr>
              <p:nvPr userDrawn="1"/>
            </p:nvSpPr>
            <p:spPr bwMode="auto">
              <a:xfrm>
                <a:off x="2490" y="2546"/>
                <a:ext cx="108" cy="187"/>
              </a:xfrm>
              <a:custGeom>
                <a:avLst/>
                <a:gdLst>
                  <a:gd name="T0" fmla="*/ 12 w 64"/>
                  <a:gd name="T1" fmla="*/ 111 h 111"/>
                  <a:gd name="T2" fmla="*/ 11 w 64"/>
                  <a:gd name="T3" fmla="*/ 107 h 111"/>
                  <a:gd name="T4" fmla="*/ 29 w 64"/>
                  <a:gd name="T5" fmla="*/ 99 h 111"/>
                  <a:gd name="T6" fmla="*/ 43 w 64"/>
                  <a:gd name="T7" fmla="*/ 28 h 111"/>
                  <a:gd name="T8" fmla="*/ 0 w 64"/>
                  <a:gd name="T9" fmla="*/ 5 h 111"/>
                  <a:gd name="T10" fmla="*/ 0 w 64"/>
                  <a:gd name="T11" fmla="*/ 0 h 111"/>
                  <a:gd name="T12" fmla="*/ 47 w 64"/>
                  <a:gd name="T13" fmla="*/ 25 h 111"/>
                  <a:gd name="T14" fmla="*/ 32 w 64"/>
                  <a:gd name="T15" fmla="*/ 103 h 111"/>
                  <a:gd name="T16" fmla="*/ 12 w 64"/>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1">
                    <a:moveTo>
                      <a:pt x="12" y="111"/>
                    </a:moveTo>
                    <a:cubicBezTo>
                      <a:pt x="11" y="107"/>
                      <a:pt x="11" y="107"/>
                      <a:pt x="11" y="107"/>
                    </a:cubicBezTo>
                    <a:cubicBezTo>
                      <a:pt x="17" y="105"/>
                      <a:pt x="24" y="103"/>
                      <a:pt x="29" y="99"/>
                    </a:cubicBezTo>
                    <a:cubicBezTo>
                      <a:pt x="53" y="83"/>
                      <a:pt x="59" y="51"/>
                      <a:pt x="43" y="28"/>
                    </a:cubicBezTo>
                    <a:cubicBezTo>
                      <a:pt x="33" y="13"/>
                      <a:pt x="17" y="5"/>
                      <a:pt x="0" y="5"/>
                    </a:cubicBezTo>
                    <a:cubicBezTo>
                      <a:pt x="0" y="0"/>
                      <a:pt x="0" y="0"/>
                      <a:pt x="0" y="0"/>
                    </a:cubicBezTo>
                    <a:cubicBezTo>
                      <a:pt x="19" y="0"/>
                      <a:pt x="36" y="9"/>
                      <a:pt x="47" y="25"/>
                    </a:cubicBezTo>
                    <a:cubicBezTo>
                      <a:pt x="64" y="51"/>
                      <a:pt x="58" y="85"/>
                      <a:pt x="32" y="103"/>
                    </a:cubicBezTo>
                    <a:cubicBezTo>
                      <a:pt x="26" y="107"/>
                      <a:pt x="19" y="110"/>
                      <a:pt x="12" y="11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9" name="Freeform 321"/>
              <p:cNvSpPr>
                <a:spLocks/>
              </p:cNvSpPr>
              <p:nvPr userDrawn="1"/>
            </p:nvSpPr>
            <p:spPr bwMode="auto">
              <a:xfrm>
                <a:off x="2299" y="1055"/>
                <a:ext cx="245" cy="213"/>
              </a:xfrm>
              <a:custGeom>
                <a:avLst/>
                <a:gdLst>
                  <a:gd name="T0" fmla="*/ 5 w 245"/>
                  <a:gd name="T1" fmla="*/ 213 h 213"/>
                  <a:gd name="T2" fmla="*/ 0 w 245"/>
                  <a:gd name="T3" fmla="*/ 206 h 213"/>
                  <a:gd name="T4" fmla="*/ 240 w 245"/>
                  <a:gd name="T5" fmla="*/ 0 h 213"/>
                  <a:gd name="T6" fmla="*/ 245 w 245"/>
                  <a:gd name="T7" fmla="*/ 5 h 213"/>
                  <a:gd name="T8" fmla="*/ 5 w 245"/>
                  <a:gd name="T9" fmla="*/ 213 h 213"/>
                </a:gdLst>
                <a:ahLst/>
                <a:cxnLst>
                  <a:cxn ang="0">
                    <a:pos x="T0" y="T1"/>
                  </a:cxn>
                  <a:cxn ang="0">
                    <a:pos x="T2" y="T3"/>
                  </a:cxn>
                  <a:cxn ang="0">
                    <a:pos x="T4" y="T5"/>
                  </a:cxn>
                  <a:cxn ang="0">
                    <a:pos x="T6" y="T7"/>
                  </a:cxn>
                  <a:cxn ang="0">
                    <a:pos x="T8" y="T9"/>
                  </a:cxn>
                </a:cxnLst>
                <a:rect l="0" t="0" r="r" b="b"/>
                <a:pathLst>
                  <a:path w="245" h="213">
                    <a:moveTo>
                      <a:pt x="5" y="213"/>
                    </a:moveTo>
                    <a:lnTo>
                      <a:pt x="0" y="206"/>
                    </a:lnTo>
                    <a:lnTo>
                      <a:pt x="240" y="0"/>
                    </a:lnTo>
                    <a:lnTo>
                      <a:pt x="245" y="5"/>
                    </a:lnTo>
                    <a:lnTo>
                      <a:pt x="5" y="21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0" name="Freeform 322"/>
              <p:cNvSpPr>
                <a:spLocks/>
              </p:cNvSpPr>
              <p:nvPr userDrawn="1"/>
            </p:nvSpPr>
            <p:spPr bwMode="auto">
              <a:xfrm>
                <a:off x="2460" y="894"/>
                <a:ext cx="88" cy="163"/>
              </a:xfrm>
              <a:custGeom>
                <a:avLst/>
                <a:gdLst>
                  <a:gd name="T0" fmla="*/ 81 w 88"/>
                  <a:gd name="T1" fmla="*/ 163 h 163"/>
                  <a:gd name="T2" fmla="*/ 0 w 88"/>
                  <a:gd name="T3" fmla="*/ 5 h 163"/>
                  <a:gd name="T4" fmla="*/ 7 w 88"/>
                  <a:gd name="T5" fmla="*/ 0 h 163"/>
                  <a:gd name="T6" fmla="*/ 88 w 88"/>
                  <a:gd name="T7" fmla="*/ 159 h 163"/>
                  <a:gd name="T8" fmla="*/ 81 w 88"/>
                  <a:gd name="T9" fmla="*/ 163 h 163"/>
                </a:gdLst>
                <a:ahLst/>
                <a:cxnLst>
                  <a:cxn ang="0">
                    <a:pos x="T0" y="T1"/>
                  </a:cxn>
                  <a:cxn ang="0">
                    <a:pos x="T2" y="T3"/>
                  </a:cxn>
                  <a:cxn ang="0">
                    <a:pos x="T4" y="T5"/>
                  </a:cxn>
                  <a:cxn ang="0">
                    <a:pos x="T6" y="T7"/>
                  </a:cxn>
                  <a:cxn ang="0">
                    <a:pos x="T8" y="T9"/>
                  </a:cxn>
                </a:cxnLst>
                <a:rect l="0" t="0" r="r" b="b"/>
                <a:pathLst>
                  <a:path w="88" h="163">
                    <a:moveTo>
                      <a:pt x="81" y="163"/>
                    </a:moveTo>
                    <a:lnTo>
                      <a:pt x="0" y="5"/>
                    </a:lnTo>
                    <a:lnTo>
                      <a:pt x="7" y="0"/>
                    </a:lnTo>
                    <a:lnTo>
                      <a:pt x="88" y="159"/>
                    </a:lnTo>
                    <a:lnTo>
                      <a:pt x="81" y="16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1" name="Freeform 323"/>
              <p:cNvSpPr>
                <a:spLocks/>
              </p:cNvSpPr>
              <p:nvPr userDrawn="1"/>
            </p:nvSpPr>
            <p:spPr bwMode="auto">
              <a:xfrm>
                <a:off x="2502" y="1026"/>
                <a:ext cx="115" cy="107"/>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2" name="Freeform 324"/>
              <p:cNvSpPr>
                <a:spLocks/>
              </p:cNvSpPr>
              <p:nvPr userDrawn="1"/>
            </p:nvSpPr>
            <p:spPr bwMode="auto">
              <a:xfrm>
                <a:off x="2475" y="1001"/>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7"/>
                      <a:pt x="8" y="54"/>
                    </a:cubicBezTo>
                    <a:lnTo>
                      <a:pt x="5" y="5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3" name="Freeform 325"/>
              <p:cNvSpPr>
                <a:spLocks/>
              </p:cNvSpPr>
              <p:nvPr userDrawn="1"/>
            </p:nvSpPr>
            <p:spPr bwMode="auto">
              <a:xfrm>
                <a:off x="2448" y="1036"/>
                <a:ext cx="64" cy="114"/>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4" name="Freeform 326"/>
              <p:cNvSpPr>
                <a:spLocks/>
              </p:cNvSpPr>
              <p:nvPr userDrawn="1"/>
            </p:nvSpPr>
            <p:spPr bwMode="auto">
              <a:xfrm>
                <a:off x="2475" y="965"/>
                <a:ext cx="172" cy="146"/>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5" name="Freeform 327"/>
              <p:cNvSpPr>
                <a:spLocks/>
              </p:cNvSpPr>
              <p:nvPr userDrawn="1"/>
            </p:nvSpPr>
            <p:spPr bwMode="auto">
              <a:xfrm>
                <a:off x="2649" y="1696"/>
                <a:ext cx="787" cy="60"/>
              </a:xfrm>
              <a:custGeom>
                <a:avLst/>
                <a:gdLst>
                  <a:gd name="T0" fmla="*/ 787 w 787"/>
                  <a:gd name="T1" fmla="*/ 60 h 60"/>
                  <a:gd name="T2" fmla="*/ 0 w 787"/>
                  <a:gd name="T3" fmla="*/ 8 h 60"/>
                  <a:gd name="T4" fmla="*/ 2 w 787"/>
                  <a:gd name="T5" fmla="*/ 0 h 60"/>
                  <a:gd name="T6" fmla="*/ 787 w 787"/>
                  <a:gd name="T7" fmla="*/ 52 h 60"/>
                  <a:gd name="T8" fmla="*/ 787 w 787"/>
                  <a:gd name="T9" fmla="*/ 60 h 60"/>
                </a:gdLst>
                <a:ahLst/>
                <a:cxnLst>
                  <a:cxn ang="0">
                    <a:pos x="T0" y="T1"/>
                  </a:cxn>
                  <a:cxn ang="0">
                    <a:pos x="T2" y="T3"/>
                  </a:cxn>
                  <a:cxn ang="0">
                    <a:pos x="T4" y="T5"/>
                  </a:cxn>
                  <a:cxn ang="0">
                    <a:pos x="T6" y="T7"/>
                  </a:cxn>
                  <a:cxn ang="0">
                    <a:pos x="T8" y="T9"/>
                  </a:cxn>
                </a:cxnLst>
                <a:rect l="0" t="0" r="r" b="b"/>
                <a:pathLst>
                  <a:path w="787" h="60">
                    <a:moveTo>
                      <a:pt x="787" y="60"/>
                    </a:moveTo>
                    <a:lnTo>
                      <a:pt x="0" y="8"/>
                    </a:lnTo>
                    <a:lnTo>
                      <a:pt x="2" y="0"/>
                    </a:lnTo>
                    <a:lnTo>
                      <a:pt x="787" y="52"/>
                    </a:lnTo>
                    <a:lnTo>
                      <a:pt x="787" y="6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6" name="Freeform 328"/>
              <p:cNvSpPr>
                <a:spLocks/>
              </p:cNvSpPr>
              <p:nvPr userDrawn="1"/>
            </p:nvSpPr>
            <p:spPr bwMode="auto">
              <a:xfrm>
                <a:off x="-97" y="1961"/>
                <a:ext cx="137"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7" name="Rectangle 329"/>
              <p:cNvSpPr>
                <a:spLocks noChangeArrowheads="1"/>
              </p:cNvSpPr>
              <p:nvPr userDrawn="1"/>
            </p:nvSpPr>
            <p:spPr bwMode="auto">
              <a:xfrm>
                <a:off x="-97" y="2015"/>
                <a:ext cx="137" cy="3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8" name="Freeform 330"/>
              <p:cNvSpPr>
                <a:spLocks/>
              </p:cNvSpPr>
              <p:nvPr userDrawn="1"/>
            </p:nvSpPr>
            <p:spPr bwMode="auto">
              <a:xfrm>
                <a:off x="-97" y="2057"/>
                <a:ext cx="137" cy="43"/>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9" name="Freeform 331"/>
              <p:cNvSpPr>
                <a:spLocks/>
              </p:cNvSpPr>
              <p:nvPr userDrawn="1"/>
            </p:nvSpPr>
            <p:spPr bwMode="auto">
              <a:xfrm>
                <a:off x="-433" y="2029"/>
                <a:ext cx="353" cy="66"/>
              </a:xfrm>
              <a:custGeom>
                <a:avLst/>
                <a:gdLst>
                  <a:gd name="T0" fmla="*/ 0 w 353"/>
                  <a:gd name="T1" fmla="*/ 66 h 66"/>
                  <a:gd name="T2" fmla="*/ 0 w 353"/>
                  <a:gd name="T3" fmla="*/ 57 h 66"/>
                  <a:gd name="T4" fmla="*/ 351 w 353"/>
                  <a:gd name="T5" fmla="*/ 0 h 66"/>
                  <a:gd name="T6" fmla="*/ 353 w 353"/>
                  <a:gd name="T7" fmla="*/ 6 h 66"/>
                  <a:gd name="T8" fmla="*/ 0 w 353"/>
                  <a:gd name="T9" fmla="*/ 66 h 66"/>
                </a:gdLst>
                <a:ahLst/>
                <a:cxnLst>
                  <a:cxn ang="0">
                    <a:pos x="T0" y="T1"/>
                  </a:cxn>
                  <a:cxn ang="0">
                    <a:pos x="T2" y="T3"/>
                  </a:cxn>
                  <a:cxn ang="0">
                    <a:pos x="T4" y="T5"/>
                  </a:cxn>
                  <a:cxn ang="0">
                    <a:pos x="T6" y="T7"/>
                  </a:cxn>
                  <a:cxn ang="0">
                    <a:pos x="T8" y="T9"/>
                  </a:cxn>
                </a:cxnLst>
                <a:rect l="0" t="0" r="r" b="b"/>
                <a:pathLst>
                  <a:path w="353" h="66">
                    <a:moveTo>
                      <a:pt x="0" y="66"/>
                    </a:moveTo>
                    <a:lnTo>
                      <a:pt x="0" y="57"/>
                    </a:lnTo>
                    <a:lnTo>
                      <a:pt x="351" y="0"/>
                    </a:lnTo>
                    <a:lnTo>
                      <a:pt x="353" y="6"/>
                    </a:lnTo>
                    <a:lnTo>
                      <a:pt x="0" y="6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0" name="Freeform 332"/>
              <p:cNvSpPr>
                <a:spLocks/>
              </p:cNvSpPr>
              <p:nvPr userDrawn="1"/>
            </p:nvSpPr>
            <p:spPr bwMode="auto">
              <a:xfrm>
                <a:off x="-200" y="1775"/>
                <a:ext cx="152" cy="216"/>
              </a:xfrm>
              <a:custGeom>
                <a:avLst/>
                <a:gdLst>
                  <a:gd name="T0" fmla="*/ 145 w 152"/>
                  <a:gd name="T1" fmla="*/ 216 h 216"/>
                  <a:gd name="T2" fmla="*/ 0 w 152"/>
                  <a:gd name="T3" fmla="*/ 5 h 216"/>
                  <a:gd name="T4" fmla="*/ 7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7" y="0"/>
                    </a:lnTo>
                    <a:lnTo>
                      <a:pt x="152" y="211"/>
                    </a:lnTo>
                    <a:lnTo>
                      <a:pt x="145" y="21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1" name="Freeform 333"/>
              <p:cNvSpPr>
                <a:spLocks/>
              </p:cNvSpPr>
              <p:nvPr userDrawn="1"/>
            </p:nvSpPr>
            <p:spPr bwMode="auto">
              <a:xfrm>
                <a:off x="-1" y="1839"/>
                <a:ext cx="193" cy="152"/>
              </a:xfrm>
              <a:custGeom>
                <a:avLst/>
                <a:gdLst>
                  <a:gd name="T0" fmla="*/ 5 w 193"/>
                  <a:gd name="T1" fmla="*/ 152 h 152"/>
                  <a:gd name="T2" fmla="*/ 0 w 193"/>
                  <a:gd name="T3" fmla="*/ 147 h 152"/>
                  <a:gd name="T4" fmla="*/ 188 w 193"/>
                  <a:gd name="T5" fmla="*/ 0 h 152"/>
                  <a:gd name="T6" fmla="*/ 193 w 193"/>
                  <a:gd name="T7" fmla="*/ 5 h 152"/>
                  <a:gd name="T8" fmla="*/ 5 w 193"/>
                  <a:gd name="T9" fmla="*/ 152 h 152"/>
                </a:gdLst>
                <a:ahLst/>
                <a:cxnLst>
                  <a:cxn ang="0">
                    <a:pos x="T0" y="T1"/>
                  </a:cxn>
                  <a:cxn ang="0">
                    <a:pos x="T2" y="T3"/>
                  </a:cxn>
                  <a:cxn ang="0">
                    <a:pos x="T4" y="T5"/>
                  </a:cxn>
                  <a:cxn ang="0">
                    <a:pos x="T6" y="T7"/>
                  </a:cxn>
                  <a:cxn ang="0">
                    <a:pos x="T8" y="T9"/>
                  </a:cxn>
                </a:cxnLst>
                <a:rect l="0" t="0" r="r" b="b"/>
                <a:pathLst>
                  <a:path w="193" h="152">
                    <a:moveTo>
                      <a:pt x="5" y="152"/>
                    </a:moveTo>
                    <a:lnTo>
                      <a:pt x="0" y="147"/>
                    </a:lnTo>
                    <a:lnTo>
                      <a:pt x="188" y="0"/>
                    </a:lnTo>
                    <a:lnTo>
                      <a:pt x="193" y="5"/>
                    </a:lnTo>
                    <a:lnTo>
                      <a:pt x="5" y="1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2" name="Rectangle 334"/>
              <p:cNvSpPr>
                <a:spLocks noChangeArrowheads="1"/>
              </p:cNvSpPr>
              <p:nvPr userDrawn="1"/>
            </p:nvSpPr>
            <p:spPr bwMode="auto">
              <a:xfrm>
                <a:off x="-29" y="1728"/>
                <a:ext cx="8" cy="25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3" name="Freeform 335"/>
              <p:cNvSpPr>
                <a:spLocks/>
              </p:cNvSpPr>
              <p:nvPr userDrawn="1"/>
            </p:nvSpPr>
            <p:spPr bwMode="auto">
              <a:xfrm>
                <a:off x="-24" y="80"/>
                <a:ext cx="528" cy="184"/>
              </a:xfrm>
              <a:custGeom>
                <a:avLst/>
                <a:gdLst>
                  <a:gd name="T0" fmla="*/ 3 w 528"/>
                  <a:gd name="T1" fmla="*/ 184 h 184"/>
                  <a:gd name="T2" fmla="*/ 0 w 528"/>
                  <a:gd name="T3" fmla="*/ 177 h 184"/>
                  <a:gd name="T4" fmla="*/ 525 w 528"/>
                  <a:gd name="T5" fmla="*/ 0 h 184"/>
                  <a:gd name="T6" fmla="*/ 528 w 528"/>
                  <a:gd name="T7" fmla="*/ 6 h 184"/>
                  <a:gd name="T8" fmla="*/ 3 w 528"/>
                  <a:gd name="T9" fmla="*/ 184 h 184"/>
                </a:gdLst>
                <a:ahLst/>
                <a:cxnLst>
                  <a:cxn ang="0">
                    <a:pos x="T0" y="T1"/>
                  </a:cxn>
                  <a:cxn ang="0">
                    <a:pos x="T2" y="T3"/>
                  </a:cxn>
                  <a:cxn ang="0">
                    <a:pos x="T4" y="T5"/>
                  </a:cxn>
                  <a:cxn ang="0">
                    <a:pos x="T6" y="T7"/>
                  </a:cxn>
                  <a:cxn ang="0">
                    <a:pos x="T8" y="T9"/>
                  </a:cxn>
                </a:cxnLst>
                <a:rect l="0" t="0" r="r" b="b"/>
                <a:pathLst>
                  <a:path w="528" h="184">
                    <a:moveTo>
                      <a:pt x="3" y="184"/>
                    </a:moveTo>
                    <a:lnTo>
                      <a:pt x="0" y="177"/>
                    </a:lnTo>
                    <a:lnTo>
                      <a:pt x="525" y="0"/>
                    </a:lnTo>
                    <a:lnTo>
                      <a:pt x="528" y="6"/>
                    </a:lnTo>
                    <a:lnTo>
                      <a:pt x="3" y="18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4" name="Freeform 336"/>
              <p:cNvSpPr>
                <a:spLocks/>
              </p:cNvSpPr>
              <p:nvPr userDrawn="1"/>
            </p:nvSpPr>
            <p:spPr bwMode="auto">
              <a:xfrm>
                <a:off x="-720" y="624"/>
                <a:ext cx="365" cy="182"/>
              </a:xfrm>
              <a:custGeom>
                <a:avLst/>
                <a:gdLst>
                  <a:gd name="T0" fmla="*/ 361 w 365"/>
                  <a:gd name="T1" fmla="*/ 182 h 182"/>
                  <a:gd name="T2" fmla="*/ 0 w 365"/>
                  <a:gd name="T3" fmla="*/ 7 h 182"/>
                  <a:gd name="T4" fmla="*/ 3 w 365"/>
                  <a:gd name="T5" fmla="*/ 0 h 182"/>
                  <a:gd name="T6" fmla="*/ 365 w 365"/>
                  <a:gd name="T7" fmla="*/ 176 h 182"/>
                  <a:gd name="T8" fmla="*/ 361 w 365"/>
                  <a:gd name="T9" fmla="*/ 182 h 182"/>
                </a:gdLst>
                <a:ahLst/>
                <a:cxnLst>
                  <a:cxn ang="0">
                    <a:pos x="T0" y="T1"/>
                  </a:cxn>
                  <a:cxn ang="0">
                    <a:pos x="T2" y="T3"/>
                  </a:cxn>
                  <a:cxn ang="0">
                    <a:pos x="T4" y="T5"/>
                  </a:cxn>
                  <a:cxn ang="0">
                    <a:pos x="T6" y="T7"/>
                  </a:cxn>
                  <a:cxn ang="0">
                    <a:pos x="T8" y="T9"/>
                  </a:cxn>
                </a:cxnLst>
                <a:rect l="0" t="0" r="r" b="b"/>
                <a:pathLst>
                  <a:path w="365" h="182">
                    <a:moveTo>
                      <a:pt x="361" y="182"/>
                    </a:moveTo>
                    <a:lnTo>
                      <a:pt x="0" y="7"/>
                    </a:lnTo>
                    <a:lnTo>
                      <a:pt x="3" y="0"/>
                    </a:lnTo>
                    <a:lnTo>
                      <a:pt x="365" y="176"/>
                    </a:lnTo>
                    <a:lnTo>
                      <a:pt x="361" y="18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5" name="Freeform 337"/>
              <p:cNvSpPr>
                <a:spLocks/>
              </p:cNvSpPr>
              <p:nvPr userDrawn="1"/>
            </p:nvSpPr>
            <p:spPr bwMode="auto">
              <a:xfrm>
                <a:off x="273" y="88"/>
                <a:ext cx="238" cy="360"/>
              </a:xfrm>
              <a:custGeom>
                <a:avLst/>
                <a:gdLst>
                  <a:gd name="T0" fmla="*/ 7 w 238"/>
                  <a:gd name="T1" fmla="*/ 360 h 360"/>
                  <a:gd name="T2" fmla="*/ 0 w 238"/>
                  <a:gd name="T3" fmla="*/ 355 h 360"/>
                  <a:gd name="T4" fmla="*/ 229 w 238"/>
                  <a:gd name="T5" fmla="*/ 0 h 360"/>
                  <a:gd name="T6" fmla="*/ 238 w 238"/>
                  <a:gd name="T7" fmla="*/ 3 h 360"/>
                  <a:gd name="T8" fmla="*/ 7 w 238"/>
                  <a:gd name="T9" fmla="*/ 360 h 360"/>
                </a:gdLst>
                <a:ahLst/>
                <a:cxnLst>
                  <a:cxn ang="0">
                    <a:pos x="T0" y="T1"/>
                  </a:cxn>
                  <a:cxn ang="0">
                    <a:pos x="T2" y="T3"/>
                  </a:cxn>
                  <a:cxn ang="0">
                    <a:pos x="T4" y="T5"/>
                  </a:cxn>
                  <a:cxn ang="0">
                    <a:pos x="T6" y="T7"/>
                  </a:cxn>
                  <a:cxn ang="0">
                    <a:pos x="T8" y="T9"/>
                  </a:cxn>
                </a:cxnLst>
                <a:rect l="0" t="0" r="r" b="b"/>
                <a:pathLst>
                  <a:path w="238" h="360">
                    <a:moveTo>
                      <a:pt x="7" y="360"/>
                    </a:moveTo>
                    <a:lnTo>
                      <a:pt x="0" y="355"/>
                    </a:lnTo>
                    <a:lnTo>
                      <a:pt x="229" y="0"/>
                    </a:lnTo>
                    <a:lnTo>
                      <a:pt x="238" y="3"/>
                    </a:lnTo>
                    <a:lnTo>
                      <a:pt x="7" y="36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6" name="Freeform 338"/>
              <p:cNvSpPr>
                <a:spLocks/>
              </p:cNvSpPr>
              <p:nvPr userDrawn="1"/>
            </p:nvSpPr>
            <p:spPr bwMode="auto">
              <a:xfrm>
                <a:off x="492" y="86"/>
                <a:ext cx="862" cy="768"/>
              </a:xfrm>
              <a:custGeom>
                <a:avLst/>
                <a:gdLst>
                  <a:gd name="T0" fmla="*/ 857 w 862"/>
                  <a:gd name="T1" fmla="*/ 768 h 768"/>
                  <a:gd name="T2" fmla="*/ 0 w 862"/>
                  <a:gd name="T3" fmla="*/ 7 h 768"/>
                  <a:gd name="T4" fmla="*/ 5 w 862"/>
                  <a:gd name="T5" fmla="*/ 0 h 768"/>
                  <a:gd name="T6" fmla="*/ 862 w 862"/>
                  <a:gd name="T7" fmla="*/ 763 h 768"/>
                  <a:gd name="T8" fmla="*/ 857 w 862"/>
                  <a:gd name="T9" fmla="*/ 768 h 768"/>
                </a:gdLst>
                <a:ahLst/>
                <a:cxnLst>
                  <a:cxn ang="0">
                    <a:pos x="T0" y="T1"/>
                  </a:cxn>
                  <a:cxn ang="0">
                    <a:pos x="T2" y="T3"/>
                  </a:cxn>
                  <a:cxn ang="0">
                    <a:pos x="T4" y="T5"/>
                  </a:cxn>
                  <a:cxn ang="0">
                    <a:pos x="T6" y="T7"/>
                  </a:cxn>
                  <a:cxn ang="0">
                    <a:pos x="T8" y="T9"/>
                  </a:cxn>
                </a:cxnLst>
                <a:rect l="0" t="0" r="r" b="b"/>
                <a:pathLst>
                  <a:path w="862" h="768">
                    <a:moveTo>
                      <a:pt x="857" y="768"/>
                    </a:moveTo>
                    <a:lnTo>
                      <a:pt x="0" y="7"/>
                    </a:lnTo>
                    <a:lnTo>
                      <a:pt x="5" y="0"/>
                    </a:lnTo>
                    <a:lnTo>
                      <a:pt x="862" y="763"/>
                    </a:lnTo>
                    <a:lnTo>
                      <a:pt x="857" y="76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7" name="Freeform 339"/>
              <p:cNvSpPr>
                <a:spLocks/>
              </p:cNvSpPr>
              <p:nvPr userDrawn="1"/>
            </p:nvSpPr>
            <p:spPr bwMode="auto">
              <a:xfrm>
                <a:off x="432" y="47"/>
                <a:ext cx="114" cy="107"/>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8" name="Freeform 340"/>
              <p:cNvSpPr>
                <a:spLocks/>
              </p:cNvSpPr>
              <p:nvPr userDrawn="1"/>
            </p:nvSpPr>
            <p:spPr bwMode="auto">
              <a:xfrm>
                <a:off x="460" y="14"/>
                <a:ext cx="100"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9" name="Freeform 341"/>
              <p:cNvSpPr>
                <a:spLocks/>
              </p:cNvSpPr>
              <p:nvPr userDrawn="1"/>
            </p:nvSpPr>
            <p:spPr bwMode="auto">
              <a:xfrm>
                <a:off x="410" y="-12"/>
                <a:ext cx="103" cy="73"/>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0" name="Freeform 342"/>
              <p:cNvSpPr>
                <a:spLocks/>
              </p:cNvSpPr>
              <p:nvPr userDrawn="1"/>
            </p:nvSpPr>
            <p:spPr bwMode="auto">
              <a:xfrm>
                <a:off x="467" y="3"/>
                <a:ext cx="130" cy="175"/>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1" name="Freeform 343"/>
              <p:cNvSpPr>
                <a:spLocks/>
              </p:cNvSpPr>
              <p:nvPr userDrawn="1"/>
            </p:nvSpPr>
            <p:spPr bwMode="auto">
              <a:xfrm>
                <a:off x="938" y="852"/>
                <a:ext cx="404" cy="240"/>
              </a:xfrm>
              <a:custGeom>
                <a:avLst/>
                <a:gdLst>
                  <a:gd name="T0" fmla="*/ 5 w 404"/>
                  <a:gd name="T1" fmla="*/ 240 h 240"/>
                  <a:gd name="T2" fmla="*/ 0 w 404"/>
                  <a:gd name="T3" fmla="*/ 233 h 240"/>
                  <a:gd name="T4" fmla="*/ 399 w 404"/>
                  <a:gd name="T5" fmla="*/ 0 h 240"/>
                  <a:gd name="T6" fmla="*/ 404 w 404"/>
                  <a:gd name="T7" fmla="*/ 7 h 240"/>
                  <a:gd name="T8" fmla="*/ 5 w 404"/>
                  <a:gd name="T9" fmla="*/ 240 h 240"/>
                </a:gdLst>
                <a:ahLst/>
                <a:cxnLst>
                  <a:cxn ang="0">
                    <a:pos x="T0" y="T1"/>
                  </a:cxn>
                  <a:cxn ang="0">
                    <a:pos x="T2" y="T3"/>
                  </a:cxn>
                  <a:cxn ang="0">
                    <a:pos x="T4" y="T5"/>
                  </a:cxn>
                  <a:cxn ang="0">
                    <a:pos x="T6" y="T7"/>
                  </a:cxn>
                  <a:cxn ang="0">
                    <a:pos x="T8" y="T9"/>
                  </a:cxn>
                </a:cxnLst>
                <a:rect l="0" t="0" r="r" b="b"/>
                <a:pathLst>
                  <a:path w="404" h="240">
                    <a:moveTo>
                      <a:pt x="5" y="240"/>
                    </a:moveTo>
                    <a:lnTo>
                      <a:pt x="0" y="233"/>
                    </a:lnTo>
                    <a:lnTo>
                      <a:pt x="399" y="0"/>
                    </a:lnTo>
                    <a:lnTo>
                      <a:pt x="404" y="7"/>
                    </a:lnTo>
                    <a:lnTo>
                      <a:pt x="5" y="24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2" name="Freeform 344"/>
              <p:cNvSpPr>
                <a:spLocks/>
              </p:cNvSpPr>
              <p:nvPr userDrawn="1"/>
            </p:nvSpPr>
            <p:spPr bwMode="auto">
              <a:xfrm>
                <a:off x="926" y="850"/>
                <a:ext cx="418" cy="1013"/>
              </a:xfrm>
              <a:custGeom>
                <a:avLst/>
                <a:gdLst>
                  <a:gd name="T0" fmla="*/ 7 w 418"/>
                  <a:gd name="T1" fmla="*/ 1013 h 1013"/>
                  <a:gd name="T2" fmla="*/ 0 w 418"/>
                  <a:gd name="T3" fmla="*/ 1010 h 1013"/>
                  <a:gd name="T4" fmla="*/ 411 w 418"/>
                  <a:gd name="T5" fmla="*/ 0 h 1013"/>
                  <a:gd name="T6" fmla="*/ 418 w 418"/>
                  <a:gd name="T7" fmla="*/ 4 h 1013"/>
                  <a:gd name="T8" fmla="*/ 7 w 418"/>
                  <a:gd name="T9" fmla="*/ 1013 h 1013"/>
                </a:gdLst>
                <a:ahLst/>
                <a:cxnLst>
                  <a:cxn ang="0">
                    <a:pos x="T0" y="T1"/>
                  </a:cxn>
                  <a:cxn ang="0">
                    <a:pos x="T2" y="T3"/>
                  </a:cxn>
                  <a:cxn ang="0">
                    <a:pos x="T4" y="T5"/>
                  </a:cxn>
                  <a:cxn ang="0">
                    <a:pos x="T6" y="T7"/>
                  </a:cxn>
                  <a:cxn ang="0">
                    <a:pos x="T8" y="T9"/>
                  </a:cxn>
                </a:cxnLst>
                <a:rect l="0" t="0" r="r" b="b"/>
                <a:pathLst>
                  <a:path w="418" h="1013">
                    <a:moveTo>
                      <a:pt x="7" y="1013"/>
                    </a:moveTo>
                    <a:lnTo>
                      <a:pt x="0" y="1010"/>
                    </a:lnTo>
                    <a:lnTo>
                      <a:pt x="411" y="0"/>
                    </a:lnTo>
                    <a:lnTo>
                      <a:pt x="418" y="4"/>
                    </a:lnTo>
                    <a:lnTo>
                      <a:pt x="7" y="101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3" name="Freeform 345"/>
              <p:cNvSpPr>
                <a:spLocks/>
              </p:cNvSpPr>
              <p:nvPr userDrawn="1"/>
            </p:nvSpPr>
            <p:spPr bwMode="auto">
              <a:xfrm>
                <a:off x="1310" y="604"/>
                <a:ext cx="34" cy="248"/>
              </a:xfrm>
              <a:custGeom>
                <a:avLst/>
                <a:gdLst>
                  <a:gd name="T0" fmla="*/ 25 w 34"/>
                  <a:gd name="T1" fmla="*/ 248 h 248"/>
                  <a:gd name="T2" fmla="*/ 0 w 34"/>
                  <a:gd name="T3" fmla="*/ 0 h 248"/>
                  <a:gd name="T4" fmla="*/ 8 w 34"/>
                  <a:gd name="T5" fmla="*/ 0 h 248"/>
                  <a:gd name="T6" fmla="*/ 34 w 34"/>
                  <a:gd name="T7" fmla="*/ 246 h 248"/>
                  <a:gd name="T8" fmla="*/ 25 w 34"/>
                  <a:gd name="T9" fmla="*/ 248 h 248"/>
                </a:gdLst>
                <a:ahLst/>
                <a:cxnLst>
                  <a:cxn ang="0">
                    <a:pos x="T0" y="T1"/>
                  </a:cxn>
                  <a:cxn ang="0">
                    <a:pos x="T2" y="T3"/>
                  </a:cxn>
                  <a:cxn ang="0">
                    <a:pos x="T4" y="T5"/>
                  </a:cxn>
                  <a:cxn ang="0">
                    <a:pos x="T6" y="T7"/>
                  </a:cxn>
                  <a:cxn ang="0">
                    <a:pos x="T8" y="T9"/>
                  </a:cxn>
                </a:cxnLst>
                <a:rect l="0" t="0" r="r" b="b"/>
                <a:pathLst>
                  <a:path w="34" h="248">
                    <a:moveTo>
                      <a:pt x="25" y="248"/>
                    </a:moveTo>
                    <a:lnTo>
                      <a:pt x="0" y="0"/>
                    </a:lnTo>
                    <a:lnTo>
                      <a:pt x="8" y="0"/>
                    </a:lnTo>
                    <a:lnTo>
                      <a:pt x="34" y="246"/>
                    </a:lnTo>
                    <a:lnTo>
                      <a:pt x="25" y="24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4" name="Freeform 346"/>
              <p:cNvSpPr>
                <a:spLocks/>
              </p:cNvSpPr>
              <p:nvPr userDrawn="1"/>
            </p:nvSpPr>
            <p:spPr bwMode="auto">
              <a:xfrm>
                <a:off x="570" y="1427"/>
                <a:ext cx="365" cy="427"/>
              </a:xfrm>
              <a:custGeom>
                <a:avLst/>
                <a:gdLst>
                  <a:gd name="T0" fmla="*/ 358 w 365"/>
                  <a:gd name="T1" fmla="*/ 427 h 427"/>
                  <a:gd name="T2" fmla="*/ 0 w 365"/>
                  <a:gd name="T3" fmla="*/ 7 h 427"/>
                  <a:gd name="T4" fmla="*/ 5 w 365"/>
                  <a:gd name="T5" fmla="*/ 0 h 427"/>
                  <a:gd name="T6" fmla="*/ 365 w 365"/>
                  <a:gd name="T7" fmla="*/ 422 h 427"/>
                  <a:gd name="T8" fmla="*/ 358 w 365"/>
                  <a:gd name="T9" fmla="*/ 427 h 427"/>
                </a:gdLst>
                <a:ahLst/>
                <a:cxnLst>
                  <a:cxn ang="0">
                    <a:pos x="T0" y="T1"/>
                  </a:cxn>
                  <a:cxn ang="0">
                    <a:pos x="T2" y="T3"/>
                  </a:cxn>
                  <a:cxn ang="0">
                    <a:pos x="T4" y="T5"/>
                  </a:cxn>
                  <a:cxn ang="0">
                    <a:pos x="T6" y="T7"/>
                  </a:cxn>
                  <a:cxn ang="0">
                    <a:pos x="T8" y="T9"/>
                  </a:cxn>
                </a:cxnLst>
                <a:rect l="0" t="0" r="r" b="b"/>
                <a:pathLst>
                  <a:path w="365" h="427">
                    <a:moveTo>
                      <a:pt x="358" y="427"/>
                    </a:moveTo>
                    <a:lnTo>
                      <a:pt x="0" y="7"/>
                    </a:lnTo>
                    <a:lnTo>
                      <a:pt x="5" y="0"/>
                    </a:lnTo>
                    <a:lnTo>
                      <a:pt x="365" y="422"/>
                    </a:lnTo>
                    <a:lnTo>
                      <a:pt x="358" y="42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5" name="Rectangle 347"/>
              <p:cNvSpPr>
                <a:spLocks noChangeArrowheads="1"/>
              </p:cNvSpPr>
              <p:nvPr userDrawn="1"/>
            </p:nvSpPr>
            <p:spPr bwMode="auto">
              <a:xfrm>
                <a:off x="688" y="1856"/>
                <a:ext cx="243" cy="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6" name="Freeform 348"/>
              <p:cNvSpPr>
                <a:spLocks/>
              </p:cNvSpPr>
              <p:nvPr userDrawn="1"/>
            </p:nvSpPr>
            <p:spPr bwMode="auto">
              <a:xfrm>
                <a:off x="925" y="1861"/>
                <a:ext cx="344" cy="274"/>
              </a:xfrm>
              <a:custGeom>
                <a:avLst/>
                <a:gdLst>
                  <a:gd name="T0" fmla="*/ 339 w 344"/>
                  <a:gd name="T1" fmla="*/ 274 h 274"/>
                  <a:gd name="T2" fmla="*/ 0 w 344"/>
                  <a:gd name="T3" fmla="*/ 7 h 274"/>
                  <a:gd name="T4" fmla="*/ 5 w 344"/>
                  <a:gd name="T5" fmla="*/ 0 h 274"/>
                  <a:gd name="T6" fmla="*/ 344 w 344"/>
                  <a:gd name="T7" fmla="*/ 269 h 274"/>
                  <a:gd name="T8" fmla="*/ 339 w 344"/>
                  <a:gd name="T9" fmla="*/ 274 h 274"/>
                </a:gdLst>
                <a:ahLst/>
                <a:cxnLst>
                  <a:cxn ang="0">
                    <a:pos x="T0" y="T1"/>
                  </a:cxn>
                  <a:cxn ang="0">
                    <a:pos x="T2" y="T3"/>
                  </a:cxn>
                  <a:cxn ang="0">
                    <a:pos x="T4" y="T5"/>
                  </a:cxn>
                  <a:cxn ang="0">
                    <a:pos x="T6" y="T7"/>
                  </a:cxn>
                  <a:cxn ang="0">
                    <a:pos x="T8" y="T9"/>
                  </a:cxn>
                </a:cxnLst>
                <a:rect l="0" t="0" r="r" b="b"/>
                <a:pathLst>
                  <a:path w="344" h="274">
                    <a:moveTo>
                      <a:pt x="339" y="274"/>
                    </a:moveTo>
                    <a:lnTo>
                      <a:pt x="0" y="7"/>
                    </a:lnTo>
                    <a:lnTo>
                      <a:pt x="5" y="0"/>
                    </a:lnTo>
                    <a:lnTo>
                      <a:pt x="344" y="269"/>
                    </a:lnTo>
                    <a:lnTo>
                      <a:pt x="339" y="27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7" name="Freeform 349"/>
              <p:cNvSpPr>
                <a:spLocks/>
              </p:cNvSpPr>
              <p:nvPr userDrawn="1"/>
            </p:nvSpPr>
            <p:spPr bwMode="auto">
              <a:xfrm>
                <a:off x="935" y="1711"/>
                <a:ext cx="490" cy="149"/>
              </a:xfrm>
              <a:custGeom>
                <a:avLst/>
                <a:gdLst>
                  <a:gd name="T0" fmla="*/ 2 w 490"/>
                  <a:gd name="T1" fmla="*/ 149 h 149"/>
                  <a:gd name="T2" fmla="*/ 0 w 490"/>
                  <a:gd name="T3" fmla="*/ 140 h 149"/>
                  <a:gd name="T4" fmla="*/ 486 w 490"/>
                  <a:gd name="T5" fmla="*/ 0 h 149"/>
                  <a:gd name="T6" fmla="*/ 490 w 490"/>
                  <a:gd name="T7" fmla="*/ 8 h 149"/>
                  <a:gd name="T8" fmla="*/ 2 w 490"/>
                  <a:gd name="T9" fmla="*/ 149 h 149"/>
                </a:gdLst>
                <a:ahLst/>
                <a:cxnLst>
                  <a:cxn ang="0">
                    <a:pos x="T0" y="T1"/>
                  </a:cxn>
                  <a:cxn ang="0">
                    <a:pos x="T2" y="T3"/>
                  </a:cxn>
                  <a:cxn ang="0">
                    <a:pos x="T4" y="T5"/>
                  </a:cxn>
                  <a:cxn ang="0">
                    <a:pos x="T6" y="T7"/>
                  </a:cxn>
                  <a:cxn ang="0">
                    <a:pos x="T8" y="T9"/>
                  </a:cxn>
                </a:cxnLst>
                <a:rect l="0" t="0" r="r" b="b"/>
                <a:pathLst>
                  <a:path w="490" h="149">
                    <a:moveTo>
                      <a:pt x="2" y="149"/>
                    </a:moveTo>
                    <a:lnTo>
                      <a:pt x="0" y="140"/>
                    </a:lnTo>
                    <a:lnTo>
                      <a:pt x="486" y="0"/>
                    </a:lnTo>
                    <a:lnTo>
                      <a:pt x="490" y="8"/>
                    </a:lnTo>
                    <a:lnTo>
                      <a:pt x="2" y="14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8" name="Freeform 350"/>
              <p:cNvSpPr>
                <a:spLocks/>
              </p:cNvSpPr>
              <p:nvPr userDrawn="1"/>
            </p:nvSpPr>
            <p:spPr bwMode="auto">
              <a:xfrm>
                <a:off x="5946" y="2968"/>
                <a:ext cx="125" cy="100"/>
              </a:xfrm>
              <a:custGeom>
                <a:avLst/>
                <a:gdLst>
                  <a:gd name="T0" fmla="*/ 31 w 74"/>
                  <a:gd name="T1" fmla="*/ 57 h 59"/>
                  <a:gd name="T2" fmla="*/ 19 w 74"/>
                  <a:gd name="T3" fmla="*/ 55 h 59"/>
                  <a:gd name="T4" fmla="*/ 0 w 74"/>
                  <a:gd name="T5" fmla="*/ 43 h 59"/>
                  <a:gd name="T6" fmla="*/ 2 w 74"/>
                  <a:gd name="T7" fmla="*/ 41 h 59"/>
                  <a:gd name="T8" fmla="*/ 20 w 74"/>
                  <a:gd name="T9" fmla="*/ 52 h 59"/>
                  <a:gd name="T10" fmla="*/ 68 w 74"/>
                  <a:gd name="T11" fmla="*/ 27 h 59"/>
                  <a:gd name="T12" fmla="*/ 67 w 74"/>
                  <a:gd name="T13" fmla="*/ 1 h 59"/>
                  <a:gd name="T14" fmla="*/ 70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7"/>
                      <a:pt x="19" y="55"/>
                    </a:cubicBezTo>
                    <a:cubicBezTo>
                      <a:pt x="12" y="53"/>
                      <a:pt x="5" y="49"/>
                      <a:pt x="0" y="43"/>
                    </a:cubicBezTo>
                    <a:cubicBezTo>
                      <a:pt x="2" y="41"/>
                      <a:pt x="2" y="41"/>
                      <a:pt x="2" y="41"/>
                    </a:cubicBezTo>
                    <a:cubicBezTo>
                      <a:pt x="7" y="46"/>
                      <a:pt x="13" y="50"/>
                      <a:pt x="20" y="52"/>
                    </a:cubicBezTo>
                    <a:cubicBezTo>
                      <a:pt x="40" y="59"/>
                      <a:pt x="62" y="47"/>
                      <a:pt x="68" y="27"/>
                    </a:cubicBezTo>
                    <a:cubicBezTo>
                      <a:pt x="71" y="19"/>
                      <a:pt x="70" y="9"/>
                      <a:pt x="67" y="1"/>
                    </a:cubicBezTo>
                    <a:cubicBezTo>
                      <a:pt x="70" y="0"/>
                      <a:pt x="70" y="0"/>
                      <a:pt x="70"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9" name="Freeform 351"/>
              <p:cNvSpPr>
                <a:spLocks/>
              </p:cNvSpPr>
              <p:nvPr userDrawn="1"/>
            </p:nvSpPr>
            <p:spPr bwMode="auto">
              <a:xfrm>
                <a:off x="5929" y="2928"/>
                <a:ext cx="54" cy="88"/>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0" name="Freeform 352"/>
              <p:cNvSpPr>
                <a:spLocks/>
              </p:cNvSpPr>
              <p:nvPr userDrawn="1"/>
            </p:nvSpPr>
            <p:spPr bwMode="auto">
              <a:xfrm>
                <a:off x="5897" y="2953"/>
                <a:ext cx="54" cy="120"/>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3" y="54"/>
                      <a:pt x="32" y="67"/>
                    </a:cubicBezTo>
                    <a:lnTo>
                      <a:pt x="29" y="7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1" name="Freeform 353"/>
              <p:cNvSpPr>
                <a:spLocks/>
              </p:cNvSpPr>
              <p:nvPr userDrawn="1"/>
            </p:nvSpPr>
            <p:spPr bwMode="auto">
              <a:xfrm>
                <a:off x="5939" y="2894"/>
                <a:ext cx="165" cy="162"/>
              </a:xfrm>
              <a:custGeom>
                <a:avLst/>
                <a:gdLst>
                  <a:gd name="T0" fmla="*/ 78 w 98"/>
                  <a:gd name="T1" fmla="*/ 96 h 96"/>
                  <a:gd name="T2" fmla="*/ 75 w 98"/>
                  <a:gd name="T3" fmla="*/ 92 h 96"/>
                  <a:gd name="T4" fmla="*/ 84 w 98"/>
                  <a:gd name="T5" fmla="*/ 75 h 96"/>
                  <a:gd name="T6" fmla="*/ 51 w 98"/>
                  <a:gd name="T7" fmla="*/ 11 h 96"/>
                  <a:gd name="T8" fmla="*/ 3 w 98"/>
                  <a:gd name="T9" fmla="*/ 20 h 96"/>
                  <a:gd name="T10" fmla="*/ 0 w 98"/>
                  <a:gd name="T11" fmla="*/ 16 h 96"/>
                  <a:gd name="T12" fmla="*/ 52 w 98"/>
                  <a:gd name="T13" fmla="*/ 6 h 96"/>
                  <a:gd name="T14" fmla="*/ 89 w 98"/>
                  <a:gd name="T15" fmla="*/ 76 h 96"/>
                  <a:gd name="T16" fmla="*/ 78 w 98"/>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6">
                    <a:moveTo>
                      <a:pt x="78" y="96"/>
                    </a:moveTo>
                    <a:cubicBezTo>
                      <a:pt x="75" y="92"/>
                      <a:pt x="75" y="92"/>
                      <a:pt x="75" y="92"/>
                    </a:cubicBezTo>
                    <a:cubicBezTo>
                      <a:pt x="79" y="87"/>
                      <a:pt x="82" y="81"/>
                      <a:pt x="84" y="75"/>
                    </a:cubicBezTo>
                    <a:cubicBezTo>
                      <a:pt x="93" y="48"/>
                      <a:pt x="78" y="19"/>
                      <a:pt x="51" y="11"/>
                    </a:cubicBezTo>
                    <a:cubicBezTo>
                      <a:pt x="34" y="6"/>
                      <a:pt x="16" y="9"/>
                      <a:pt x="3" y="20"/>
                    </a:cubicBezTo>
                    <a:cubicBezTo>
                      <a:pt x="0" y="16"/>
                      <a:pt x="0" y="16"/>
                      <a:pt x="0" y="16"/>
                    </a:cubicBezTo>
                    <a:cubicBezTo>
                      <a:pt x="15" y="4"/>
                      <a:pt x="34" y="0"/>
                      <a:pt x="52" y="6"/>
                    </a:cubicBezTo>
                    <a:cubicBezTo>
                      <a:pt x="82" y="15"/>
                      <a:pt x="98" y="47"/>
                      <a:pt x="89" y="76"/>
                    </a:cubicBezTo>
                    <a:cubicBezTo>
                      <a:pt x="87" y="83"/>
                      <a:pt x="83" y="90"/>
                      <a:pt x="78" y="9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2" name="Freeform 354"/>
              <p:cNvSpPr>
                <a:spLocks noEditPoints="1"/>
              </p:cNvSpPr>
              <p:nvPr userDrawn="1"/>
            </p:nvSpPr>
            <p:spPr bwMode="auto">
              <a:xfrm>
                <a:off x="2502" y="161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3" name="Rectangle 355"/>
              <p:cNvSpPr>
                <a:spLocks noChangeArrowheads="1"/>
              </p:cNvSpPr>
              <p:nvPr userDrawn="1"/>
            </p:nvSpPr>
            <p:spPr bwMode="auto">
              <a:xfrm>
                <a:off x="1990" y="2084"/>
                <a:ext cx="14"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4" name="Rectangle 356"/>
              <p:cNvSpPr>
                <a:spLocks noChangeArrowheads="1"/>
              </p:cNvSpPr>
              <p:nvPr userDrawn="1"/>
            </p:nvSpPr>
            <p:spPr bwMode="auto">
              <a:xfrm>
                <a:off x="1965" y="2057"/>
                <a:ext cx="14"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5" name="Rectangle 357"/>
              <p:cNvSpPr>
                <a:spLocks noChangeArrowheads="1"/>
              </p:cNvSpPr>
              <p:nvPr userDrawn="1"/>
            </p:nvSpPr>
            <p:spPr bwMode="auto">
              <a:xfrm>
                <a:off x="1965" y="2030"/>
                <a:ext cx="14"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6" name="Rectangle 358"/>
              <p:cNvSpPr>
                <a:spLocks noChangeArrowheads="1"/>
              </p:cNvSpPr>
              <p:nvPr userDrawn="1"/>
            </p:nvSpPr>
            <p:spPr bwMode="auto">
              <a:xfrm>
                <a:off x="1990" y="2057"/>
                <a:ext cx="14"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7" name="Rectangle 359"/>
              <p:cNvSpPr>
                <a:spLocks noChangeArrowheads="1"/>
              </p:cNvSpPr>
              <p:nvPr userDrawn="1"/>
            </p:nvSpPr>
            <p:spPr bwMode="auto">
              <a:xfrm>
                <a:off x="2016" y="2057"/>
                <a:ext cx="13"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8" name="Rectangle 360"/>
              <p:cNvSpPr>
                <a:spLocks noChangeArrowheads="1"/>
              </p:cNvSpPr>
              <p:nvPr userDrawn="1"/>
            </p:nvSpPr>
            <p:spPr bwMode="auto">
              <a:xfrm>
                <a:off x="2016" y="2030"/>
                <a:ext cx="13"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9" name="Rectangle 361"/>
              <p:cNvSpPr>
                <a:spLocks noChangeArrowheads="1"/>
              </p:cNvSpPr>
              <p:nvPr userDrawn="1"/>
            </p:nvSpPr>
            <p:spPr bwMode="auto">
              <a:xfrm>
                <a:off x="2016" y="2084"/>
                <a:ext cx="13"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0" name="Rectangle 362"/>
              <p:cNvSpPr>
                <a:spLocks noChangeArrowheads="1"/>
              </p:cNvSpPr>
              <p:nvPr userDrawn="1"/>
            </p:nvSpPr>
            <p:spPr bwMode="auto">
              <a:xfrm>
                <a:off x="1990" y="2030"/>
                <a:ext cx="14"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1" name="Rectangle 363"/>
              <p:cNvSpPr>
                <a:spLocks noChangeArrowheads="1"/>
              </p:cNvSpPr>
              <p:nvPr userDrawn="1"/>
            </p:nvSpPr>
            <p:spPr bwMode="auto">
              <a:xfrm>
                <a:off x="1965" y="2084"/>
                <a:ext cx="14"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2" name="Rectangle 364"/>
              <p:cNvSpPr>
                <a:spLocks noChangeArrowheads="1"/>
              </p:cNvSpPr>
              <p:nvPr userDrawn="1"/>
            </p:nvSpPr>
            <p:spPr bwMode="auto">
              <a:xfrm>
                <a:off x="1913" y="2084"/>
                <a:ext cx="15"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3" name="Rectangle 365"/>
              <p:cNvSpPr>
                <a:spLocks noChangeArrowheads="1"/>
              </p:cNvSpPr>
              <p:nvPr userDrawn="1"/>
            </p:nvSpPr>
            <p:spPr bwMode="auto">
              <a:xfrm>
                <a:off x="1913" y="2057"/>
                <a:ext cx="15"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4" name="Rectangle 366"/>
              <p:cNvSpPr>
                <a:spLocks noChangeArrowheads="1"/>
              </p:cNvSpPr>
              <p:nvPr userDrawn="1"/>
            </p:nvSpPr>
            <p:spPr bwMode="auto">
              <a:xfrm>
                <a:off x="1938" y="2030"/>
                <a:ext cx="15"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5" name="Rectangle 367"/>
              <p:cNvSpPr>
                <a:spLocks noChangeArrowheads="1"/>
              </p:cNvSpPr>
              <p:nvPr userDrawn="1"/>
            </p:nvSpPr>
            <p:spPr bwMode="auto">
              <a:xfrm>
                <a:off x="1938" y="2084"/>
                <a:ext cx="15"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6" name="Rectangle 368"/>
              <p:cNvSpPr>
                <a:spLocks noChangeArrowheads="1"/>
              </p:cNvSpPr>
              <p:nvPr userDrawn="1"/>
            </p:nvSpPr>
            <p:spPr bwMode="auto">
              <a:xfrm>
                <a:off x="1913" y="2030"/>
                <a:ext cx="15"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7" name="Rectangle 369"/>
              <p:cNvSpPr>
                <a:spLocks noChangeArrowheads="1"/>
              </p:cNvSpPr>
              <p:nvPr userDrawn="1"/>
            </p:nvSpPr>
            <p:spPr bwMode="auto">
              <a:xfrm>
                <a:off x="1938" y="2057"/>
                <a:ext cx="15"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8" name="Rectangle 370"/>
              <p:cNvSpPr>
                <a:spLocks noChangeArrowheads="1"/>
              </p:cNvSpPr>
              <p:nvPr userDrawn="1"/>
            </p:nvSpPr>
            <p:spPr bwMode="auto">
              <a:xfrm>
                <a:off x="1928" y="1961"/>
                <a:ext cx="15" cy="2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9" name="Rectangle 371"/>
              <p:cNvSpPr>
                <a:spLocks noChangeArrowheads="1"/>
              </p:cNvSpPr>
              <p:nvPr userDrawn="1"/>
            </p:nvSpPr>
            <p:spPr bwMode="auto">
              <a:xfrm>
                <a:off x="2000" y="1961"/>
                <a:ext cx="16" cy="2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0" name="Freeform 372"/>
              <p:cNvSpPr>
                <a:spLocks noEditPoints="1"/>
              </p:cNvSpPr>
              <p:nvPr userDrawn="1"/>
            </p:nvSpPr>
            <p:spPr bwMode="auto">
              <a:xfrm>
                <a:off x="1889" y="1976"/>
                <a:ext cx="166" cy="151"/>
              </a:xfrm>
              <a:custGeom>
                <a:avLst/>
                <a:gdLst>
                  <a:gd name="T0" fmla="*/ 137 w 166"/>
                  <a:gd name="T1" fmla="*/ 0 h 151"/>
                  <a:gd name="T2" fmla="*/ 137 w 166"/>
                  <a:gd name="T3" fmla="*/ 22 h 151"/>
                  <a:gd name="T4" fmla="*/ 100 w 166"/>
                  <a:gd name="T5" fmla="*/ 22 h 151"/>
                  <a:gd name="T6" fmla="*/ 100 w 166"/>
                  <a:gd name="T7" fmla="*/ 0 h 151"/>
                  <a:gd name="T8" fmla="*/ 66 w 166"/>
                  <a:gd name="T9" fmla="*/ 0 h 151"/>
                  <a:gd name="T10" fmla="*/ 66 w 166"/>
                  <a:gd name="T11" fmla="*/ 22 h 151"/>
                  <a:gd name="T12" fmla="*/ 27 w 166"/>
                  <a:gd name="T13" fmla="*/ 22 h 151"/>
                  <a:gd name="T14" fmla="*/ 27 w 166"/>
                  <a:gd name="T15" fmla="*/ 0 h 151"/>
                  <a:gd name="T16" fmla="*/ 0 w 166"/>
                  <a:gd name="T17" fmla="*/ 0 h 151"/>
                  <a:gd name="T18" fmla="*/ 0 w 166"/>
                  <a:gd name="T19" fmla="*/ 151 h 151"/>
                  <a:gd name="T20" fmla="*/ 166 w 166"/>
                  <a:gd name="T21" fmla="*/ 151 h 151"/>
                  <a:gd name="T22" fmla="*/ 166 w 166"/>
                  <a:gd name="T23" fmla="*/ 0 h 151"/>
                  <a:gd name="T24" fmla="*/ 137 w 166"/>
                  <a:gd name="T25" fmla="*/ 0 h 151"/>
                  <a:gd name="T26" fmla="*/ 159 w 166"/>
                  <a:gd name="T27" fmla="*/ 144 h 151"/>
                  <a:gd name="T28" fmla="*/ 7 w 166"/>
                  <a:gd name="T29" fmla="*/ 144 h 151"/>
                  <a:gd name="T30" fmla="*/ 7 w 166"/>
                  <a:gd name="T31" fmla="*/ 34 h 151"/>
                  <a:gd name="T32" fmla="*/ 159 w 166"/>
                  <a:gd name="T33" fmla="*/ 34 h 151"/>
                  <a:gd name="T34" fmla="*/ 159 w 166"/>
                  <a:gd name="T35"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6" h="151">
                    <a:moveTo>
                      <a:pt x="137" y="0"/>
                    </a:moveTo>
                    <a:lnTo>
                      <a:pt x="137" y="22"/>
                    </a:lnTo>
                    <a:lnTo>
                      <a:pt x="100" y="22"/>
                    </a:lnTo>
                    <a:lnTo>
                      <a:pt x="100" y="0"/>
                    </a:lnTo>
                    <a:lnTo>
                      <a:pt x="66" y="0"/>
                    </a:lnTo>
                    <a:lnTo>
                      <a:pt x="66" y="22"/>
                    </a:lnTo>
                    <a:lnTo>
                      <a:pt x="27" y="22"/>
                    </a:lnTo>
                    <a:lnTo>
                      <a:pt x="27" y="0"/>
                    </a:lnTo>
                    <a:lnTo>
                      <a:pt x="0" y="0"/>
                    </a:lnTo>
                    <a:lnTo>
                      <a:pt x="0" y="151"/>
                    </a:lnTo>
                    <a:lnTo>
                      <a:pt x="166" y="151"/>
                    </a:lnTo>
                    <a:lnTo>
                      <a:pt x="166" y="0"/>
                    </a:lnTo>
                    <a:lnTo>
                      <a:pt x="137" y="0"/>
                    </a:lnTo>
                    <a:close/>
                    <a:moveTo>
                      <a:pt x="159" y="144"/>
                    </a:moveTo>
                    <a:lnTo>
                      <a:pt x="7" y="144"/>
                    </a:lnTo>
                    <a:lnTo>
                      <a:pt x="7" y="34"/>
                    </a:lnTo>
                    <a:lnTo>
                      <a:pt x="159" y="34"/>
                    </a:lnTo>
                    <a:lnTo>
                      <a:pt x="159" y="14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1" name="Freeform 373"/>
              <p:cNvSpPr>
                <a:spLocks noEditPoints="1"/>
              </p:cNvSpPr>
              <p:nvPr userDrawn="1"/>
            </p:nvSpPr>
            <p:spPr bwMode="auto">
              <a:xfrm>
                <a:off x="2208" y="126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2" name="Freeform 374"/>
              <p:cNvSpPr>
                <a:spLocks/>
              </p:cNvSpPr>
              <p:nvPr userDrawn="1"/>
            </p:nvSpPr>
            <p:spPr bwMode="auto">
              <a:xfrm>
                <a:off x="1958" y="952"/>
                <a:ext cx="149" cy="45"/>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3" name="Rectangle 375"/>
              <p:cNvSpPr>
                <a:spLocks noChangeArrowheads="1"/>
              </p:cNvSpPr>
              <p:nvPr userDrawn="1"/>
            </p:nvSpPr>
            <p:spPr bwMode="auto">
              <a:xfrm>
                <a:off x="1958" y="1011"/>
                <a:ext cx="149" cy="3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4" name="Freeform 376"/>
              <p:cNvSpPr>
                <a:spLocks/>
              </p:cNvSpPr>
              <p:nvPr userDrawn="1"/>
            </p:nvSpPr>
            <p:spPr bwMode="auto">
              <a:xfrm>
                <a:off x="1958" y="1057"/>
                <a:ext cx="149" cy="45"/>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5" name="Freeform 377"/>
              <p:cNvSpPr>
                <a:spLocks noEditPoints="1"/>
              </p:cNvSpPr>
              <p:nvPr userDrawn="1"/>
            </p:nvSpPr>
            <p:spPr bwMode="auto">
              <a:xfrm>
                <a:off x="2370" y="729"/>
                <a:ext cx="169" cy="169"/>
              </a:xfrm>
              <a:custGeom>
                <a:avLst/>
                <a:gdLst>
                  <a:gd name="T0" fmla="*/ 117 w 169"/>
                  <a:gd name="T1" fmla="*/ 76 h 169"/>
                  <a:gd name="T2" fmla="*/ 53 w 169"/>
                  <a:gd name="T3" fmla="*/ 76 h 169"/>
                  <a:gd name="T4" fmla="*/ 53 w 169"/>
                  <a:gd name="T5" fmla="*/ 69 h 169"/>
                  <a:gd name="T6" fmla="*/ 117 w 169"/>
                  <a:gd name="T7" fmla="*/ 69 h 169"/>
                  <a:gd name="T8" fmla="*/ 117 w 169"/>
                  <a:gd name="T9" fmla="*/ 76 h 169"/>
                  <a:gd name="T10" fmla="*/ 117 w 169"/>
                  <a:gd name="T11" fmla="*/ 96 h 169"/>
                  <a:gd name="T12" fmla="*/ 53 w 169"/>
                  <a:gd name="T13" fmla="*/ 96 h 169"/>
                  <a:gd name="T14" fmla="*/ 53 w 169"/>
                  <a:gd name="T15" fmla="*/ 104 h 169"/>
                  <a:gd name="T16" fmla="*/ 117 w 169"/>
                  <a:gd name="T17" fmla="*/ 104 h 169"/>
                  <a:gd name="T18" fmla="*/ 117 w 169"/>
                  <a:gd name="T19" fmla="*/ 96 h 169"/>
                  <a:gd name="T20" fmla="*/ 117 w 169"/>
                  <a:gd name="T21" fmla="*/ 39 h 169"/>
                  <a:gd name="T22" fmla="*/ 53 w 169"/>
                  <a:gd name="T23" fmla="*/ 39 h 169"/>
                  <a:gd name="T24" fmla="*/ 53 w 169"/>
                  <a:gd name="T25" fmla="*/ 47 h 169"/>
                  <a:gd name="T26" fmla="*/ 117 w 169"/>
                  <a:gd name="T27" fmla="*/ 47 h 169"/>
                  <a:gd name="T28" fmla="*/ 117 w 169"/>
                  <a:gd name="T29" fmla="*/ 39 h 169"/>
                  <a:gd name="T30" fmla="*/ 117 w 169"/>
                  <a:gd name="T31" fmla="*/ 126 h 169"/>
                  <a:gd name="T32" fmla="*/ 53 w 169"/>
                  <a:gd name="T33" fmla="*/ 126 h 169"/>
                  <a:gd name="T34" fmla="*/ 53 w 169"/>
                  <a:gd name="T35" fmla="*/ 133 h 169"/>
                  <a:gd name="T36" fmla="*/ 117 w 169"/>
                  <a:gd name="T37" fmla="*/ 133 h 169"/>
                  <a:gd name="T38" fmla="*/ 117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2 w 169"/>
                  <a:gd name="T51" fmla="*/ 8 h 169"/>
                  <a:gd name="T52" fmla="*/ 9 w 169"/>
                  <a:gd name="T53" fmla="*/ 8 h 169"/>
                  <a:gd name="T54" fmla="*/ 9 w 169"/>
                  <a:gd name="T55" fmla="*/ 162 h 169"/>
                  <a:gd name="T56" fmla="*/ 162 w 169"/>
                  <a:gd name="T57" fmla="*/ 162 h 169"/>
                  <a:gd name="T58" fmla="*/ 162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7" y="76"/>
                    </a:moveTo>
                    <a:lnTo>
                      <a:pt x="53" y="76"/>
                    </a:lnTo>
                    <a:lnTo>
                      <a:pt x="53" y="69"/>
                    </a:lnTo>
                    <a:lnTo>
                      <a:pt x="117" y="69"/>
                    </a:lnTo>
                    <a:lnTo>
                      <a:pt x="117" y="76"/>
                    </a:lnTo>
                    <a:close/>
                    <a:moveTo>
                      <a:pt x="117" y="96"/>
                    </a:moveTo>
                    <a:lnTo>
                      <a:pt x="53" y="96"/>
                    </a:lnTo>
                    <a:lnTo>
                      <a:pt x="53" y="104"/>
                    </a:lnTo>
                    <a:lnTo>
                      <a:pt x="117" y="104"/>
                    </a:lnTo>
                    <a:lnTo>
                      <a:pt x="117" y="96"/>
                    </a:lnTo>
                    <a:close/>
                    <a:moveTo>
                      <a:pt x="117" y="39"/>
                    </a:moveTo>
                    <a:lnTo>
                      <a:pt x="53" y="39"/>
                    </a:lnTo>
                    <a:lnTo>
                      <a:pt x="53" y="47"/>
                    </a:lnTo>
                    <a:lnTo>
                      <a:pt x="117" y="47"/>
                    </a:lnTo>
                    <a:lnTo>
                      <a:pt x="117" y="39"/>
                    </a:lnTo>
                    <a:close/>
                    <a:moveTo>
                      <a:pt x="117" y="126"/>
                    </a:moveTo>
                    <a:lnTo>
                      <a:pt x="53" y="126"/>
                    </a:lnTo>
                    <a:lnTo>
                      <a:pt x="53" y="133"/>
                    </a:lnTo>
                    <a:lnTo>
                      <a:pt x="117" y="133"/>
                    </a:lnTo>
                    <a:lnTo>
                      <a:pt x="117" y="126"/>
                    </a:lnTo>
                    <a:close/>
                    <a:moveTo>
                      <a:pt x="169" y="169"/>
                    </a:moveTo>
                    <a:lnTo>
                      <a:pt x="0" y="169"/>
                    </a:lnTo>
                    <a:lnTo>
                      <a:pt x="0" y="0"/>
                    </a:lnTo>
                    <a:lnTo>
                      <a:pt x="169" y="0"/>
                    </a:lnTo>
                    <a:lnTo>
                      <a:pt x="169" y="169"/>
                    </a:lnTo>
                    <a:close/>
                    <a:moveTo>
                      <a:pt x="162" y="8"/>
                    </a:moveTo>
                    <a:lnTo>
                      <a:pt x="9" y="8"/>
                    </a:lnTo>
                    <a:lnTo>
                      <a:pt x="9" y="162"/>
                    </a:lnTo>
                    <a:lnTo>
                      <a:pt x="162" y="162"/>
                    </a:lnTo>
                    <a:lnTo>
                      <a:pt x="162"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6" name="Freeform 378"/>
              <p:cNvSpPr>
                <a:spLocks noEditPoints="1"/>
              </p:cNvSpPr>
              <p:nvPr userDrawn="1"/>
            </p:nvSpPr>
            <p:spPr bwMode="auto">
              <a:xfrm>
                <a:off x="2990" y="713"/>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7" name="Freeform 379"/>
              <p:cNvSpPr>
                <a:spLocks noEditPoints="1"/>
              </p:cNvSpPr>
              <p:nvPr userDrawn="1"/>
            </p:nvSpPr>
            <p:spPr bwMode="auto">
              <a:xfrm>
                <a:off x="791" y="310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8" name="Freeform 380"/>
              <p:cNvSpPr>
                <a:spLocks noEditPoints="1"/>
              </p:cNvSpPr>
              <p:nvPr userDrawn="1"/>
            </p:nvSpPr>
            <p:spPr bwMode="auto">
              <a:xfrm>
                <a:off x="4299" y="776"/>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9" name="Oval 381"/>
              <p:cNvSpPr>
                <a:spLocks noChangeArrowheads="1"/>
              </p:cNvSpPr>
              <p:nvPr userDrawn="1"/>
            </p:nvSpPr>
            <p:spPr bwMode="auto">
              <a:xfrm>
                <a:off x="4350" y="855"/>
                <a:ext cx="15" cy="16"/>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0" name="Freeform 382"/>
              <p:cNvSpPr>
                <a:spLocks noEditPoints="1"/>
              </p:cNvSpPr>
              <p:nvPr userDrawn="1"/>
            </p:nvSpPr>
            <p:spPr bwMode="auto">
              <a:xfrm>
                <a:off x="4799" y="860"/>
                <a:ext cx="169"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1" name="Rectangle 383"/>
              <p:cNvSpPr>
                <a:spLocks noChangeArrowheads="1"/>
              </p:cNvSpPr>
              <p:nvPr userDrawn="1"/>
            </p:nvSpPr>
            <p:spPr bwMode="auto">
              <a:xfrm>
                <a:off x="4799" y="953"/>
                <a:ext cx="169" cy="1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2" name="Rectangle 384"/>
              <p:cNvSpPr>
                <a:spLocks noChangeArrowheads="1"/>
              </p:cNvSpPr>
              <p:nvPr userDrawn="1"/>
            </p:nvSpPr>
            <p:spPr bwMode="auto">
              <a:xfrm>
                <a:off x="4799" y="986"/>
                <a:ext cx="169" cy="1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3" name="Rectangle 385"/>
              <p:cNvSpPr>
                <a:spLocks noChangeArrowheads="1"/>
              </p:cNvSpPr>
              <p:nvPr userDrawn="1"/>
            </p:nvSpPr>
            <p:spPr bwMode="auto">
              <a:xfrm>
                <a:off x="4799" y="1019"/>
                <a:ext cx="169" cy="1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4" name="Freeform 386"/>
              <p:cNvSpPr>
                <a:spLocks noEditPoints="1"/>
              </p:cNvSpPr>
              <p:nvPr userDrawn="1"/>
            </p:nvSpPr>
            <p:spPr bwMode="auto">
              <a:xfrm>
                <a:off x="5172" y="1550"/>
                <a:ext cx="237" cy="137"/>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5" name="Freeform 387"/>
              <p:cNvSpPr>
                <a:spLocks noEditPoints="1"/>
              </p:cNvSpPr>
              <p:nvPr userDrawn="1"/>
            </p:nvSpPr>
            <p:spPr bwMode="auto">
              <a:xfrm>
                <a:off x="3512" y="867"/>
                <a:ext cx="236" cy="137"/>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6" name="Freeform 388"/>
              <p:cNvSpPr>
                <a:spLocks noEditPoints="1"/>
              </p:cNvSpPr>
              <p:nvPr userDrawn="1"/>
            </p:nvSpPr>
            <p:spPr bwMode="auto">
              <a:xfrm>
                <a:off x="2781" y="1393"/>
                <a:ext cx="175" cy="166"/>
              </a:xfrm>
              <a:custGeom>
                <a:avLst/>
                <a:gdLst>
                  <a:gd name="T0" fmla="*/ 153 w 175"/>
                  <a:gd name="T1" fmla="*/ 54 h 166"/>
                  <a:gd name="T2" fmla="*/ 153 w 175"/>
                  <a:gd name="T3" fmla="*/ 30 h 166"/>
                  <a:gd name="T4" fmla="*/ 123 w 175"/>
                  <a:gd name="T5" fmla="*/ 30 h 166"/>
                  <a:gd name="T6" fmla="*/ 88 w 175"/>
                  <a:gd name="T7" fmla="*/ 0 h 166"/>
                  <a:gd name="T8" fmla="*/ 49 w 175"/>
                  <a:gd name="T9" fmla="*/ 30 h 166"/>
                  <a:gd name="T10" fmla="*/ 20 w 175"/>
                  <a:gd name="T11" fmla="*/ 30 h 166"/>
                  <a:gd name="T12" fmla="*/ 20 w 175"/>
                  <a:gd name="T13" fmla="*/ 52 h 166"/>
                  <a:gd name="T14" fmla="*/ 0 w 175"/>
                  <a:gd name="T15" fmla="*/ 69 h 166"/>
                  <a:gd name="T16" fmla="*/ 0 w 175"/>
                  <a:gd name="T17" fmla="*/ 166 h 166"/>
                  <a:gd name="T18" fmla="*/ 175 w 175"/>
                  <a:gd name="T19" fmla="*/ 166 h 166"/>
                  <a:gd name="T20" fmla="*/ 175 w 175"/>
                  <a:gd name="T21" fmla="*/ 69 h 166"/>
                  <a:gd name="T22" fmla="*/ 153 w 175"/>
                  <a:gd name="T23" fmla="*/ 54 h 166"/>
                  <a:gd name="T24" fmla="*/ 167 w 175"/>
                  <a:gd name="T25" fmla="*/ 159 h 166"/>
                  <a:gd name="T26" fmla="*/ 6 w 175"/>
                  <a:gd name="T27" fmla="*/ 159 h 166"/>
                  <a:gd name="T28" fmla="*/ 6 w 175"/>
                  <a:gd name="T29" fmla="*/ 74 h 166"/>
                  <a:gd name="T30" fmla="*/ 28 w 175"/>
                  <a:gd name="T31" fmla="*/ 57 h 166"/>
                  <a:gd name="T32" fmla="*/ 28 w 175"/>
                  <a:gd name="T33" fmla="*/ 37 h 166"/>
                  <a:gd name="T34" fmla="*/ 52 w 175"/>
                  <a:gd name="T35" fmla="*/ 37 h 166"/>
                  <a:gd name="T36" fmla="*/ 88 w 175"/>
                  <a:gd name="T37" fmla="*/ 10 h 166"/>
                  <a:gd name="T38" fmla="*/ 120 w 175"/>
                  <a:gd name="T39" fmla="*/ 37 h 166"/>
                  <a:gd name="T40" fmla="*/ 147 w 175"/>
                  <a:gd name="T41" fmla="*/ 37 h 166"/>
                  <a:gd name="T42" fmla="*/ 147 w 175"/>
                  <a:gd name="T43" fmla="*/ 57 h 166"/>
                  <a:gd name="T44" fmla="*/ 167 w 175"/>
                  <a:gd name="T45" fmla="*/ 74 h 166"/>
                  <a:gd name="T46" fmla="*/ 167 w 175"/>
                  <a:gd name="T47" fmla="*/ 159 h 166"/>
                  <a:gd name="T48" fmla="*/ 35 w 175"/>
                  <a:gd name="T49" fmla="*/ 91 h 166"/>
                  <a:gd name="T50" fmla="*/ 88 w 175"/>
                  <a:gd name="T51" fmla="*/ 127 h 166"/>
                  <a:gd name="T52" fmla="*/ 140 w 175"/>
                  <a:gd name="T53" fmla="*/ 93 h 166"/>
                  <a:gd name="T54" fmla="*/ 140 w 175"/>
                  <a:gd name="T55" fmla="*/ 46 h 166"/>
                  <a:gd name="T56" fmla="*/ 35 w 175"/>
                  <a:gd name="T57" fmla="*/ 46 h 166"/>
                  <a:gd name="T58" fmla="*/ 35 w 175"/>
                  <a:gd name="T59" fmla="*/ 91 h 166"/>
                  <a:gd name="T60" fmla="*/ 55 w 175"/>
                  <a:gd name="T61" fmla="*/ 57 h 166"/>
                  <a:gd name="T62" fmla="*/ 120 w 175"/>
                  <a:gd name="T63" fmla="*/ 57 h 166"/>
                  <a:gd name="T64" fmla="*/ 120 w 175"/>
                  <a:gd name="T65" fmla="*/ 66 h 166"/>
                  <a:gd name="T66" fmla="*/ 55 w 175"/>
                  <a:gd name="T67" fmla="*/ 66 h 166"/>
                  <a:gd name="T68" fmla="*/ 55 w 175"/>
                  <a:gd name="T69" fmla="*/ 57 h 166"/>
                  <a:gd name="T70" fmla="*/ 55 w 175"/>
                  <a:gd name="T71" fmla="*/ 79 h 166"/>
                  <a:gd name="T72" fmla="*/ 120 w 175"/>
                  <a:gd name="T73" fmla="*/ 79 h 166"/>
                  <a:gd name="T74" fmla="*/ 120 w 175"/>
                  <a:gd name="T75" fmla="*/ 88 h 166"/>
                  <a:gd name="T76" fmla="*/ 55 w 175"/>
                  <a:gd name="T77" fmla="*/ 88 h 166"/>
                  <a:gd name="T78" fmla="*/ 55 w 175"/>
                  <a:gd name="T79" fmla="*/ 7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6">
                    <a:moveTo>
                      <a:pt x="153" y="54"/>
                    </a:moveTo>
                    <a:lnTo>
                      <a:pt x="153" y="30"/>
                    </a:lnTo>
                    <a:lnTo>
                      <a:pt x="123" y="30"/>
                    </a:lnTo>
                    <a:lnTo>
                      <a:pt x="88" y="0"/>
                    </a:lnTo>
                    <a:lnTo>
                      <a:pt x="49" y="30"/>
                    </a:lnTo>
                    <a:lnTo>
                      <a:pt x="20" y="30"/>
                    </a:lnTo>
                    <a:lnTo>
                      <a:pt x="20" y="52"/>
                    </a:lnTo>
                    <a:lnTo>
                      <a:pt x="0" y="69"/>
                    </a:lnTo>
                    <a:lnTo>
                      <a:pt x="0" y="166"/>
                    </a:lnTo>
                    <a:lnTo>
                      <a:pt x="175" y="166"/>
                    </a:lnTo>
                    <a:lnTo>
                      <a:pt x="175" y="69"/>
                    </a:lnTo>
                    <a:lnTo>
                      <a:pt x="153" y="54"/>
                    </a:lnTo>
                    <a:close/>
                    <a:moveTo>
                      <a:pt x="167" y="159"/>
                    </a:moveTo>
                    <a:lnTo>
                      <a:pt x="6" y="159"/>
                    </a:lnTo>
                    <a:lnTo>
                      <a:pt x="6" y="74"/>
                    </a:lnTo>
                    <a:lnTo>
                      <a:pt x="28" y="57"/>
                    </a:lnTo>
                    <a:lnTo>
                      <a:pt x="28" y="37"/>
                    </a:lnTo>
                    <a:lnTo>
                      <a:pt x="52" y="37"/>
                    </a:lnTo>
                    <a:lnTo>
                      <a:pt x="88" y="10"/>
                    </a:lnTo>
                    <a:lnTo>
                      <a:pt x="120" y="37"/>
                    </a:lnTo>
                    <a:lnTo>
                      <a:pt x="147" y="37"/>
                    </a:lnTo>
                    <a:lnTo>
                      <a:pt x="147" y="57"/>
                    </a:lnTo>
                    <a:lnTo>
                      <a:pt x="167" y="74"/>
                    </a:lnTo>
                    <a:lnTo>
                      <a:pt x="167" y="159"/>
                    </a:lnTo>
                    <a:close/>
                    <a:moveTo>
                      <a:pt x="35" y="91"/>
                    </a:moveTo>
                    <a:lnTo>
                      <a:pt x="88" y="127"/>
                    </a:lnTo>
                    <a:lnTo>
                      <a:pt x="140" y="93"/>
                    </a:lnTo>
                    <a:lnTo>
                      <a:pt x="140" y="46"/>
                    </a:lnTo>
                    <a:lnTo>
                      <a:pt x="35" y="46"/>
                    </a:lnTo>
                    <a:lnTo>
                      <a:pt x="35" y="91"/>
                    </a:lnTo>
                    <a:close/>
                    <a:moveTo>
                      <a:pt x="55" y="57"/>
                    </a:moveTo>
                    <a:lnTo>
                      <a:pt x="120" y="57"/>
                    </a:lnTo>
                    <a:lnTo>
                      <a:pt x="120" y="66"/>
                    </a:lnTo>
                    <a:lnTo>
                      <a:pt x="55" y="66"/>
                    </a:lnTo>
                    <a:lnTo>
                      <a:pt x="55" y="57"/>
                    </a:lnTo>
                    <a:close/>
                    <a:moveTo>
                      <a:pt x="55" y="79"/>
                    </a:moveTo>
                    <a:lnTo>
                      <a:pt x="120" y="79"/>
                    </a:lnTo>
                    <a:lnTo>
                      <a:pt x="120" y="88"/>
                    </a:lnTo>
                    <a:lnTo>
                      <a:pt x="55" y="88"/>
                    </a:lnTo>
                    <a:lnTo>
                      <a:pt x="55" y="7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7" name="Freeform 389"/>
              <p:cNvSpPr>
                <a:spLocks noEditPoints="1"/>
              </p:cNvSpPr>
              <p:nvPr userDrawn="1"/>
            </p:nvSpPr>
            <p:spPr bwMode="auto">
              <a:xfrm>
                <a:off x="7253" y="308"/>
                <a:ext cx="175" cy="164"/>
              </a:xfrm>
              <a:custGeom>
                <a:avLst/>
                <a:gdLst>
                  <a:gd name="T0" fmla="*/ 153 w 175"/>
                  <a:gd name="T1" fmla="*/ 52 h 164"/>
                  <a:gd name="T2" fmla="*/ 153 w 175"/>
                  <a:gd name="T3" fmla="*/ 28 h 164"/>
                  <a:gd name="T4" fmla="*/ 123 w 175"/>
                  <a:gd name="T5" fmla="*/ 28 h 164"/>
                  <a:gd name="T6" fmla="*/ 88 w 175"/>
                  <a:gd name="T7" fmla="*/ 0 h 164"/>
                  <a:gd name="T8" fmla="*/ 49 w 175"/>
                  <a:gd name="T9" fmla="*/ 28 h 164"/>
                  <a:gd name="T10" fmla="*/ 20 w 175"/>
                  <a:gd name="T11" fmla="*/ 28 h 164"/>
                  <a:gd name="T12" fmla="*/ 20 w 175"/>
                  <a:gd name="T13" fmla="*/ 52 h 164"/>
                  <a:gd name="T14" fmla="*/ 0 w 175"/>
                  <a:gd name="T15" fmla="*/ 69 h 164"/>
                  <a:gd name="T16" fmla="*/ 0 w 175"/>
                  <a:gd name="T17" fmla="*/ 164 h 164"/>
                  <a:gd name="T18" fmla="*/ 175 w 175"/>
                  <a:gd name="T19" fmla="*/ 164 h 164"/>
                  <a:gd name="T20" fmla="*/ 175 w 175"/>
                  <a:gd name="T21" fmla="*/ 69 h 164"/>
                  <a:gd name="T22" fmla="*/ 153 w 175"/>
                  <a:gd name="T23" fmla="*/ 52 h 164"/>
                  <a:gd name="T24" fmla="*/ 167 w 175"/>
                  <a:gd name="T25" fmla="*/ 157 h 164"/>
                  <a:gd name="T26" fmla="*/ 7 w 175"/>
                  <a:gd name="T27" fmla="*/ 157 h 164"/>
                  <a:gd name="T28" fmla="*/ 7 w 175"/>
                  <a:gd name="T29" fmla="*/ 72 h 164"/>
                  <a:gd name="T30" fmla="*/ 28 w 175"/>
                  <a:gd name="T31" fmla="*/ 56 h 164"/>
                  <a:gd name="T32" fmla="*/ 28 w 175"/>
                  <a:gd name="T33" fmla="*/ 37 h 164"/>
                  <a:gd name="T34" fmla="*/ 52 w 175"/>
                  <a:gd name="T35" fmla="*/ 37 h 164"/>
                  <a:gd name="T36" fmla="*/ 88 w 175"/>
                  <a:gd name="T37" fmla="*/ 8 h 164"/>
                  <a:gd name="T38" fmla="*/ 120 w 175"/>
                  <a:gd name="T39" fmla="*/ 37 h 164"/>
                  <a:gd name="T40" fmla="*/ 147 w 175"/>
                  <a:gd name="T41" fmla="*/ 37 h 164"/>
                  <a:gd name="T42" fmla="*/ 147 w 175"/>
                  <a:gd name="T43" fmla="*/ 57 h 164"/>
                  <a:gd name="T44" fmla="*/ 167 w 175"/>
                  <a:gd name="T45" fmla="*/ 72 h 164"/>
                  <a:gd name="T46" fmla="*/ 167 w 175"/>
                  <a:gd name="T47" fmla="*/ 157 h 164"/>
                  <a:gd name="T48" fmla="*/ 35 w 175"/>
                  <a:gd name="T49" fmla="*/ 91 h 164"/>
                  <a:gd name="T50" fmla="*/ 88 w 175"/>
                  <a:gd name="T51" fmla="*/ 125 h 164"/>
                  <a:gd name="T52" fmla="*/ 140 w 175"/>
                  <a:gd name="T53" fmla="*/ 91 h 164"/>
                  <a:gd name="T54" fmla="*/ 140 w 175"/>
                  <a:gd name="T55" fmla="*/ 45 h 164"/>
                  <a:gd name="T56" fmla="*/ 35 w 175"/>
                  <a:gd name="T57" fmla="*/ 45 h 164"/>
                  <a:gd name="T58" fmla="*/ 35 w 175"/>
                  <a:gd name="T59" fmla="*/ 91 h 164"/>
                  <a:gd name="T60" fmla="*/ 55 w 175"/>
                  <a:gd name="T61" fmla="*/ 56 h 164"/>
                  <a:gd name="T62" fmla="*/ 120 w 175"/>
                  <a:gd name="T63" fmla="*/ 56 h 164"/>
                  <a:gd name="T64" fmla="*/ 120 w 175"/>
                  <a:gd name="T65" fmla="*/ 64 h 164"/>
                  <a:gd name="T66" fmla="*/ 55 w 175"/>
                  <a:gd name="T67" fmla="*/ 64 h 164"/>
                  <a:gd name="T68" fmla="*/ 55 w 175"/>
                  <a:gd name="T69" fmla="*/ 56 h 164"/>
                  <a:gd name="T70" fmla="*/ 55 w 175"/>
                  <a:gd name="T71" fmla="*/ 77 h 164"/>
                  <a:gd name="T72" fmla="*/ 120 w 175"/>
                  <a:gd name="T73" fmla="*/ 77 h 164"/>
                  <a:gd name="T74" fmla="*/ 120 w 175"/>
                  <a:gd name="T75" fmla="*/ 86 h 164"/>
                  <a:gd name="T76" fmla="*/ 55 w 175"/>
                  <a:gd name="T77" fmla="*/ 86 h 164"/>
                  <a:gd name="T78" fmla="*/ 55 w 175"/>
                  <a:gd name="T79" fmla="*/ 7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4">
                    <a:moveTo>
                      <a:pt x="153" y="52"/>
                    </a:moveTo>
                    <a:lnTo>
                      <a:pt x="153" y="28"/>
                    </a:lnTo>
                    <a:lnTo>
                      <a:pt x="123" y="28"/>
                    </a:lnTo>
                    <a:lnTo>
                      <a:pt x="88" y="0"/>
                    </a:lnTo>
                    <a:lnTo>
                      <a:pt x="49" y="28"/>
                    </a:lnTo>
                    <a:lnTo>
                      <a:pt x="20" y="28"/>
                    </a:lnTo>
                    <a:lnTo>
                      <a:pt x="20" y="52"/>
                    </a:lnTo>
                    <a:lnTo>
                      <a:pt x="0" y="69"/>
                    </a:lnTo>
                    <a:lnTo>
                      <a:pt x="0" y="164"/>
                    </a:lnTo>
                    <a:lnTo>
                      <a:pt x="175" y="164"/>
                    </a:lnTo>
                    <a:lnTo>
                      <a:pt x="175" y="69"/>
                    </a:lnTo>
                    <a:lnTo>
                      <a:pt x="153" y="52"/>
                    </a:lnTo>
                    <a:close/>
                    <a:moveTo>
                      <a:pt x="167" y="157"/>
                    </a:moveTo>
                    <a:lnTo>
                      <a:pt x="7" y="157"/>
                    </a:lnTo>
                    <a:lnTo>
                      <a:pt x="7" y="72"/>
                    </a:lnTo>
                    <a:lnTo>
                      <a:pt x="28" y="56"/>
                    </a:lnTo>
                    <a:lnTo>
                      <a:pt x="28" y="37"/>
                    </a:lnTo>
                    <a:lnTo>
                      <a:pt x="52" y="37"/>
                    </a:lnTo>
                    <a:lnTo>
                      <a:pt x="88" y="8"/>
                    </a:lnTo>
                    <a:lnTo>
                      <a:pt x="120" y="37"/>
                    </a:lnTo>
                    <a:lnTo>
                      <a:pt x="147" y="37"/>
                    </a:lnTo>
                    <a:lnTo>
                      <a:pt x="147" y="57"/>
                    </a:lnTo>
                    <a:lnTo>
                      <a:pt x="167" y="72"/>
                    </a:lnTo>
                    <a:lnTo>
                      <a:pt x="167" y="157"/>
                    </a:lnTo>
                    <a:close/>
                    <a:moveTo>
                      <a:pt x="35" y="91"/>
                    </a:moveTo>
                    <a:lnTo>
                      <a:pt x="88" y="125"/>
                    </a:lnTo>
                    <a:lnTo>
                      <a:pt x="140" y="91"/>
                    </a:lnTo>
                    <a:lnTo>
                      <a:pt x="140" y="45"/>
                    </a:lnTo>
                    <a:lnTo>
                      <a:pt x="35" y="45"/>
                    </a:lnTo>
                    <a:lnTo>
                      <a:pt x="35" y="91"/>
                    </a:lnTo>
                    <a:close/>
                    <a:moveTo>
                      <a:pt x="55" y="56"/>
                    </a:moveTo>
                    <a:lnTo>
                      <a:pt x="120" y="56"/>
                    </a:lnTo>
                    <a:lnTo>
                      <a:pt x="120" y="64"/>
                    </a:lnTo>
                    <a:lnTo>
                      <a:pt x="55" y="64"/>
                    </a:lnTo>
                    <a:lnTo>
                      <a:pt x="55" y="56"/>
                    </a:lnTo>
                    <a:close/>
                    <a:moveTo>
                      <a:pt x="55" y="77"/>
                    </a:moveTo>
                    <a:lnTo>
                      <a:pt x="120" y="77"/>
                    </a:lnTo>
                    <a:lnTo>
                      <a:pt x="120" y="86"/>
                    </a:lnTo>
                    <a:lnTo>
                      <a:pt x="55" y="86"/>
                    </a:lnTo>
                    <a:lnTo>
                      <a:pt x="55" y="7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8" name="Freeform 390"/>
              <p:cNvSpPr>
                <a:spLocks noEditPoints="1"/>
              </p:cNvSpPr>
              <p:nvPr userDrawn="1"/>
            </p:nvSpPr>
            <p:spPr bwMode="auto">
              <a:xfrm>
                <a:off x="141" y="2962"/>
                <a:ext cx="176" cy="165"/>
              </a:xfrm>
              <a:custGeom>
                <a:avLst/>
                <a:gdLst>
                  <a:gd name="T0" fmla="*/ 155 w 176"/>
                  <a:gd name="T1" fmla="*/ 54 h 165"/>
                  <a:gd name="T2" fmla="*/ 155 w 176"/>
                  <a:gd name="T3" fmla="*/ 30 h 165"/>
                  <a:gd name="T4" fmla="*/ 123 w 176"/>
                  <a:gd name="T5" fmla="*/ 30 h 165"/>
                  <a:gd name="T6" fmla="*/ 88 w 176"/>
                  <a:gd name="T7" fmla="*/ 0 h 165"/>
                  <a:gd name="T8" fmla="*/ 51 w 176"/>
                  <a:gd name="T9" fmla="*/ 30 h 165"/>
                  <a:gd name="T10" fmla="*/ 22 w 176"/>
                  <a:gd name="T11" fmla="*/ 30 h 165"/>
                  <a:gd name="T12" fmla="*/ 22 w 176"/>
                  <a:gd name="T13" fmla="*/ 52 h 165"/>
                  <a:gd name="T14" fmla="*/ 0 w 176"/>
                  <a:gd name="T15" fmla="*/ 69 h 165"/>
                  <a:gd name="T16" fmla="*/ 0 w 176"/>
                  <a:gd name="T17" fmla="*/ 165 h 165"/>
                  <a:gd name="T18" fmla="*/ 176 w 176"/>
                  <a:gd name="T19" fmla="*/ 165 h 165"/>
                  <a:gd name="T20" fmla="*/ 176 w 176"/>
                  <a:gd name="T21" fmla="*/ 69 h 165"/>
                  <a:gd name="T22" fmla="*/ 155 w 176"/>
                  <a:gd name="T23" fmla="*/ 54 h 165"/>
                  <a:gd name="T24" fmla="*/ 169 w 176"/>
                  <a:gd name="T25" fmla="*/ 159 h 165"/>
                  <a:gd name="T26" fmla="*/ 9 w 176"/>
                  <a:gd name="T27" fmla="*/ 159 h 165"/>
                  <a:gd name="T28" fmla="*/ 9 w 176"/>
                  <a:gd name="T29" fmla="*/ 74 h 165"/>
                  <a:gd name="T30" fmla="*/ 29 w 176"/>
                  <a:gd name="T31" fmla="*/ 57 h 165"/>
                  <a:gd name="T32" fmla="*/ 29 w 176"/>
                  <a:gd name="T33" fmla="*/ 37 h 165"/>
                  <a:gd name="T34" fmla="*/ 52 w 176"/>
                  <a:gd name="T35" fmla="*/ 37 h 165"/>
                  <a:gd name="T36" fmla="*/ 88 w 176"/>
                  <a:gd name="T37" fmla="*/ 10 h 165"/>
                  <a:gd name="T38" fmla="*/ 120 w 176"/>
                  <a:gd name="T39" fmla="*/ 37 h 165"/>
                  <a:gd name="T40" fmla="*/ 147 w 176"/>
                  <a:gd name="T41" fmla="*/ 37 h 165"/>
                  <a:gd name="T42" fmla="*/ 147 w 176"/>
                  <a:gd name="T43" fmla="*/ 57 h 165"/>
                  <a:gd name="T44" fmla="*/ 169 w 176"/>
                  <a:gd name="T45" fmla="*/ 74 h 165"/>
                  <a:gd name="T46" fmla="*/ 169 w 176"/>
                  <a:gd name="T47" fmla="*/ 159 h 165"/>
                  <a:gd name="T48" fmla="*/ 36 w 176"/>
                  <a:gd name="T49" fmla="*/ 91 h 165"/>
                  <a:gd name="T50" fmla="*/ 88 w 176"/>
                  <a:gd name="T51" fmla="*/ 126 h 165"/>
                  <a:gd name="T52" fmla="*/ 140 w 176"/>
                  <a:gd name="T53" fmla="*/ 93 h 165"/>
                  <a:gd name="T54" fmla="*/ 140 w 176"/>
                  <a:gd name="T55" fmla="*/ 45 h 165"/>
                  <a:gd name="T56" fmla="*/ 36 w 176"/>
                  <a:gd name="T57" fmla="*/ 45 h 165"/>
                  <a:gd name="T58" fmla="*/ 36 w 176"/>
                  <a:gd name="T59" fmla="*/ 91 h 165"/>
                  <a:gd name="T60" fmla="*/ 56 w 176"/>
                  <a:gd name="T61" fmla="*/ 57 h 165"/>
                  <a:gd name="T62" fmla="*/ 120 w 176"/>
                  <a:gd name="T63" fmla="*/ 57 h 165"/>
                  <a:gd name="T64" fmla="*/ 120 w 176"/>
                  <a:gd name="T65" fmla="*/ 66 h 165"/>
                  <a:gd name="T66" fmla="*/ 56 w 176"/>
                  <a:gd name="T67" fmla="*/ 66 h 165"/>
                  <a:gd name="T68" fmla="*/ 56 w 176"/>
                  <a:gd name="T69" fmla="*/ 57 h 165"/>
                  <a:gd name="T70" fmla="*/ 56 w 176"/>
                  <a:gd name="T71" fmla="*/ 79 h 165"/>
                  <a:gd name="T72" fmla="*/ 120 w 176"/>
                  <a:gd name="T73" fmla="*/ 79 h 165"/>
                  <a:gd name="T74" fmla="*/ 120 w 176"/>
                  <a:gd name="T75" fmla="*/ 88 h 165"/>
                  <a:gd name="T76" fmla="*/ 56 w 176"/>
                  <a:gd name="T77" fmla="*/ 88 h 165"/>
                  <a:gd name="T78" fmla="*/ 56 w 176"/>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5">
                    <a:moveTo>
                      <a:pt x="155" y="54"/>
                    </a:moveTo>
                    <a:lnTo>
                      <a:pt x="155" y="30"/>
                    </a:lnTo>
                    <a:lnTo>
                      <a:pt x="123" y="30"/>
                    </a:lnTo>
                    <a:lnTo>
                      <a:pt x="88" y="0"/>
                    </a:lnTo>
                    <a:lnTo>
                      <a:pt x="51" y="30"/>
                    </a:lnTo>
                    <a:lnTo>
                      <a:pt x="22" y="30"/>
                    </a:lnTo>
                    <a:lnTo>
                      <a:pt x="22" y="52"/>
                    </a:lnTo>
                    <a:lnTo>
                      <a:pt x="0" y="69"/>
                    </a:lnTo>
                    <a:lnTo>
                      <a:pt x="0" y="165"/>
                    </a:lnTo>
                    <a:lnTo>
                      <a:pt x="176" y="165"/>
                    </a:lnTo>
                    <a:lnTo>
                      <a:pt x="176" y="69"/>
                    </a:lnTo>
                    <a:lnTo>
                      <a:pt x="155" y="54"/>
                    </a:lnTo>
                    <a:close/>
                    <a:moveTo>
                      <a:pt x="169" y="159"/>
                    </a:moveTo>
                    <a:lnTo>
                      <a:pt x="9" y="159"/>
                    </a:lnTo>
                    <a:lnTo>
                      <a:pt x="9" y="74"/>
                    </a:lnTo>
                    <a:lnTo>
                      <a:pt x="29" y="57"/>
                    </a:lnTo>
                    <a:lnTo>
                      <a:pt x="29" y="37"/>
                    </a:lnTo>
                    <a:lnTo>
                      <a:pt x="52" y="37"/>
                    </a:lnTo>
                    <a:lnTo>
                      <a:pt x="88" y="10"/>
                    </a:lnTo>
                    <a:lnTo>
                      <a:pt x="120" y="37"/>
                    </a:lnTo>
                    <a:lnTo>
                      <a:pt x="147" y="37"/>
                    </a:lnTo>
                    <a:lnTo>
                      <a:pt x="147" y="57"/>
                    </a:lnTo>
                    <a:lnTo>
                      <a:pt x="169" y="74"/>
                    </a:lnTo>
                    <a:lnTo>
                      <a:pt x="169" y="159"/>
                    </a:lnTo>
                    <a:close/>
                    <a:moveTo>
                      <a:pt x="36" y="91"/>
                    </a:moveTo>
                    <a:lnTo>
                      <a:pt x="88" y="126"/>
                    </a:lnTo>
                    <a:lnTo>
                      <a:pt x="140" y="93"/>
                    </a:lnTo>
                    <a:lnTo>
                      <a:pt x="140" y="45"/>
                    </a:lnTo>
                    <a:lnTo>
                      <a:pt x="36" y="45"/>
                    </a:lnTo>
                    <a:lnTo>
                      <a:pt x="36" y="91"/>
                    </a:lnTo>
                    <a:close/>
                    <a:moveTo>
                      <a:pt x="56" y="57"/>
                    </a:moveTo>
                    <a:lnTo>
                      <a:pt x="120" y="57"/>
                    </a:lnTo>
                    <a:lnTo>
                      <a:pt x="120" y="66"/>
                    </a:lnTo>
                    <a:lnTo>
                      <a:pt x="56" y="66"/>
                    </a:lnTo>
                    <a:lnTo>
                      <a:pt x="56" y="57"/>
                    </a:lnTo>
                    <a:close/>
                    <a:moveTo>
                      <a:pt x="56" y="79"/>
                    </a:moveTo>
                    <a:lnTo>
                      <a:pt x="120" y="79"/>
                    </a:lnTo>
                    <a:lnTo>
                      <a:pt x="120" y="88"/>
                    </a:lnTo>
                    <a:lnTo>
                      <a:pt x="56" y="88"/>
                    </a:lnTo>
                    <a:lnTo>
                      <a:pt x="56" y="7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9" name="Rectangle 391"/>
              <p:cNvSpPr>
                <a:spLocks noChangeArrowheads="1"/>
              </p:cNvSpPr>
              <p:nvPr userDrawn="1"/>
            </p:nvSpPr>
            <p:spPr bwMode="auto">
              <a:xfrm>
                <a:off x="5000" y="1991"/>
                <a:ext cx="34"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0" name="Rectangle 392"/>
              <p:cNvSpPr>
                <a:spLocks noChangeArrowheads="1"/>
              </p:cNvSpPr>
              <p:nvPr userDrawn="1"/>
            </p:nvSpPr>
            <p:spPr bwMode="auto">
              <a:xfrm>
                <a:off x="5000" y="1968"/>
                <a:ext cx="51"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1" name="Rectangle 393"/>
              <p:cNvSpPr>
                <a:spLocks noChangeArrowheads="1"/>
              </p:cNvSpPr>
              <p:nvPr userDrawn="1"/>
            </p:nvSpPr>
            <p:spPr bwMode="auto">
              <a:xfrm>
                <a:off x="5000" y="1944"/>
                <a:ext cx="51"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2" name="Rectangle 394"/>
              <p:cNvSpPr>
                <a:spLocks noChangeArrowheads="1"/>
              </p:cNvSpPr>
              <p:nvPr userDrawn="1"/>
            </p:nvSpPr>
            <p:spPr bwMode="auto">
              <a:xfrm>
                <a:off x="5000" y="1922"/>
                <a:ext cx="51" cy="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3" name="Rectangle 395"/>
              <p:cNvSpPr>
                <a:spLocks noChangeArrowheads="1"/>
              </p:cNvSpPr>
              <p:nvPr userDrawn="1"/>
            </p:nvSpPr>
            <p:spPr bwMode="auto">
              <a:xfrm>
                <a:off x="4914" y="1991"/>
                <a:ext cx="33"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4" name="Rectangle 396"/>
              <p:cNvSpPr>
                <a:spLocks noChangeArrowheads="1"/>
              </p:cNvSpPr>
              <p:nvPr userDrawn="1"/>
            </p:nvSpPr>
            <p:spPr bwMode="auto">
              <a:xfrm>
                <a:off x="4914" y="1968"/>
                <a:ext cx="50"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5" name="Rectangle 397"/>
              <p:cNvSpPr>
                <a:spLocks noChangeArrowheads="1"/>
              </p:cNvSpPr>
              <p:nvPr userDrawn="1"/>
            </p:nvSpPr>
            <p:spPr bwMode="auto">
              <a:xfrm>
                <a:off x="4914" y="1944"/>
                <a:ext cx="50"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6" name="Rectangle 398"/>
              <p:cNvSpPr>
                <a:spLocks noChangeArrowheads="1"/>
              </p:cNvSpPr>
              <p:nvPr userDrawn="1"/>
            </p:nvSpPr>
            <p:spPr bwMode="auto">
              <a:xfrm>
                <a:off x="4914" y="1922"/>
                <a:ext cx="50" cy="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7" name="Freeform 399"/>
              <p:cNvSpPr>
                <a:spLocks noEditPoints="1"/>
              </p:cNvSpPr>
              <p:nvPr userDrawn="1"/>
            </p:nvSpPr>
            <p:spPr bwMode="auto">
              <a:xfrm>
                <a:off x="4892" y="1895"/>
                <a:ext cx="186" cy="140"/>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8" name="Rectangle 400"/>
              <p:cNvSpPr>
                <a:spLocks noChangeArrowheads="1"/>
              </p:cNvSpPr>
              <p:nvPr userDrawn="1"/>
            </p:nvSpPr>
            <p:spPr bwMode="auto">
              <a:xfrm>
                <a:off x="4539" y="2370"/>
                <a:ext cx="56" cy="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9" name="Rectangle 401"/>
              <p:cNvSpPr>
                <a:spLocks noChangeArrowheads="1"/>
              </p:cNvSpPr>
              <p:nvPr userDrawn="1"/>
            </p:nvSpPr>
            <p:spPr bwMode="auto">
              <a:xfrm>
                <a:off x="4530" y="2345"/>
                <a:ext cx="78"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0" name="Rectangle 402"/>
              <p:cNvSpPr>
                <a:spLocks noChangeArrowheads="1"/>
              </p:cNvSpPr>
              <p:nvPr userDrawn="1"/>
            </p:nvSpPr>
            <p:spPr bwMode="auto">
              <a:xfrm>
                <a:off x="4544" y="2319"/>
                <a:ext cx="25"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1" name="Freeform 403"/>
              <p:cNvSpPr>
                <a:spLocks noEditPoints="1"/>
              </p:cNvSpPr>
              <p:nvPr userDrawn="1"/>
            </p:nvSpPr>
            <p:spPr bwMode="auto">
              <a:xfrm>
                <a:off x="4497" y="2282"/>
                <a:ext cx="174" cy="151"/>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2" name="Freeform 404"/>
              <p:cNvSpPr>
                <a:spLocks noEditPoints="1"/>
              </p:cNvSpPr>
              <p:nvPr userDrawn="1"/>
            </p:nvSpPr>
            <p:spPr bwMode="auto">
              <a:xfrm>
                <a:off x="4145" y="2588"/>
                <a:ext cx="171" cy="134"/>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3" name="Freeform 405"/>
              <p:cNvSpPr>
                <a:spLocks/>
              </p:cNvSpPr>
              <p:nvPr userDrawn="1"/>
            </p:nvSpPr>
            <p:spPr bwMode="auto">
              <a:xfrm>
                <a:off x="4287" y="2676"/>
                <a:ext cx="15" cy="8"/>
              </a:xfrm>
              <a:custGeom>
                <a:avLst/>
                <a:gdLst>
                  <a:gd name="T0" fmla="*/ 0 w 15"/>
                  <a:gd name="T1" fmla="*/ 0 h 8"/>
                  <a:gd name="T2" fmla="*/ 0 w 15"/>
                  <a:gd name="T3" fmla="*/ 8 h 8"/>
                  <a:gd name="T4" fmla="*/ 0 w 15"/>
                  <a:gd name="T5" fmla="*/ 8 h 8"/>
                  <a:gd name="T6" fmla="*/ 15 w 15"/>
                  <a:gd name="T7" fmla="*/ 8 h 8"/>
                  <a:gd name="T8" fmla="*/ 15 w 15"/>
                  <a:gd name="T9" fmla="*/ 0 h 8"/>
                  <a:gd name="T10" fmla="*/ 0 w 15"/>
                  <a:gd name="T11" fmla="*/ 0 h 8"/>
                  <a:gd name="T12" fmla="*/ 0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0" y="0"/>
                    </a:moveTo>
                    <a:lnTo>
                      <a:pt x="0" y="8"/>
                    </a:lnTo>
                    <a:lnTo>
                      <a:pt x="0" y="8"/>
                    </a:lnTo>
                    <a:lnTo>
                      <a:pt x="15" y="8"/>
                    </a:lnTo>
                    <a:lnTo>
                      <a:pt x="15" y="0"/>
                    </a:lnTo>
                    <a:lnTo>
                      <a:pt x="0"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
          <p:nvSpPr>
            <p:cNvPr id="8" name="Rectangle 407"/>
            <p:cNvSpPr>
              <a:spLocks noChangeArrowheads="1"/>
            </p:cNvSpPr>
            <p:nvPr userDrawn="1"/>
          </p:nvSpPr>
          <p:spPr bwMode="auto">
            <a:xfrm>
              <a:off x="4269" y="2676"/>
              <a:ext cx="13" cy="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 name="Freeform 408"/>
            <p:cNvSpPr>
              <a:spLocks/>
            </p:cNvSpPr>
            <p:nvPr userDrawn="1"/>
          </p:nvSpPr>
          <p:spPr bwMode="auto">
            <a:xfrm>
              <a:off x="4243" y="2676"/>
              <a:ext cx="21" cy="8"/>
            </a:xfrm>
            <a:custGeom>
              <a:avLst/>
              <a:gdLst>
                <a:gd name="T0" fmla="*/ 0 w 21"/>
                <a:gd name="T1" fmla="*/ 8 h 8"/>
                <a:gd name="T2" fmla="*/ 0 w 21"/>
                <a:gd name="T3" fmla="*/ 8 h 8"/>
                <a:gd name="T4" fmla="*/ 21 w 21"/>
                <a:gd name="T5" fmla="*/ 8 h 8"/>
                <a:gd name="T6" fmla="*/ 21 w 21"/>
                <a:gd name="T7" fmla="*/ 0 h 8"/>
                <a:gd name="T8" fmla="*/ 0 w 21"/>
                <a:gd name="T9" fmla="*/ 0 h 8"/>
                <a:gd name="T10" fmla="*/ 0 w 21"/>
                <a:gd name="T11" fmla="*/ 8 h 8"/>
              </a:gdLst>
              <a:ahLst/>
              <a:cxnLst>
                <a:cxn ang="0">
                  <a:pos x="T0" y="T1"/>
                </a:cxn>
                <a:cxn ang="0">
                  <a:pos x="T2" y="T3"/>
                </a:cxn>
                <a:cxn ang="0">
                  <a:pos x="T4" y="T5"/>
                </a:cxn>
                <a:cxn ang="0">
                  <a:pos x="T6" y="T7"/>
                </a:cxn>
                <a:cxn ang="0">
                  <a:pos x="T8" y="T9"/>
                </a:cxn>
                <a:cxn ang="0">
                  <a:pos x="T10" y="T11"/>
                </a:cxn>
              </a:cxnLst>
              <a:rect l="0" t="0" r="r" b="b"/>
              <a:pathLst>
                <a:path w="21" h="8">
                  <a:moveTo>
                    <a:pt x="0" y="8"/>
                  </a:moveTo>
                  <a:lnTo>
                    <a:pt x="0" y="8"/>
                  </a:lnTo>
                  <a:lnTo>
                    <a:pt x="21" y="8"/>
                  </a:lnTo>
                  <a:lnTo>
                    <a:pt x="21" y="0"/>
                  </a:lnTo>
                  <a:lnTo>
                    <a:pt x="0"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 name="Freeform 409"/>
            <p:cNvSpPr>
              <a:spLocks/>
            </p:cNvSpPr>
            <p:nvPr userDrawn="1"/>
          </p:nvSpPr>
          <p:spPr bwMode="auto">
            <a:xfrm>
              <a:off x="4176" y="267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 name="Freeform 410"/>
            <p:cNvSpPr>
              <a:spLocks/>
            </p:cNvSpPr>
            <p:nvPr userDrawn="1"/>
          </p:nvSpPr>
          <p:spPr bwMode="auto">
            <a:xfrm>
              <a:off x="4176" y="2691"/>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 name="Freeform 411"/>
            <p:cNvSpPr>
              <a:spLocks noEditPoints="1"/>
            </p:cNvSpPr>
            <p:nvPr userDrawn="1"/>
          </p:nvSpPr>
          <p:spPr bwMode="auto">
            <a:xfrm>
              <a:off x="3183" y="2598"/>
              <a:ext cx="180" cy="176"/>
            </a:xfrm>
            <a:custGeom>
              <a:avLst/>
              <a:gdLst>
                <a:gd name="T0" fmla="*/ 116 w 180"/>
                <a:gd name="T1" fmla="*/ 120 h 176"/>
                <a:gd name="T2" fmla="*/ 118 w 180"/>
                <a:gd name="T3" fmla="*/ 120 h 176"/>
                <a:gd name="T4" fmla="*/ 118 w 180"/>
                <a:gd name="T5" fmla="*/ 146 h 176"/>
                <a:gd name="T6" fmla="*/ 118 w 180"/>
                <a:gd name="T7" fmla="*/ 146 h 176"/>
                <a:gd name="T8" fmla="*/ 50 w 180"/>
                <a:gd name="T9" fmla="*/ 146 h 176"/>
                <a:gd name="T10" fmla="*/ 20 w 180"/>
                <a:gd name="T11" fmla="*/ 176 h 176"/>
                <a:gd name="T12" fmla="*/ 20 w 180"/>
                <a:gd name="T13" fmla="*/ 146 h 176"/>
                <a:gd name="T14" fmla="*/ 0 w 180"/>
                <a:gd name="T15" fmla="*/ 146 h 176"/>
                <a:gd name="T16" fmla="*/ 0 w 180"/>
                <a:gd name="T17" fmla="*/ 51 h 176"/>
                <a:gd name="T18" fmla="*/ 0 w 180"/>
                <a:gd name="T19" fmla="*/ 51 h 176"/>
                <a:gd name="T20" fmla="*/ 37 w 180"/>
                <a:gd name="T21" fmla="*/ 51 h 176"/>
                <a:gd name="T22" fmla="*/ 37 w 180"/>
                <a:gd name="T23" fmla="*/ 100 h 176"/>
                <a:gd name="T24" fmla="*/ 37 w 180"/>
                <a:gd name="T25" fmla="*/ 114 h 176"/>
                <a:gd name="T26" fmla="*/ 37 w 180"/>
                <a:gd name="T27" fmla="*/ 120 h 176"/>
                <a:gd name="T28" fmla="*/ 44 w 180"/>
                <a:gd name="T29" fmla="*/ 120 h 176"/>
                <a:gd name="T30" fmla="*/ 55 w 180"/>
                <a:gd name="T31" fmla="*/ 120 h 176"/>
                <a:gd name="T32" fmla="*/ 116 w 180"/>
                <a:gd name="T33" fmla="*/ 120 h 176"/>
                <a:gd name="T34" fmla="*/ 180 w 180"/>
                <a:gd name="T35" fmla="*/ 0 h 176"/>
                <a:gd name="T36" fmla="*/ 180 w 180"/>
                <a:gd name="T37" fmla="*/ 110 h 176"/>
                <a:gd name="T38" fmla="*/ 165 w 180"/>
                <a:gd name="T39" fmla="*/ 110 h 176"/>
                <a:gd name="T40" fmla="*/ 165 w 180"/>
                <a:gd name="T41" fmla="*/ 149 h 176"/>
                <a:gd name="T42" fmla="*/ 126 w 180"/>
                <a:gd name="T43" fmla="*/ 110 h 176"/>
                <a:gd name="T44" fmla="*/ 45 w 180"/>
                <a:gd name="T45" fmla="*/ 110 h 176"/>
                <a:gd name="T46" fmla="*/ 45 w 180"/>
                <a:gd name="T47" fmla="*/ 0 h 176"/>
                <a:gd name="T48" fmla="*/ 180 w 180"/>
                <a:gd name="T49" fmla="*/ 0 h 176"/>
                <a:gd name="T50" fmla="*/ 172 w 180"/>
                <a:gd name="T51" fmla="*/ 7 h 176"/>
                <a:gd name="T52" fmla="*/ 54 w 180"/>
                <a:gd name="T53" fmla="*/ 7 h 176"/>
                <a:gd name="T54" fmla="*/ 54 w 180"/>
                <a:gd name="T55" fmla="*/ 103 h 176"/>
                <a:gd name="T56" fmla="*/ 130 w 180"/>
                <a:gd name="T57" fmla="*/ 103 h 176"/>
                <a:gd name="T58" fmla="*/ 157 w 180"/>
                <a:gd name="T59" fmla="*/ 130 h 176"/>
                <a:gd name="T60" fmla="*/ 157 w 180"/>
                <a:gd name="T61" fmla="*/ 103 h 176"/>
                <a:gd name="T62" fmla="*/ 172 w 180"/>
                <a:gd name="T63" fmla="*/ 103 h 176"/>
                <a:gd name="T64" fmla="*/ 172 w 180"/>
                <a:gd name="T65" fmla="*/ 7 h 176"/>
                <a:gd name="T66" fmla="*/ 79 w 180"/>
                <a:gd name="T67" fmla="*/ 80 h 176"/>
                <a:gd name="T68" fmla="*/ 143 w 180"/>
                <a:gd name="T69" fmla="*/ 80 h 176"/>
                <a:gd name="T70" fmla="*/ 143 w 180"/>
                <a:gd name="T71" fmla="*/ 73 h 176"/>
                <a:gd name="T72" fmla="*/ 79 w 180"/>
                <a:gd name="T73" fmla="*/ 73 h 176"/>
                <a:gd name="T74" fmla="*/ 79 w 180"/>
                <a:gd name="T75" fmla="*/ 80 h 176"/>
                <a:gd name="T76" fmla="*/ 158 w 180"/>
                <a:gd name="T77" fmla="*/ 49 h 176"/>
                <a:gd name="T78" fmla="*/ 71 w 180"/>
                <a:gd name="T79" fmla="*/ 49 h 176"/>
                <a:gd name="T80" fmla="*/ 71 w 180"/>
                <a:gd name="T81" fmla="*/ 56 h 176"/>
                <a:gd name="T82" fmla="*/ 158 w 180"/>
                <a:gd name="T83" fmla="*/ 56 h 176"/>
                <a:gd name="T84" fmla="*/ 158 w 180"/>
                <a:gd name="T85" fmla="*/ 49 h 176"/>
                <a:gd name="T86" fmla="*/ 115 w 180"/>
                <a:gd name="T87" fmla="*/ 27 h 176"/>
                <a:gd name="T88" fmla="*/ 86 w 180"/>
                <a:gd name="T89" fmla="*/ 27 h 176"/>
                <a:gd name="T90" fmla="*/ 86 w 180"/>
                <a:gd name="T91" fmla="*/ 32 h 176"/>
                <a:gd name="T92" fmla="*/ 115 w 180"/>
                <a:gd name="T93" fmla="*/ 32 h 176"/>
                <a:gd name="T94" fmla="*/ 115 w 180"/>
                <a:gd name="T95"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6">
                  <a:moveTo>
                    <a:pt x="116" y="120"/>
                  </a:moveTo>
                  <a:lnTo>
                    <a:pt x="118" y="120"/>
                  </a:lnTo>
                  <a:lnTo>
                    <a:pt x="118" y="146"/>
                  </a:lnTo>
                  <a:lnTo>
                    <a:pt x="118" y="146"/>
                  </a:lnTo>
                  <a:lnTo>
                    <a:pt x="50" y="146"/>
                  </a:lnTo>
                  <a:lnTo>
                    <a:pt x="20" y="176"/>
                  </a:lnTo>
                  <a:lnTo>
                    <a:pt x="20" y="146"/>
                  </a:lnTo>
                  <a:lnTo>
                    <a:pt x="0" y="146"/>
                  </a:lnTo>
                  <a:lnTo>
                    <a:pt x="0" y="51"/>
                  </a:lnTo>
                  <a:lnTo>
                    <a:pt x="0" y="51"/>
                  </a:lnTo>
                  <a:lnTo>
                    <a:pt x="37" y="51"/>
                  </a:lnTo>
                  <a:lnTo>
                    <a:pt x="37" y="100"/>
                  </a:lnTo>
                  <a:lnTo>
                    <a:pt x="37" y="114"/>
                  </a:lnTo>
                  <a:lnTo>
                    <a:pt x="37" y="120"/>
                  </a:lnTo>
                  <a:lnTo>
                    <a:pt x="44" y="120"/>
                  </a:lnTo>
                  <a:lnTo>
                    <a:pt x="55" y="120"/>
                  </a:lnTo>
                  <a:lnTo>
                    <a:pt x="116" y="120"/>
                  </a:lnTo>
                  <a:close/>
                  <a:moveTo>
                    <a:pt x="180" y="0"/>
                  </a:moveTo>
                  <a:lnTo>
                    <a:pt x="180" y="110"/>
                  </a:lnTo>
                  <a:lnTo>
                    <a:pt x="165" y="110"/>
                  </a:lnTo>
                  <a:lnTo>
                    <a:pt x="165" y="149"/>
                  </a:lnTo>
                  <a:lnTo>
                    <a:pt x="126" y="110"/>
                  </a:lnTo>
                  <a:lnTo>
                    <a:pt x="45" y="110"/>
                  </a:lnTo>
                  <a:lnTo>
                    <a:pt x="45" y="0"/>
                  </a:lnTo>
                  <a:lnTo>
                    <a:pt x="180" y="0"/>
                  </a:lnTo>
                  <a:close/>
                  <a:moveTo>
                    <a:pt x="172" y="7"/>
                  </a:moveTo>
                  <a:lnTo>
                    <a:pt x="54" y="7"/>
                  </a:lnTo>
                  <a:lnTo>
                    <a:pt x="54" y="103"/>
                  </a:lnTo>
                  <a:lnTo>
                    <a:pt x="130" y="103"/>
                  </a:lnTo>
                  <a:lnTo>
                    <a:pt x="157" y="130"/>
                  </a:lnTo>
                  <a:lnTo>
                    <a:pt x="157" y="103"/>
                  </a:lnTo>
                  <a:lnTo>
                    <a:pt x="172" y="103"/>
                  </a:lnTo>
                  <a:lnTo>
                    <a:pt x="172" y="7"/>
                  </a:lnTo>
                  <a:close/>
                  <a:moveTo>
                    <a:pt x="79" y="80"/>
                  </a:moveTo>
                  <a:lnTo>
                    <a:pt x="143" y="80"/>
                  </a:lnTo>
                  <a:lnTo>
                    <a:pt x="143" y="73"/>
                  </a:lnTo>
                  <a:lnTo>
                    <a:pt x="79" y="73"/>
                  </a:lnTo>
                  <a:lnTo>
                    <a:pt x="79" y="80"/>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 name="Freeform 412"/>
            <p:cNvSpPr>
              <a:spLocks noEditPoints="1"/>
            </p:cNvSpPr>
            <p:nvPr userDrawn="1"/>
          </p:nvSpPr>
          <p:spPr bwMode="auto">
            <a:xfrm>
              <a:off x="2683" y="2051"/>
              <a:ext cx="155" cy="155"/>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 name="Freeform 413"/>
            <p:cNvSpPr>
              <a:spLocks noEditPoints="1"/>
            </p:cNvSpPr>
            <p:nvPr userDrawn="1"/>
          </p:nvSpPr>
          <p:spPr bwMode="auto">
            <a:xfrm>
              <a:off x="2117" y="2365"/>
              <a:ext cx="174"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 name="Freeform 414"/>
            <p:cNvSpPr>
              <a:spLocks noEditPoints="1"/>
            </p:cNvSpPr>
            <p:nvPr userDrawn="1"/>
          </p:nvSpPr>
          <p:spPr bwMode="auto">
            <a:xfrm>
              <a:off x="7643" y="1849"/>
              <a:ext cx="172" cy="175"/>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 name="Freeform 415"/>
            <p:cNvSpPr>
              <a:spLocks noEditPoints="1"/>
            </p:cNvSpPr>
            <p:nvPr userDrawn="1"/>
          </p:nvSpPr>
          <p:spPr bwMode="auto">
            <a:xfrm>
              <a:off x="2409" y="2284"/>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 name="Freeform 416"/>
            <p:cNvSpPr>
              <a:spLocks noEditPoints="1"/>
            </p:cNvSpPr>
            <p:nvPr userDrawn="1"/>
          </p:nvSpPr>
          <p:spPr bwMode="auto">
            <a:xfrm>
              <a:off x="6084" y="333"/>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 name="Oval 417"/>
            <p:cNvSpPr>
              <a:spLocks noChangeArrowheads="1"/>
            </p:cNvSpPr>
            <p:nvPr userDrawn="1"/>
          </p:nvSpPr>
          <p:spPr bwMode="auto">
            <a:xfrm>
              <a:off x="5221" y="2769"/>
              <a:ext cx="19" cy="19"/>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 name="Oval 418"/>
            <p:cNvSpPr>
              <a:spLocks noChangeArrowheads="1"/>
            </p:cNvSpPr>
            <p:nvPr userDrawn="1"/>
          </p:nvSpPr>
          <p:spPr bwMode="auto">
            <a:xfrm>
              <a:off x="5265" y="2769"/>
              <a:ext cx="19" cy="19"/>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 name="Freeform 419"/>
            <p:cNvSpPr>
              <a:spLocks noEditPoints="1"/>
            </p:cNvSpPr>
            <p:nvPr userDrawn="1"/>
          </p:nvSpPr>
          <p:spPr bwMode="auto">
            <a:xfrm>
              <a:off x="5159" y="2644"/>
              <a:ext cx="162" cy="117"/>
            </a:xfrm>
            <a:custGeom>
              <a:avLst/>
              <a:gdLst>
                <a:gd name="T0" fmla="*/ 162 w 162"/>
                <a:gd name="T1" fmla="*/ 18 h 117"/>
                <a:gd name="T2" fmla="*/ 32 w 162"/>
                <a:gd name="T3" fmla="*/ 18 h 117"/>
                <a:gd name="T4" fmla="*/ 27 w 162"/>
                <a:gd name="T5" fmla="*/ 0 h 117"/>
                <a:gd name="T6" fmla="*/ 0 w 162"/>
                <a:gd name="T7" fmla="*/ 0 h 117"/>
                <a:gd name="T8" fmla="*/ 0 w 162"/>
                <a:gd name="T9" fmla="*/ 12 h 117"/>
                <a:gd name="T10" fmla="*/ 18 w 162"/>
                <a:gd name="T11" fmla="*/ 12 h 117"/>
                <a:gd name="T12" fmla="*/ 47 w 162"/>
                <a:gd name="T13" fmla="*/ 117 h 117"/>
                <a:gd name="T14" fmla="*/ 138 w 162"/>
                <a:gd name="T15" fmla="*/ 117 h 117"/>
                <a:gd name="T16" fmla="*/ 141 w 162"/>
                <a:gd name="T17" fmla="*/ 105 h 117"/>
                <a:gd name="T18" fmla="*/ 55 w 162"/>
                <a:gd name="T19" fmla="*/ 105 h 117"/>
                <a:gd name="T20" fmla="*/ 52 w 162"/>
                <a:gd name="T21" fmla="*/ 93 h 117"/>
                <a:gd name="T22" fmla="*/ 145 w 162"/>
                <a:gd name="T23" fmla="*/ 93 h 117"/>
                <a:gd name="T24" fmla="*/ 162 w 162"/>
                <a:gd name="T25" fmla="*/ 18 h 117"/>
                <a:gd name="T26" fmla="*/ 50 w 162"/>
                <a:gd name="T27" fmla="*/ 86 h 117"/>
                <a:gd name="T28" fmla="*/ 33 w 162"/>
                <a:gd name="T29" fmla="*/ 27 h 117"/>
                <a:gd name="T30" fmla="*/ 152 w 162"/>
                <a:gd name="T31" fmla="*/ 27 h 117"/>
                <a:gd name="T32" fmla="*/ 138 w 162"/>
                <a:gd name="T33" fmla="*/ 86 h 117"/>
                <a:gd name="T34" fmla="*/ 50 w 162"/>
                <a:gd name="T35" fmla="*/ 8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17">
                  <a:moveTo>
                    <a:pt x="162" y="18"/>
                  </a:moveTo>
                  <a:lnTo>
                    <a:pt x="32" y="18"/>
                  </a:lnTo>
                  <a:lnTo>
                    <a:pt x="27" y="0"/>
                  </a:lnTo>
                  <a:lnTo>
                    <a:pt x="0" y="0"/>
                  </a:lnTo>
                  <a:lnTo>
                    <a:pt x="0" y="12"/>
                  </a:lnTo>
                  <a:lnTo>
                    <a:pt x="18" y="12"/>
                  </a:lnTo>
                  <a:lnTo>
                    <a:pt x="47" y="117"/>
                  </a:lnTo>
                  <a:lnTo>
                    <a:pt x="138" y="117"/>
                  </a:lnTo>
                  <a:lnTo>
                    <a:pt x="141" y="105"/>
                  </a:lnTo>
                  <a:lnTo>
                    <a:pt x="55" y="105"/>
                  </a:lnTo>
                  <a:lnTo>
                    <a:pt x="52" y="93"/>
                  </a:lnTo>
                  <a:lnTo>
                    <a:pt x="145" y="93"/>
                  </a:lnTo>
                  <a:lnTo>
                    <a:pt x="162" y="18"/>
                  </a:lnTo>
                  <a:close/>
                  <a:moveTo>
                    <a:pt x="50" y="86"/>
                  </a:moveTo>
                  <a:lnTo>
                    <a:pt x="33" y="27"/>
                  </a:lnTo>
                  <a:lnTo>
                    <a:pt x="152" y="27"/>
                  </a:lnTo>
                  <a:lnTo>
                    <a:pt x="138" y="86"/>
                  </a:lnTo>
                  <a:lnTo>
                    <a:pt x="50" y="8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 name="Freeform 420"/>
            <p:cNvSpPr>
              <a:spLocks/>
            </p:cNvSpPr>
            <p:nvPr userDrawn="1"/>
          </p:nvSpPr>
          <p:spPr bwMode="auto">
            <a:xfrm>
              <a:off x="5219" y="2708"/>
              <a:ext cx="66" cy="9"/>
            </a:xfrm>
            <a:custGeom>
              <a:avLst/>
              <a:gdLst>
                <a:gd name="T0" fmla="*/ 2 w 66"/>
                <a:gd name="T1" fmla="*/ 9 h 9"/>
                <a:gd name="T2" fmla="*/ 65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5" y="9"/>
                  </a:lnTo>
                  <a:lnTo>
                    <a:pt x="66" y="0"/>
                  </a:lnTo>
                  <a:lnTo>
                    <a:pt x="0" y="0"/>
                  </a:lnTo>
                  <a:lnTo>
                    <a:pt x="2" y="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 name="Freeform 421"/>
            <p:cNvSpPr>
              <a:spLocks/>
            </p:cNvSpPr>
            <p:nvPr userDrawn="1"/>
          </p:nvSpPr>
          <p:spPr bwMode="auto">
            <a:xfrm>
              <a:off x="5213" y="2683"/>
              <a:ext cx="79" cy="7"/>
            </a:xfrm>
            <a:custGeom>
              <a:avLst/>
              <a:gdLst>
                <a:gd name="T0" fmla="*/ 1 w 79"/>
                <a:gd name="T1" fmla="*/ 7 h 7"/>
                <a:gd name="T2" fmla="*/ 77 w 79"/>
                <a:gd name="T3" fmla="*/ 7 h 7"/>
                <a:gd name="T4" fmla="*/ 79 w 79"/>
                <a:gd name="T5" fmla="*/ 0 h 7"/>
                <a:gd name="T6" fmla="*/ 0 w 79"/>
                <a:gd name="T7" fmla="*/ 0 h 7"/>
                <a:gd name="T8" fmla="*/ 1 w 79"/>
                <a:gd name="T9" fmla="*/ 7 h 7"/>
              </a:gdLst>
              <a:ahLst/>
              <a:cxnLst>
                <a:cxn ang="0">
                  <a:pos x="T0" y="T1"/>
                </a:cxn>
                <a:cxn ang="0">
                  <a:pos x="T2" y="T3"/>
                </a:cxn>
                <a:cxn ang="0">
                  <a:pos x="T4" y="T5"/>
                </a:cxn>
                <a:cxn ang="0">
                  <a:pos x="T6" y="T7"/>
                </a:cxn>
                <a:cxn ang="0">
                  <a:pos x="T8" y="T9"/>
                </a:cxn>
              </a:cxnLst>
              <a:rect l="0" t="0" r="r" b="b"/>
              <a:pathLst>
                <a:path w="79" h="7">
                  <a:moveTo>
                    <a:pt x="1" y="7"/>
                  </a:moveTo>
                  <a:lnTo>
                    <a:pt x="77" y="7"/>
                  </a:lnTo>
                  <a:lnTo>
                    <a:pt x="79" y="0"/>
                  </a:lnTo>
                  <a:lnTo>
                    <a:pt x="0" y="0"/>
                  </a:lnTo>
                  <a:lnTo>
                    <a:pt x="1" y="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 name="Freeform 422"/>
            <p:cNvSpPr>
              <a:spLocks/>
            </p:cNvSpPr>
            <p:nvPr userDrawn="1"/>
          </p:nvSpPr>
          <p:spPr bwMode="auto">
            <a:xfrm>
              <a:off x="-442" y="776"/>
              <a:ext cx="228" cy="105"/>
            </a:xfrm>
            <a:custGeom>
              <a:avLst/>
              <a:gdLst>
                <a:gd name="T0" fmla="*/ 207 w 228"/>
                <a:gd name="T1" fmla="*/ 46 h 105"/>
                <a:gd name="T2" fmla="*/ 228 w 228"/>
                <a:gd name="T3" fmla="*/ 37 h 105"/>
                <a:gd name="T4" fmla="*/ 115 w 228"/>
                <a:gd name="T5" fmla="*/ 0 h 105"/>
                <a:gd name="T6" fmla="*/ 0 w 228"/>
                <a:gd name="T7" fmla="*/ 37 h 105"/>
                <a:gd name="T8" fmla="*/ 115 w 228"/>
                <a:gd name="T9" fmla="*/ 76 h 105"/>
                <a:gd name="T10" fmla="*/ 200 w 228"/>
                <a:gd name="T11" fmla="*/ 47 h 105"/>
                <a:gd name="T12" fmla="*/ 200 w 228"/>
                <a:gd name="T13" fmla="*/ 88 h 105"/>
                <a:gd name="T14" fmla="*/ 195 w 228"/>
                <a:gd name="T15" fmla="*/ 88 h 105"/>
                <a:gd name="T16" fmla="*/ 195 w 228"/>
                <a:gd name="T17" fmla="*/ 105 h 105"/>
                <a:gd name="T18" fmla="*/ 217 w 228"/>
                <a:gd name="T19" fmla="*/ 105 h 105"/>
                <a:gd name="T20" fmla="*/ 217 w 228"/>
                <a:gd name="T21" fmla="*/ 88 h 105"/>
                <a:gd name="T22" fmla="*/ 207 w 228"/>
                <a:gd name="T23" fmla="*/ 88 h 105"/>
                <a:gd name="T24" fmla="*/ 207 w 228"/>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05">
                  <a:moveTo>
                    <a:pt x="207" y="46"/>
                  </a:moveTo>
                  <a:lnTo>
                    <a:pt x="228" y="37"/>
                  </a:lnTo>
                  <a:lnTo>
                    <a:pt x="115" y="0"/>
                  </a:lnTo>
                  <a:lnTo>
                    <a:pt x="0" y="37"/>
                  </a:lnTo>
                  <a:lnTo>
                    <a:pt x="115" y="76"/>
                  </a:lnTo>
                  <a:lnTo>
                    <a:pt x="200" y="47"/>
                  </a:lnTo>
                  <a:lnTo>
                    <a:pt x="200" y="88"/>
                  </a:lnTo>
                  <a:lnTo>
                    <a:pt x="195" y="88"/>
                  </a:lnTo>
                  <a:lnTo>
                    <a:pt x="195" y="105"/>
                  </a:lnTo>
                  <a:lnTo>
                    <a:pt x="217" y="105"/>
                  </a:lnTo>
                  <a:lnTo>
                    <a:pt x="217" y="88"/>
                  </a:lnTo>
                  <a:lnTo>
                    <a:pt x="207" y="88"/>
                  </a:lnTo>
                  <a:lnTo>
                    <a:pt x="207" y="4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 name="Freeform 423"/>
            <p:cNvSpPr>
              <a:spLocks noEditPoints="1"/>
            </p:cNvSpPr>
            <p:nvPr userDrawn="1"/>
          </p:nvSpPr>
          <p:spPr bwMode="auto">
            <a:xfrm>
              <a:off x="-398" y="844"/>
              <a:ext cx="139" cy="76"/>
            </a:xfrm>
            <a:custGeom>
              <a:avLst/>
              <a:gdLst>
                <a:gd name="T0" fmla="*/ 0 w 139"/>
                <a:gd name="T1" fmla="*/ 0 h 76"/>
                <a:gd name="T2" fmla="*/ 0 w 139"/>
                <a:gd name="T3" fmla="*/ 59 h 76"/>
                <a:gd name="T4" fmla="*/ 27 w 139"/>
                <a:gd name="T5" fmla="*/ 59 h 76"/>
                <a:gd name="T6" fmla="*/ 27 w 139"/>
                <a:gd name="T7" fmla="*/ 76 h 76"/>
                <a:gd name="T8" fmla="*/ 119 w 139"/>
                <a:gd name="T9" fmla="*/ 76 h 76"/>
                <a:gd name="T10" fmla="*/ 119 w 139"/>
                <a:gd name="T11" fmla="*/ 59 h 76"/>
                <a:gd name="T12" fmla="*/ 139 w 139"/>
                <a:gd name="T13" fmla="*/ 59 h 76"/>
                <a:gd name="T14" fmla="*/ 139 w 139"/>
                <a:gd name="T15" fmla="*/ 0 h 76"/>
                <a:gd name="T16" fmla="*/ 71 w 139"/>
                <a:gd name="T17" fmla="*/ 23 h 76"/>
                <a:gd name="T18" fmla="*/ 0 w 139"/>
                <a:gd name="T19" fmla="*/ 0 h 76"/>
                <a:gd name="T20" fmla="*/ 130 w 139"/>
                <a:gd name="T21" fmla="*/ 50 h 76"/>
                <a:gd name="T22" fmla="*/ 110 w 139"/>
                <a:gd name="T23" fmla="*/ 50 h 76"/>
                <a:gd name="T24" fmla="*/ 110 w 139"/>
                <a:gd name="T25" fmla="*/ 69 h 76"/>
                <a:gd name="T26" fmla="*/ 34 w 139"/>
                <a:gd name="T27" fmla="*/ 69 h 76"/>
                <a:gd name="T28" fmla="*/ 34 w 139"/>
                <a:gd name="T29" fmla="*/ 50 h 76"/>
                <a:gd name="T30" fmla="*/ 7 w 139"/>
                <a:gd name="T31" fmla="*/ 50 h 76"/>
                <a:gd name="T32" fmla="*/ 7 w 139"/>
                <a:gd name="T33" fmla="*/ 10 h 76"/>
                <a:gd name="T34" fmla="*/ 71 w 139"/>
                <a:gd name="T35" fmla="*/ 32 h 76"/>
                <a:gd name="T36" fmla="*/ 130 w 139"/>
                <a:gd name="T37" fmla="*/ 11 h 76"/>
                <a:gd name="T38" fmla="*/ 130 w 139"/>
                <a:gd name="T39" fmla="*/ 5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76">
                  <a:moveTo>
                    <a:pt x="0" y="0"/>
                  </a:moveTo>
                  <a:lnTo>
                    <a:pt x="0" y="59"/>
                  </a:lnTo>
                  <a:lnTo>
                    <a:pt x="27" y="59"/>
                  </a:lnTo>
                  <a:lnTo>
                    <a:pt x="27" y="76"/>
                  </a:lnTo>
                  <a:lnTo>
                    <a:pt x="119" y="76"/>
                  </a:lnTo>
                  <a:lnTo>
                    <a:pt x="119" y="59"/>
                  </a:lnTo>
                  <a:lnTo>
                    <a:pt x="139" y="59"/>
                  </a:lnTo>
                  <a:lnTo>
                    <a:pt x="139"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 name="Freeform 424"/>
            <p:cNvSpPr>
              <a:spLocks noEditPoints="1"/>
            </p:cNvSpPr>
            <p:nvPr userDrawn="1"/>
          </p:nvSpPr>
          <p:spPr bwMode="auto">
            <a:xfrm>
              <a:off x="6415" y="2608"/>
              <a:ext cx="176" cy="176"/>
            </a:xfrm>
            <a:custGeom>
              <a:avLst/>
              <a:gdLst>
                <a:gd name="T0" fmla="*/ 0 w 176"/>
                <a:gd name="T1" fmla="*/ 0 h 176"/>
                <a:gd name="T2" fmla="*/ 0 w 176"/>
                <a:gd name="T3" fmla="*/ 176 h 176"/>
                <a:gd name="T4" fmla="*/ 176 w 176"/>
                <a:gd name="T5" fmla="*/ 176 h 176"/>
                <a:gd name="T6" fmla="*/ 176 w 176"/>
                <a:gd name="T7" fmla="*/ 0 h 176"/>
                <a:gd name="T8" fmla="*/ 0 w 176"/>
                <a:gd name="T9" fmla="*/ 0 h 176"/>
                <a:gd name="T10" fmla="*/ 169 w 176"/>
                <a:gd name="T11" fmla="*/ 168 h 176"/>
                <a:gd name="T12" fmla="*/ 9 w 176"/>
                <a:gd name="T13" fmla="*/ 168 h 176"/>
                <a:gd name="T14" fmla="*/ 9 w 176"/>
                <a:gd name="T15" fmla="*/ 9 h 176"/>
                <a:gd name="T16" fmla="*/ 169 w 176"/>
                <a:gd name="T17" fmla="*/ 9 h 176"/>
                <a:gd name="T18" fmla="*/ 169 w 176"/>
                <a:gd name="T1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0" y="0"/>
                  </a:moveTo>
                  <a:lnTo>
                    <a:pt x="0" y="176"/>
                  </a:lnTo>
                  <a:lnTo>
                    <a:pt x="176" y="176"/>
                  </a:lnTo>
                  <a:lnTo>
                    <a:pt x="176" y="0"/>
                  </a:lnTo>
                  <a:lnTo>
                    <a:pt x="0" y="0"/>
                  </a:lnTo>
                  <a:close/>
                  <a:moveTo>
                    <a:pt x="169" y="168"/>
                  </a:moveTo>
                  <a:lnTo>
                    <a:pt x="9" y="168"/>
                  </a:lnTo>
                  <a:lnTo>
                    <a:pt x="9" y="9"/>
                  </a:lnTo>
                  <a:lnTo>
                    <a:pt x="169" y="9"/>
                  </a:lnTo>
                  <a:lnTo>
                    <a:pt x="169" y="16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 name="Freeform 425"/>
            <p:cNvSpPr>
              <a:spLocks/>
            </p:cNvSpPr>
            <p:nvPr userDrawn="1"/>
          </p:nvSpPr>
          <p:spPr bwMode="auto">
            <a:xfrm>
              <a:off x="6447" y="2657"/>
              <a:ext cx="112" cy="104"/>
            </a:xfrm>
            <a:custGeom>
              <a:avLst/>
              <a:gdLst>
                <a:gd name="T0" fmla="*/ 9 w 112"/>
                <a:gd name="T1" fmla="*/ 68 h 104"/>
                <a:gd name="T2" fmla="*/ 27 w 112"/>
                <a:gd name="T3" fmla="*/ 68 h 104"/>
                <a:gd name="T4" fmla="*/ 27 w 112"/>
                <a:gd name="T5" fmla="*/ 104 h 104"/>
                <a:gd name="T6" fmla="*/ 27 w 112"/>
                <a:gd name="T7" fmla="*/ 104 h 104"/>
                <a:gd name="T8" fmla="*/ 34 w 112"/>
                <a:gd name="T9" fmla="*/ 104 h 104"/>
                <a:gd name="T10" fmla="*/ 34 w 112"/>
                <a:gd name="T11" fmla="*/ 104 h 104"/>
                <a:gd name="T12" fmla="*/ 34 w 112"/>
                <a:gd name="T13" fmla="*/ 44 h 104"/>
                <a:gd name="T14" fmla="*/ 53 w 112"/>
                <a:gd name="T15" fmla="*/ 44 h 104"/>
                <a:gd name="T16" fmla="*/ 53 w 112"/>
                <a:gd name="T17" fmla="*/ 104 h 104"/>
                <a:gd name="T18" fmla="*/ 53 w 112"/>
                <a:gd name="T19" fmla="*/ 104 h 104"/>
                <a:gd name="T20" fmla="*/ 61 w 112"/>
                <a:gd name="T21" fmla="*/ 104 h 104"/>
                <a:gd name="T22" fmla="*/ 61 w 112"/>
                <a:gd name="T23" fmla="*/ 104 h 104"/>
                <a:gd name="T24" fmla="*/ 61 w 112"/>
                <a:gd name="T25" fmla="*/ 31 h 104"/>
                <a:gd name="T26" fmla="*/ 78 w 112"/>
                <a:gd name="T27" fmla="*/ 31 h 104"/>
                <a:gd name="T28" fmla="*/ 78 w 112"/>
                <a:gd name="T29" fmla="*/ 104 h 104"/>
                <a:gd name="T30" fmla="*/ 80 w 112"/>
                <a:gd name="T31" fmla="*/ 104 h 104"/>
                <a:gd name="T32" fmla="*/ 86 w 112"/>
                <a:gd name="T33" fmla="*/ 104 h 104"/>
                <a:gd name="T34" fmla="*/ 86 w 112"/>
                <a:gd name="T35" fmla="*/ 104 h 104"/>
                <a:gd name="T36" fmla="*/ 86 w 112"/>
                <a:gd name="T37" fmla="*/ 7 h 104"/>
                <a:gd name="T38" fmla="*/ 105 w 112"/>
                <a:gd name="T39" fmla="*/ 7 h 104"/>
                <a:gd name="T40" fmla="*/ 105 w 112"/>
                <a:gd name="T41" fmla="*/ 104 h 104"/>
                <a:gd name="T42" fmla="*/ 112 w 112"/>
                <a:gd name="T43" fmla="*/ 104 h 104"/>
                <a:gd name="T44" fmla="*/ 112 w 112"/>
                <a:gd name="T45" fmla="*/ 0 h 104"/>
                <a:gd name="T46" fmla="*/ 80 w 112"/>
                <a:gd name="T47" fmla="*/ 0 h 104"/>
                <a:gd name="T48" fmla="*/ 80 w 112"/>
                <a:gd name="T49" fmla="*/ 24 h 104"/>
                <a:gd name="T50" fmla="*/ 53 w 112"/>
                <a:gd name="T51" fmla="*/ 24 h 104"/>
                <a:gd name="T52" fmla="*/ 53 w 112"/>
                <a:gd name="T53" fmla="*/ 36 h 104"/>
                <a:gd name="T54" fmla="*/ 27 w 112"/>
                <a:gd name="T55" fmla="*/ 36 h 104"/>
                <a:gd name="T56" fmla="*/ 27 w 112"/>
                <a:gd name="T57" fmla="*/ 60 h 104"/>
                <a:gd name="T58" fmla="*/ 0 w 112"/>
                <a:gd name="T59" fmla="*/ 60 h 104"/>
                <a:gd name="T60" fmla="*/ 0 w 112"/>
                <a:gd name="T61" fmla="*/ 104 h 104"/>
                <a:gd name="T62" fmla="*/ 9 w 112"/>
                <a:gd name="T63" fmla="*/ 104 h 104"/>
                <a:gd name="T64" fmla="*/ 9 w 112"/>
                <a:gd name="T65"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04">
                  <a:moveTo>
                    <a:pt x="9" y="68"/>
                  </a:moveTo>
                  <a:lnTo>
                    <a:pt x="27" y="68"/>
                  </a:lnTo>
                  <a:lnTo>
                    <a:pt x="27" y="104"/>
                  </a:lnTo>
                  <a:lnTo>
                    <a:pt x="27" y="104"/>
                  </a:lnTo>
                  <a:lnTo>
                    <a:pt x="34" y="104"/>
                  </a:lnTo>
                  <a:lnTo>
                    <a:pt x="34" y="104"/>
                  </a:lnTo>
                  <a:lnTo>
                    <a:pt x="34" y="44"/>
                  </a:lnTo>
                  <a:lnTo>
                    <a:pt x="53" y="44"/>
                  </a:lnTo>
                  <a:lnTo>
                    <a:pt x="53" y="104"/>
                  </a:lnTo>
                  <a:lnTo>
                    <a:pt x="53" y="104"/>
                  </a:lnTo>
                  <a:lnTo>
                    <a:pt x="61" y="104"/>
                  </a:lnTo>
                  <a:lnTo>
                    <a:pt x="61" y="104"/>
                  </a:lnTo>
                  <a:lnTo>
                    <a:pt x="61" y="31"/>
                  </a:lnTo>
                  <a:lnTo>
                    <a:pt x="78" y="31"/>
                  </a:lnTo>
                  <a:lnTo>
                    <a:pt x="78" y="104"/>
                  </a:lnTo>
                  <a:lnTo>
                    <a:pt x="80" y="104"/>
                  </a:lnTo>
                  <a:lnTo>
                    <a:pt x="86" y="104"/>
                  </a:lnTo>
                  <a:lnTo>
                    <a:pt x="86" y="104"/>
                  </a:lnTo>
                  <a:lnTo>
                    <a:pt x="86" y="7"/>
                  </a:lnTo>
                  <a:lnTo>
                    <a:pt x="105" y="7"/>
                  </a:lnTo>
                  <a:lnTo>
                    <a:pt x="105" y="104"/>
                  </a:lnTo>
                  <a:lnTo>
                    <a:pt x="112" y="104"/>
                  </a:lnTo>
                  <a:lnTo>
                    <a:pt x="112" y="0"/>
                  </a:lnTo>
                  <a:lnTo>
                    <a:pt x="80" y="0"/>
                  </a:lnTo>
                  <a:lnTo>
                    <a:pt x="80" y="24"/>
                  </a:lnTo>
                  <a:lnTo>
                    <a:pt x="53" y="24"/>
                  </a:lnTo>
                  <a:lnTo>
                    <a:pt x="53" y="36"/>
                  </a:lnTo>
                  <a:lnTo>
                    <a:pt x="27" y="36"/>
                  </a:lnTo>
                  <a:lnTo>
                    <a:pt x="27" y="60"/>
                  </a:lnTo>
                  <a:lnTo>
                    <a:pt x="0" y="60"/>
                  </a:lnTo>
                  <a:lnTo>
                    <a:pt x="0" y="104"/>
                  </a:lnTo>
                  <a:lnTo>
                    <a:pt x="9" y="104"/>
                  </a:lnTo>
                  <a:lnTo>
                    <a:pt x="9" y="6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 name="Freeform 426"/>
            <p:cNvSpPr>
              <a:spLocks noEditPoints="1"/>
            </p:cNvSpPr>
            <p:nvPr userDrawn="1"/>
          </p:nvSpPr>
          <p:spPr bwMode="auto">
            <a:xfrm>
              <a:off x="6125" y="1187"/>
              <a:ext cx="152" cy="174"/>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 name="Freeform 427"/>
            <p:cNvSpPr>
              <a:spLocks noEditPoints="1"/>
            </p:cNvSpPr>
            <p:nvPr userDrawn="1"/>
          </p:nvSpPr>
          <p:spPr bwMode="auto">
            <a:xfrm>
              <a:off x="5763" y="1506"/>
              <a:ext cx="194" cy="171"/>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 name="Oval 428"/>
            <p:cNvSpPr>
              <a:spLocks noChangeArrowheads="1"/>
            </p:cNvSpPr>
            <p:nvPr userDrawn="1"/>
          </p:nvSpPr>
          <p:spPr bwMode="auto">
            <a:xfrm>
              <a:off x="5854" y="1625"/>
              <a:ext cx="11" cy="10"/>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 name="Freeform 429"/>
            <p:cNvSpPr>
              <a:spLocks noEditPoints="1"/>
            </p:cNvSpPr>
            <p:nvPr userDrawn="1"/>
          </p:nvSpPr>
          <p:spPr bwMode="auto">
            <a:xfrm>
              <a:off x="3926" y="429"/>
              <a:ext cx="194" cy="169"/>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 name="Oval 430"/>
            <p:cNvSpPr>
              <a:spLocks noChangeArrowheads="1"/>
            </p:cNvSpPr>
            <p:nvPr userDrawn="1"/>
          </p:nvSpPr>
          <p:spPr bwMode="auto">
            <a:xfrm>
              <a:off x="4017" y="548"/>
              <a:ext cx="10" cy="10"/>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 name="Freeform 431"/>
            <p:cNvSpPr>
              <a:spLocks/>
            </p:cNvSpPr>
            <p:nvPr userDrawn="1"/>
          </p:nvSpPr>
          <p:spPr bwMode="auto">
            <a:xfrm>
              <a:off x="6044" y="2269"/>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 name="Rectangle 432"/>
            <p:cNvSpPr>
              <a:spLocks noChangeArrowheads="1"/>
            </p:cNvSpPr>
            <p:nvPr userDrawn="1"/>
          </p:nvSpPr>
          <p:spPr bwMode="auto">
            <a:xfrm>
              <a:off x="6044" y="2328"/>
              <a:ext cx="146" cy="3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 name="Freeform 433"/>
            <p:cNvSpPr>
              <a:spLocks/>
            </p:cNvSpPr>
            <p:nvPr userDrawn="1"/>
          </p:nvSpPr>
          <p:spPr bwMode="auto">
            <a:xfrm>
              <a:off x="6044" y="2373"/>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 name="Freeform 434"/>
            <p:cNvSpPr>
              <a:spLocks noEditPoints="1"/>
            </p:cNvSpPr>
            <p:nvPr userDrawn="1"/>
          </p:nvSpPr>
          <p:spPr bwMode="auto">
            <a:xfrm>
              <a:off x="5368" y="511"/>
              <a:ext cx="157" cy="155"/>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 name="Freeform 435"/>
            <p:cNvSpPr>
              <a:spLocks noEditPoints="1"/>
            </p:cNvSpPr>
            <p:nvPr userDrawn="1"/>
          </p:nvSpPr>
          <p:spPr bwMode="auto">
            <a:xfrm>
              <a:off x="5859" y="1995"/>
              <a:ext cx="114"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 name="Freeform 436"/>
            <p:cNvSpPr>
              <a:spLocks noEditPoints="1"/>
            </p:cNvSpPr>
            <p:nvPr userDrawn="1"/>
          </p:nvSpPr>
          <p:spPr bwMode="auto">
            <a:xfrm>
              <a:off x="6062" y="1883"/>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 name="Freeform 437"/>
            <p:cNvSpPr>
              <a:spLocks noEditPoints="1"/>
            </p:cNvSpPr>
            <p:nvPr userDrawn="1"/>
          </p:nvSpPr>
          <p:spPr bwMode="auto">
            <a:xfrm>
              <a:off x="6268" y="1995"/>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 name="Freeform 438"/>
            <p:cNvSpPr>
              <a:spLocks noEditPoints="1"/>
            </p:cNvSpPr>
            <p:nvPr userDrawn="1"/>
          </p:nvSpPr>
          <p:spPr bwMode="auto">
            <a:xfrm>
              <a:off x="1207" y="487"/>
              <a:ext cx="157" cy="96"/>
            </a:xfrm>
            <a:custGeom>
              <a:avLst/>
              <a:gdLst>
                <a:gd name="T0" fmla="*/ 157 w 157"/>
                <a:gd name="T1" fmla="*/ 96 h 96"/>
                <a:gd name="T2" fmla="*/ 0 w 157"/>
                <a:gd name="T3" fmla="*/ 96 h 96"/>
                <a:gd name="T4" fmla="*/ 0 w 157"/>
                <a:gd name="T5" fmla="*/ 0 h 96"/>
                <a:gd name="T6" fmla="*/ 157 w 157"/>
                <a:gd name="T7" fmla="*/ 0 h 96"/>
                <a:gd name="T8" fmla="*/ 157 w 157"/>
                <a:gd name="T9" fmla="*/ 96 h 96"/>
                <a:gd name="T10" fmla="*/ 8 w 157"/>
                <a:gd name="T11" fmla="*/ 88 h 96"/>
                <a:gd name="T12" fmla="*/ 147 w 157"/>
                <a:gd name="T13" fmla="*/ 88 h 96"/>
                <a:gd name="T14" fmla="*/ 147 w 157"/>
                <a:gd name="T15" fmla="*/ 8 h 96"/>
                <a:gd name="T16" fmla="*/ 8 w 157"/>
                <a:gd name="T17" fmla="*/ 8 h 96"/>
                <a:gd name="T18" fmla="*/ 8 w 157"/>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6">
                  <a:moveTo>
                    <a:pt x="157" y="96"/>
                  </a:moveTo>
                  <a:lnTo>
                    <a:pt x="0" y="96"/>
                  </a:lnTo>
                  <a:lnTo>
                    <a:pt x="0" y="0"/>
                  </a:lnTo>
                  <a:lnTo>
                    <a:pt x="157" y="0"/>
                  </a:lnTo>
                  <a:lnTo>
                    <a:pt x="157" y="96"/>
                  </a:lnTo>
                  <a:close/>
                  <a:moveTo>
                    <a:pt x="8" y="88"/>
                  </a:moveTo>
                  <a:lnTo>
                    <a:pt x="147" y="88"/>
                  </a:lnTo>
                  <a:lnTo>
                    <a:pt x="147" y="8"/>
                  </a:lnTo>
                  <a:lnTo>
                    <a:pt x="8" y="8"/>
                  </a:lnTo>
                  <a:lnTo>
                    <a:pt x="8" y="8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 name="Freeform 439"/>
            <p:cNvSpPr>
              <a:spLocks/>
            </p:cNvSpPr>
            <p:nvPr userDrawn="1"/>
          </p:nvSpPr>
          <p:spPr bwMode="auto">
            <a:xfrm>
              <a:off x="1225" y="506"/>
              <a:ext cx="152" cy="91"/>
            </a:xfrm>
            <a:custGeom>
              <a:avLst/>
              <a:gdLst>
                <a:gd name="T0" fmla="*/ 152 w 152"/>
                <a:gd name="T1" fmla="*/ 91 h 91"/>
                <a:gd name="T2" fmla="*/ 0 w 152"/>
                <a:gd name="T3" fmla="*/ 91 h 91"/>
                <a:gd name="T4" fmla="*/ 0 w 152"/>
                <a:gd name="T5" fmla="*/ 82 h 91"/>
                <a:gd name="T6" fmla="*/ 144 w 152"/>
                <a:gd name="T7" fmla="*/ 82 h 91"/>
                <a:gd name="T8" fmla="*/ 144 w 152"/>
                <a:gd name="T9" fmla="*/ 0 h 91"/>
                <a:gd name="T10" fmla="*/ 152 w 152"/>
                <a:gd name="T11" fmla="*/ 0 h 91"/>
                <a:gd name="T12" fmla="*/ 152 w 152"/>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52" h="91">
                  <a:moveTo>
                    <a:pt x="152" y="91"/>
                  </a:moveTo>
                  <a:lnTo>
                    <a:pt x="0" y="91"/>
                  </a:lnTo>
                  <a:lnTo>
                    <a:pt x="0" y="82"/>
                  </a:lnTo>
                  <a:lnTo>
                    <a:pt x="144" y="82"/>
                  </a:lnTo>
                  <a:lnTo>
                    <a:pt x="144" y="0"/>
                  </a:lnTo>
                  <a:lnTo>
                    <a:pt x="152" y="0"/>
                  </a:lnTo>
                  <a:lnTo>
                    <a:pt x="152" y="9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 name="Freeform 440"/>
            <p:cNvSpPr>
              <a:spLocks/>
            </p:cNvSpPr>
            <p:nvPr userDrawn="1"/>
          </p:nvSpPr>
          <p:spPr bwMode="auto">
            <a:xfrm>
              <a:off x="1239" y="519"/>
              <a:ext cx="152" cy="93"/>
            </a:xfrm>
            <a:custGeom>
              <a:avLst/>
              <a:gdLst>
                <a:gd name="T0" fmla="*/ 152 w 152"/>
                <a:gd name="T1" fmla="*/ 93 h 93"/>
                <a:gd name="T2" fmla="*/ 0 w 152"/>
                <a:gd name="T3" fmla="*/ 93 h 93"/>
                <a:gd name="T4" fmla="*/ 0 w 152"/>
                <a:gd name="T5" fmla="*/ 85 h 93"/>
                <a:gd name="T6" fmla="*/ 143 w 152"/>
                <a:gd name="T7" fmla="*/ 85 h 93"/>
                <a:gd name="T8" fmla="*/ 143 w 152"/>
                <a:gd name="T9" fmla="*/ 0 h 93"/>
                <a:gd name="T10" fmla="*/ 152 w 152"/>
                <a:gd name="T11" fmla="*/ 0 h 93"/>
                <a:gd name="T12" fmla="*/ 152 w 152"/>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152" h="93">
                  <a:moveTo>
                    <a:pt x="152" y="93"/>
                  </a:moveTo>
                  <a:lnTo>
                    <a:pt x="0" y="93"/>
                  </a:lnTo>
                  <a:lnTo>
                    <a:pt x="0" y="85"/>
                  </a:lnTo>
                  <a:lnTo>
                    <a:pt x="143" y="85"/>
                  </a:lnTo>
                  <a:lnTo>
                    <a:pt x="143" y="0"/>
                  </a:lnTo>
                  <a:lnTo>
                    <a:pt x="152" y="0"/>
                  </a:lnTo>
                  <a:lnTo>
                    <a:pt x="152" y="9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 name="Freeform 441"/>
            <p:cNvSpPr>
              <a:spLocks/>
            </p:cNvSpPr>
            <p:nvPr userDrawn="1"/>
          </p:nvSpPr>
          <p:spPr bwMode="auto">
            <a:xfrm>
              <a:off x="1273" y="509"/>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 name="Freeform 442"/>
            <p:cNvSpPr>
              <a:spLocks noEditPoints="1"/>
            </p:cNvSpPr>
            <p:nvPr userDrawn="1"/>
          </p:nvSpPr>
          <p:spPr bwMode="auto">
            <a:xfrm>
              <a:off x="773" y="100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 name="Freeform 443"/>
            <p:cNvSpPr>
              <a:spLocks noEditPoints="1"/>
            </p:cNvSpPr>
            <p:nvPr userDrawn="1"/>
          </p:nvSpPr>
          <p:spPr bwMode="auto">
            <a:xfrm>
              <a:off x="1266" y="2064"/>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 name="Freeform 444"/>
            <p:cNvSpPr>
              <a:spLocks noEditPoints="1"/>
            </p:cNvSpPr>
            <p:nvPr userDrawn="1"/>
          </p:nvSpPr>
          <p:spPr bwMode="auto">
            <a:xfrm>
              <a:off x="148" y="2490"/>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 name="Freeform 445"/>
            <p:cNvSpPr>
              <a:spLocks/>
            </p:cNvSpPr>
            <p:nvPr userDrawn="1"/>
          </p:nvSpPr>
          <p:spPr bwMode="auto">
            <a:xfrm>
              <a:off x="217" y="423"/>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 name="Rectangle 446"/>
            <p:cNvSpPr>
              <a:spLocks noChangeArrowheads="1"/>
            </p:cNvSpPr>
            <p:nvPr userDrawn="1"/>
          </p:nvSpPr>
          <p:spPr bwMode="auto">
            <a:xfrm>
              <a:off x="217" y="482"/>
              <a:ext cx="147" cy="3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 name="Freeform 447"/>
            <p:cNvSpPr>
              <a:spLocks/>
            </p:cNvSpPr>
            <p:nvPr userDrawn="1"/>
          </p:nvSpPr>
          <p:spPr bwMode="auto">
            <a:xfrm>
              <a:off x="217" y="527"/>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 name="Freeform 448"/>
            <p:cNvSpPr>
              <a:spLocks/>
            </p:cNvSpPr>
            <p:nvPr userDrawn="1"/>
          </p:nvSpPr>
          <p:spPr bwMode="auto">
            <a:xfrm>
              <a:off x="499" y="1312"/>
              <a:ext cx="147"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 name="Rectangle 449"/>
            <p:cNvSpPr>
              <a:spLocks noChangeArrowheads="1"/>
            </p:cNvSpPr>
            <p:nvPr userDrawn="1"/>
          </p:nvSpPr>
          <p:spPr bwMode="auto">
            <a:xfrm>
              <a:off x="499" y="1369"/>
              <a:ext cx="147" cy="3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4" name="Freeform 450"/>
            <p:cNvSpPr>
              <a:spLocks/>
            </p:cNvSpPr>
            <p:nvPr userDrawn="1"/>
          </p:nvSpPr>
          <p:spPr bwMode="auto">
            <a:xfrm>
              <a:off x="499" y="1417"/>
              <a:ext cx="147"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5" name="Freeform 451"/>
            <p:cNvSpPr>
              <a:spLocks noEditPoints="1"/>
            </p:cNvSpPr>
            <p:nvPr userDrawn="1"/>
          </p:nvSpPr>
          <p:spPr bwMode="auto">
            <a:xfrm>
              <a:off x="543" y="177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6" name="Freeform 452"/>
            <p:cNvSpPr>
              <a:spLocks noEditPoints="1"/>
            </p:cNvSpPr>
            <p:nvPr userDrawn="1"/>
          </p:nvSpPr>
          <p:spPr bwMode="auto">
            <a:xfrm>
              <a:off x="-83" y="1570"/>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7" name="Freeform 453"/>
            <p:cNvSpPr>
              <a:spLocks/>
            </p:cNvSpPr>
            <p:nvPr userDrawn="1"/>
          </p:nvSpPr>
          <p:spPr bwMode="auto">
            <a:xfrm>
              <a:off x="241" y="2656"/>
              <a:ext cx="319" cy="265"/>
            </a:xfrm>
            <a:custGeom>
              <a:avLst/>
              <a:gdLst>
                <a:gd name="T0" fmla="*/ 314 w 319"/>
                <a:gd name="T1" fmla="*/ 265 h 265"/>
                <a:gd name="T2" fmla="*/ 0 w 319"/>
                <a:gd name="T3" fmla="*/ 6 h 265"/>
                <a:gd name="T4" fmla="*/ 5 w 319"/>
                <a:gd name="T5" fmla="*/ 0 h 265"/>
                <a:gd name="T6" fmla="*/ 319 w 319"/>
                <a:gd name="T7" fmla="*/ 258 h 265"/>
                <a:gd name="T8" fmla="*/ 314 w 319"/>
                <a:gd name="T9" fmla="*/ 265 h 265"/>
              </a:gdLst>
              <a:ahLst/>
              <a:cxnLst>
                <a:cxn ang="0">
                  <a:pos x="T0" y="T1"/>
                </a:cxn>
                <a:cxn ang="0">
                  <a:pos x="T2" y="T3"/>
                </a:cxn>
                <a:cxn ang="0">
                  <a:pos x="T4" y="T5"/>
                </a:cxn>
                <a:cxn ang="0">
                  <a:pos x="T6" y="T7"/>
                </a:cxn>
                <a:cxn ang="0">
                  <a:pos x="T8" y="T9"/>
                </a:cxn>
              </a:cxnLst>
              <a:rect l="0" t="0" r="r" b="b"/>
              <a:pathLst>
                <a:path w="319" h="265">
                  <a:moveTo>
                    <a:pt x="314" y="265"/>
                  </a:moveTo>
                  <a:lnTo>
                    <a:pt x="0" y="6"/>
                  </a:lnTo>
                  <a:lnTo>
                    <a:pt x="5" y="0"/>
                  </a:lnTo>
                  <a:lnTo>
                    <a:pt x="319" y="258"/>
                  </a:lnTo>
                  <a:lnTo>
                    <a:pt x="314" y="26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8" name="Freeform 454"/>
            <p:cNvSpPr>
              <a:spLocks noEditPoints="1"/>
            </p:cNvSpPr>
            <p:nvPr userDrawn="1"/>
          </p:nvSpPr>
          <p:spPr bwMode="auto">
            <a:xfrm>
              <a:off x="1414" y="1609"/>
              <a:ext cx="237" cy="137"/>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9" name="Freeform 455"/>
            <p:cNvSpPr>
              <a:spLocks noEditPoints="1"/>
            </p:cNvSpPr>
            <p:nvPr userDrawn="1"/>
          </p:nvSpPr>
          <p:spPr bwMode="auto">
            <a:xfrm>
              <a:off x="1663" y="671"/>
              <a:ext cx="238" cy="137"/>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0" name="Freeform 456"/>
            <p:cNvSpPr>
              <a:spLocks noEditPoints="1"/>
            </p:cNvSpPr>
            <p:nvPr userDrawn="1"/>
          </p:nvSpPr>
          <p:spPr bwMode="auto">
            <a:xfrm>
              <a:off x="107" y="1675"/>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1" name="Freeform 457"/>
            <p:cNvSpPr>
              <a:spLocks noEditPoints="1"/>
            </p:cNvSpPr>
            <p:nvPr userDrawn="1"/>
          </p:nvSpPr>
          <p:spPr bwMode="auto">
            <a:xfrm>
              <a:off x="-288" y="1694"/>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2" name="Freeform 458"/>
            <p:cNvSpPr>
              <a:spLocks/>
            </p:cNvSpPr>
            <p:nvPr userDrawn="1"/>
          </p:nvSpPr>
          <p:spPr bwMode="auto">
            <a:xfrm>
              <a:off x="557" y="1865"/>
              <a:ext cx="374" cy="1058"/>
            </a:xfrm>
            <a:custGeom>
              <a:avLst/>
              <a:gdLst>
                <a:gd name="T0" fmla="*/ 8 w 374"/>
                <a:gd name="T1" fmla="*/ 1058 h 1058"/>
                <a:gd name="T2" fmla="*/ 0 w 374"/>
                <a:gd name="T3" fmla="*/ 1054 h 1058"/>
                <a:gd name="T4" fmla="*/ 366 w 374"/>
                <a:gd name="T5" fmla="*/ 0 h 1058"/>
                <a:gd name="T6" fmla="*/ 374 w 374"/>
                <a:gd name="T7" fmla="*/ 3 h 1058"/>
                <a:gd name="T8" fmla="*/ 8 w 374"/>
                <a:gd name="T9" fmla="*/ 1058 h 1058"/>
              </a:gdLst>
              <a:ahLst/>
              <a:cxnLst>
                <a:cxn ang="0">
                  <a:pos x="T0" y="T1"/>
                </a:cxn>
                <a:cxn ang="0">
                  <a:pos x="T2" y="T3"/>
                </a:cxn>
                <a:cxn ang="0">
                  <a:pos x="T4" y="T5"/>
                </a:cxn>
                <a:cxn ang="0">
                  <a:pos x="T6" y="T7"/>
                </a:cxn>
                <a:cxn ang="0">
                  <a:pos x="T8" y="T9"/>
                </a:cxn>
              </a:cxnLst>
              <a:rect l="0" t="0" r="r" b="b"/>
              <a:pathLst>
                <a:path w="374" h="1058">
                  <a:moveTo>
                    <a:pt x="8" y="1058"/>
                  </a:moveTo>
                  <a:lnTo>
                    <a:pt x="0" y="1054"/>
                  </a:lnTo>
                  <a:lnTo>
                    <a:pt x="366" y="0"/>
                  </a:lnTo>
                  <a:lnTo>
                    <a:pt x="374" y="3"/>
                  </a:lnTo>
                  <a:lnTo>
                    <a:pt x="8" y="105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3" name="Freeform 459"/>
            <p:cNvSpPr>
              <a:spLocks/>
            </p:cNvSpPr>
            <p:nvPr userDrawn="1"/>
          </p:nvSpPr>
          <p:spPr bwMode="auto">
            <a:xfrm>
              <a:off x="3387" y="1317"/>
              <a:ext cx="917" cy="904"/>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4" name="Freeform 460"/>
            <p:cNvSpPr>
              <a:spLocks/>
            </p:cNvSpPr>
            <p:nvPr userDrawn="1"/>
          </p:nvSpPr>
          <p:spPr bwMode="auto">
            <a:xfrm>
              <a:off x="6915" y="2044"/>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5" name="Rectangle 461"/>
            <p:cNvSpPr>
              <a:spLocks noChangeArrowheads="1"/>
            </p:cNvSpPr>
            <p:nvPr userDrawn="1"/>
          </p:nvSpPr>
          <p:spPr bwMode="auto">
            <a:xfrm>
              <a:off x="6915" y="2103"/>
              <a:ext cx="147" cy="3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6" name="Freeform 462"/>
            <p:cNvSpPr>
              <a:spLocks/>
            </p:cNvSpPr>
            <p:nvPr userDrawn="1"/>
          </p:nvSpPr>
          <p:spPr bwMode="auto">
            <a:xfrm>
              <a:off x="6915" y="2149"/>
              <a:ext cx="147"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7" name="Freeform 463"/>
            <p:cNvSpPr>
              <a:spLocks noEditPoints="1"/>
            </p:cNvSpPr>
            <p:nvPr userDrawn="1"/>
          </p:nvSpPr>
          <p:spPr bwMode="auto">
            <a:xfrm>
              <a:off x="7001" y="2512"/>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8" name="Freeform 464"/>
            <p:cNvSpPr>
              <a:spLocks noEditPoints="1"/>
            </p:cNvSpPr>
            <p:nvPr userDrawn="1"/>
          </p:nvSpPr>
          <p:spPr bwMode="auto">
            <a:xfrm>
              <a:off x="6886" y="1349"/>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9" name="Freeform 465"/>
            <p:cNvSpPr>
              <a:spLocks noEditPoints="1"/>
            </p:cNvSpPr>
            <p:nvPr userDrawn="1"/>
          </p:nvSpPr>
          <p:spPr bwMode="auto">
            <a:xfrm>
              <a:off x="3676" y="2493"/>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0" name="Freeform 466"/>
            <p:cNvSpPr>
              <a:spLocks/>
            </p:cNvSpPr>
            <p:nvPr userDrawn="1"/>
          </p:nvSpPr>
          <p:spPr bwMode="auto">
            <a:xfrm>
              <a:off x="6397" y="953"/>
              <a:ext cx="146" cy="46"/>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1" name="Rectangle 467"/>
            <p:cNvSpPr>
              <a:spLocks noChangeArrowheads="1"/>
            </p:cNvSpPr>
            <p:nvPr userDrawn="1"/>
          </p:nvSpPr>
          <p:spPr bwMode="auto">
            <a:xfrm>
              <a:off x="6397" y="1013"/>
              <a:ext cx="146" cy="3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2" name="Freeform 468"/>
            <p:cNvSpPr>
              <a:spLocks/>
            </p:cNvSpPr>
            <p:nvPr userDrawn="1"/>
          </p:nvSpPr>
          <p:spPr bwMode="auto">
            <a:xfrm>
              <a:off x="6397" y="1058"/>
              <a:ext cx="146" cy="46"/>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3" name="Freeform 469"/>
            <p:cNvSpPr>
              <a:spLocks noEditPoints="1"/>
            </p:cNvSpPr>
            <p:nvPr userDrawn="1"/>
          </p:nvSpPr>
          <p:spPr bwMode="auto">
            <a:xfrm>
              <a:off x="7607" y="2860"/>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4" name="Freeform 470"/>
            <p:cNvSpPr>
              <a:spLocks noEditPoints="1"/>
            </p:cNvSpPr>
            <p:nvPr userDrawn="1"/>
          </p:nvSpPr>
          <p:spPr bwMode="auto">
            <a:xfrm>
              <a:off x="7604" y="146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5" name="Freeform 471"/>
            <p:cNvSpPr>
              <a:spLocks noEditPoints="1"/>
            </p:cNvSpPr>
            <p:nvPr userDrawn="1"/>
          </p:nvSpPr>
          <p:spPr bwMode="auto">
            <a:xfrm>
              <a:off x="7156" y="2744"/>
              <a:ext cx="169" cy="169"/>
            </a:xfrm>
            <a:custGeom>
              <a:avLst/>
              <a:gdLst>
                <a:gd name="T0" fmla="*/ 115 w 169"/>
                <a:gd name="T1" fmla="*/ 76 h 169"/>
                <a:gd name="T2" fmla="*/ 53 w 169"/>
                <a:gd name="T3" fmla="*/ 76 h 169"/>
                <a:gd name="T4" fmla="*/ 53 w 169"/>
                <a:gd name="T5" fmla="*/ 67 h 169"/>
                <a:gd name="T6" fmla="*/ 115 w 169"/>
                <a:gd name="T7" fmla="*/ 67 h 169"/>
                <a:gd name="T8" fmla="*/ 115 w 169"/>
                <a:gd name="T9" fmla="*/ 76 h 169"/>
                <a:gd name="T10" fmla="*/ 115 w 169"/>
                <a:gd name="T11" fmla="*/ 96 h 169"/>
                <a:gd name="T12" fmla="*/ 53 w 169"/>
                <a:gd name="T13" fmla="*/ 96 h 169"/>
                <a:gd name="T14" fmla="*/ 53 w 169"/>
                <a:gd name="T15" fmla="*/ 104 h 169"/>
                <a:gd name="T16" fmla="*/ 115 w 169"/>
                <a:gd name="T17" fmla="*/ 104 h 169"/>
                <a:gd name="T18" fmla="*/ 115 w 169"/>
                <a:gd name="T19" fmla="*/ 96 h 169"/>
                <a:gd name="T20" fmla="*/ 115 w 169"/>
                <a:gd name="T21" fmla="*/ 39 h 169"/>
                <a:gd name="T22" fmla="*/ 53 w 169"/>
                <a:gd name="T23" fmla="*/ 39 h 169"/>
                <a:gd name="T24" fmla="*/ 53 w 169"/>
                <a:gd name="T25" fmla="*/ 47 h 169"/>
                <a:gd name="T26" fmla="*/ 115 w 169"/>
                <a:gd name="T27" fmla="*/ 47 h 169"/>
                <a:gd name="T28" fmla="*/ 115 w 169"/>
                <a:gd name="T29" fmla="*/ 39 h 169"/>
                <a:gd name="T30" fmla="*/ 115 w 169"/>
                <a:gd name="T31" fmla="*/ 126 h 169"/>
                <a:gd name="T32" fmla="*/ 53 w 169"/>
                <a:gd name="T33" fmla="*/ 126 h 169"/>
                <a:gd name="T34" fmla="*/ 53 w 169"/>
                <a:gd name="T35" fmla="*/ 133 h 169"/>
                <a:gd name="T36" fmla="*/ 115 w 169"/>
                <a:gd name="T37" fmla="*/ 133 h 169"/>
                <a:gd name="T38" fmla="*/ 115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1 w 169"/>
                <a:gd name="T51" fmla="*/ 8 h 169"/>
                <a:gd name="T52" fmla="*/ 7 w 169"/>
                <a:gd name="T53" fmla="*/ 8 h 169"/>
                <a:gd name="T54" fmla="*/ 7 w 169"/>
                <a:gd name="T55" fmla="*/ 162 h 169"/>
                <a:gd name="T56" fmla="*/ 161 w 169"/>
                <a:gd name="T57" fmla="*/ 162 h 169"/>
                <a:gd name="T58" fmla="*/ 161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5" y="76"/>
                  </a:moveTo>
                  <a:lnTo>
                    <a:pt x="53" y="76"/>
                  </a:lnTo>
                  <a:lnTo>
                    <a:pt x="53" y="67"/>
                  </a:lnTo>
                  <a:lnTo>
                    <a:pt x="115" y="67"/>
                  </a:lnTo>
                  <a:lnTo>
                    <a:pt x="115" y="76"/>
                  </a:lnTo>
                  <a:close/>
                  <a:moveTo>
                    <a:pt x="115" y="96"/>
                  </a:moveTo>
                  <a:lnTo>
                    <a:pt x="53" y="96"/>
                  </a:lnTo>
                  <a:lnTo>
                    <a:pt x="53" y="104"/>
                  </a:lnTo>
                  <a:lnTo>
                    <a:pt x="115" y="104"/>
                  </a:lnTo>
                  <a:lnTo>
                    <a:pt x="115" y="96"/>
                  </a:lnTo>
                  <a:close/>
                  <a:moveTo>
                    <a:pt x="115" y="39"/>
                  </a:moveTo>
                  <a:lnTo>
                    <a:pt x="53" y="39"/>
                  </a:lnTo>
                  <a:lnTo>
                    <a:pt x="53" y="47"/>
                  </a:lnTo>
                  <a:lnTo>
                    <a:pt x="115" y="47"/>
                  </a:lnTo>
                  <a:lnTo>
                    <a:pt x="115" y="39"/>
                  </a:lnTo>
                  <a:close/>
                  <a:moveTo>
                    <a:pt x="115" y="126"/>
                  </a:moveTo>
                  <a:lnTo>
                    <a:pt x="53" y="126"/>
                  </a:lnTo>
                  <a:lnTo>
                    <a:pt x="53" y="133"/>
                  </a:lnTo>
                  <a:lnTo>
                    <a:pt x="115" y="133"/>
                  </a:lnTo>
                  <a:lnTo>
                    <a:pt x="115" y="126"/>
                  </a:lnTo>
                  <a:close/>
                  <a:moveTo>
                    <a:pt x="169" y="169"/>
                  </a:moveTo>
                  <a:lnTo>
                    <a:pt x="0" y="169"/>
                  </a:lnTo>
                  <a:lnTo>
                    <a:pt x="0" y="0"/>
                  </a:lnTo>
                  <a:lnTo>
                    <a:pt x="169" y="0"/>
                  </a:lnTo>
                  <a:lnTo>
                    <a:pt x="169" y="169"/>
                  </a:lnTo>
                  <a:close/>
                  <a:moveTo>
                    <a:pt x="161" y="8"/>
                  </a:moveTo>
                  <a:lnTo>
                    <a:pt x="7" y="8"/>
                  </a:lnTo>
                  <a:lnTo>
                    <a:pt x="7" y="162"/>
                  </a:lnTo>
                  <a:lnTo>
                    <a:pt x="161" y="162"/>
                  </a:lnTo>
                  <a:lnTo>
                    <a:pt x="161"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6" name="Freeform 472"/>
            <p:cNvSpPr>
              <a:spLocks noEditPoints="1"/>
            </p:cNvSpPr>
            <p:nvPr userDrawn="1"/>
          </p:nvSpPr>
          <p:spPr bwMode="auto">
            <a:xfrm>
              <a:off x="7400" y="776"/>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7" name="Rectangle 473"/>
            <p:cNvSpPr>
              <a:spLocks noChangeArrowheads="1"/>
            </p:cNvSpPr>
            <p:nvPr userDrawn="1"/>
          </p:nvSpPr>
          <p:spPr bwMode="auto">
            <a:xfrm>
              <a:off x="7400" y="871"/>
              <a:ext cx="170" cy="1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8" name="Rectangle 474"/>
            <p:cNvSpPr>
              <a:spLocks noChangeArrowheads="1"/>
            </p:cNvSpPr>
            <p:nvPr userDrawn="1"/>
          </p:nvSpPr>
          <p:spPr bwMode="auto">
            <a:xfrm>
              <a:off x="7400" y="903"/>
              <a:ext cx="170" cy="1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9" name="Rectangle 475"/>
            <p:cNvSpPr>
              <a:spLocks noChangeArrowheads="1"/>
            </p:cNvSpPr>
            <p:nvPr userDrawn="1"/>
          </p:nvSpPr>
          <p:spPr bwMode="auto">
            <a:xfrm>
              <a:off x="7400" y="935"/>
              <a:ext cx="170" cy="1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0" name="Freeform 476"/>
            <p:cNvSpPr>
              <a:spLocks noEditPoints="1"/>
            </p:cNvSpPr>
            <p:nvPr userDrawn="1"/>
          </p:nvSpPr>
          <p:spPr bwMode="auto">
            <a:xfrm>
              <a:off x="3463" y="1393"/>
              <a:ext cx="763" cy="761"/>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1" name="Freeform 477"/>
            <p:cNvSpPr>
              <a:spLocks/>
            </p:cNvSpPr>
            <p:nvPr userDrawn="1"/>
          </p:nvSpPr>
          <p:spPr bwMode="auto">
            <a:xfrm>
              <a:off x="3559" y="1530"/>
              <a:ext cx="571" cy="505"/>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2" name="Freeform 478"/>
            <p:cNvSpPr>
              <a:spLocks/>
            </p:cNvSpPr>
            <p:nvPr userDrawn="1"/>
          </p:nvSpPr>
          <p:spPr bwMode="auto">
            <a:xfrm>
              <a:off x="879" y="1834"/>
              <a:ext cx="125" cy="97"/>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3" name="Freeform 479"/>
            <p:cNvSpPr>
              <a:spLocks/>
            </p:cNvSpPr>
            <p:nvPr userDrawn="1"/>
          </p:nvSpPr>
          <p:spPr bwMode="auto">
            <a:xfrm>
              <a:off x="862" y="1794"/>
              <a:ext cx="54"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4" name="Freeform 480"/>
            <p:cNvSpPr>
              <a:spLocks/>
            </p:cNvSpPr>
            <p:nvPr userDrawn="1"/>
          </p:nvSpPr>
          <p:spPr bwMode="auto">
            <a:xfrm>
              <a:off x="830" y="1819"/>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5" name="Freeform 481"/>
            <p:cNvSpPr>
              <a:spLocks/>
            </p:cNvSpPr>
            <p:nvPr userDrawn="1"/>
          </p:nvSpPr>
          <p:spPr bwMode="auto">
            <a:xfrm>
              <a:off x="872" y="1761"/>
              <a:ext cx="166" cy="161"/>
            </a:xfrm>
            <a:custGeom>
              <a:avLst/>
              <a:gdLst>
                <a:gd name="T0" fmla="*/ 78 w 98"/>
                <a:gd name="T1" fmla="*/ 95 h 95"/>
                <a:gd name="T2" fmla="*/ 75 w 98"/>
                <a:gd name="T3" fmla="*/ 92 h 95"/>
                <a:gd name="T4" fmla="*/ 85 w 98"/>
                <a:gd name="T5" fmla="*/ 74 h 95"/>
                <a:gd name="T6" fmla="*/ 51 w 98"/>
                <a:gd name="T7" fmla="*/ 10 h 95"/>
                <a:gd name="T8" fmla="*/ 3 w 98"/>
                <a:gd name="T9" fmla="*/ 19 h 95"/>
                <a:gd name="T10" fmla="*/ 0 w 98"/>
                <a:gd name="T11" fmla="*/ 16 h 95"/>
                <a:gd name="T12" fmla="*/ 52 w 98"/>
                <a:gd name="T13" fmla="*/ 5 h 95"/>
                <a:gd name="T14" fmla="*/ 89 w 98"/>
                <a:gd name="T15" fmla="*/ 75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6"/>
                    <a:pt x="82" y="80"/>
                    <a:pt x="85" y="74"/>
                  </a:cubicBezTo>
                  <a:cubicBezTo>
                    <a:pt x="93" y="47"/>
                    <a:pt x="78" y="18"/>
                    <a:pt x="51" y="10"/>
                  </a:cubicBezTo>
                  <a:cubicBezTo>
                    <a:pt x="34" y="5"/>
                    <a:pt x="16" y="8"/>
                    <a:pt x="3" y="19"/>
                  </a:cubicBezTo>
                  <a:cubicBezTo>
                    <a:pt x="0" y="16"/>
                    <a:pt x="0" y="16"/>
                    <a:pt x="0" y="16"/>
                  </a:cubicBezTo>
                  <a:cubicBezTo>
                    <a:pt x="15" y="3"/>
                    <a:pt x="34" y="0"/>
                    <a:pt x="52" y="5"/>
                  </a:cubicBezTo>
                  <a:cubicBezTo>
                    <a:pt x="82" y="14"/>
                    <a:pt x="98" y="46"/>
                    <a:pt x="89" y="75"/>
                  </a:cubicBezTo>
                  <a:cubicBezTo>
                    <a:pt x="87" y="82"/>
                    <a:pt x="83" y="89"/>
                    <a:pt x="78" y="9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6" name="Freeform 482"/>
            <p:cNvSpPr>
              <a:spLocks/>
            </p:cNvSpPr>
            <p:nvPr userDrawn="1"/>
          </p:nvSpPr>
          <p:spPr bwMode="auto">
            <a:xfrm>
              <a:off x="1328" y="776"/>
              <a:ext cx="343" cy="76"/>
            </a:xfrm>
            <a:custGeom>
              <a:avLst/>
              <a:gdLst>
                <a:gd name="T0" fmla="*/ 0 w 343"/>
                <a:gd name="T1" fmla="*/ 76 h 76"/>
                <a:gd name="T2" fmla="*/ 0 w 343"/>
                <a:gd name="T3" fmla="*/ 68 h 76"/>
                <a:gd name="T4" fmla="*/ 341 w 343"/>
                <a:gd name="T5" fmla="*/ 0 h 76"/>
                <a:gd name="T6" fmla="*/ 343 w 343"/>
                <a:gd name="T7" fmla="*/ 8 h 76"/>
                <a:gd name="T8" fmla="*/ 0 w 343"/>
                <a:gd name="T9" fmla="*/ 76 h 76"/>
              </a:gdLst>
              <a:ahLst/>
              <a:cxnLst>
                <a:cxn ang="0">
                  <a:pos x="T0" y="T1"/>
                </a:cxn>
                <a:cxn ang="0">
                  <a:pos x="T2" y="T3"/>
                </a:cxn>
                <a:cxn ang="0">
                  <a:pos x="T4" y="T5"/>
                </a:cxn>
                <a:cxn ang="0">
                  <a:pos x="T6" y="T7"/>
                </a:cxn>
                <a:cxn ang="0">
                  <a:pos x="T8" y="T9"/>
                </a:cxn>
              </a:cxnLst>
              <a:rect l="0" t="0" r="r" b="b"/>
              <a:pathLst>
                <a:path w="343" h="76">
                  <a:moveTo>
                    <a:pt x="0" y="76"/>
                  </a:moveTo>
                  <a:lnTo>
                    <a:pt x="0" y="68"/>
                  </a:lnTo>
                  <a:lnTo>
                    <a:pt x="341" y="0"/>
                  </a:lnTo>
                  <a:lnTo>
                    <a:pt x="343" y="8"/>
                  </a:lnTo>
                  <a:lnTo>
                    <a:pt x="0" y="7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7" name="Freeform 483"/>
            <p:cNvSpPr>
              <a:spLocks/>
            </p:cNvSpPr>
            <p:nvPr userDrawn="1"/>
          </p:nvSpPr>
          <p:spPr bwMode="auto">
            <a:xfrm>
              <a:off x="1278" y="842"/>
              <a:ext cx="133" cy="83"/>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8" name="Freeform 484"/>
            <p:cNvSpPr>
              <a:spLocks/>
            </p:cNvSpPr>
            <p:nvPr userDrawn="1"/>
          </p:nvSpPr>
          <p:spPr bwMode="auto">
            <a:xfrm>
              <a:off x="1269" y="784"/>
              <a:ext cx="68" cy="76"/>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9" name="Freeform 485"/>
            <p:cNvSpPr>
              <a:spLocks/>
            </p:cNvSpPr>
            <p:nvPr userDrawn="1"/>
          </p:nvSpPr>
          <p:spPr bwMode="auto">
            <a:xfrm>
              <a:off x="1237" y="796"/>
              <a:ext cx="41" cy="124"/>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0" name="Freeform 486"/>
            <p:cNvSpPr>
              <a:spLocks/>
            </p:cNvSpPr>
            <p:nvPr userDrawn="1"/>
          </p:nvSpPr>
          <p:spPr bwMode="auto">
            <a:xfrm>
              <a:off x="1296" y="756"/>
              <a:ext cx="152" cy="172"/>
            </a:xfrm>
            <a:custGeom>
              <a:avLst/>
              <a:gdLst>
                <a:gd name="T0" fmla="*/ 60 w 90"/>
                <a:gd name="T1" fmla="*/ 102 h 102"/>
                <a:gd name="T2" fmla="*/ 57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0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0" y="102"/>
                  </a:moveTo>
                  <a:cubicBezTo>
                    <a:pt x="57" y="98"/>
                    <a:pt x="57" y="98"/>
                    <a:pt x="57" y="98"/>
                  </a:cubicBezTo>
                  <a:cubicBezTo>
                    <a:pt x="63" y="94"/>
                    <a:pt x="67" y="89"/>
                    <a:pt x="71" y="83"/>
                  </a:cubicBezTo>
                  <a:cubicBezTo>
                    <a:pt x="84" y="58"/>
                    <a:pt x="75" y="27"/>
                    <a:pt x="51" y="13"/>
                  </a:cubicBezTo>
                  <a:cubicBezTo>
                    <a:pt x="35" y="5"/>
                    <a:pt x="17" y="5"/>
                    <a:pt x="2" y="13"/>
                  </a:cubicBezTo>
                  <a:cubicBezTo>
                    <a:pt x="0" y="9"/>
                    <a:pt x="0" y="9"/>
                    <a:pt x="0" y="9"/>
                  </a:cubicBezTo>
                  <a:cubicBezTo>
                    <a:pt x="16" y="0"/>
                    <a:pt x="36" y="0"/>
                    <a:pt x="53" y="9"/>
                  </a:cubicBezTo>
                  <a:cubicBezTo>
                    <a:pt x="80" y="24"/>
                    <a:pt x="90" y="58"/>
                    <a:pt x="75" y="85"/>
                  </a:cubicBezTo>
                  <a:cubicBezTo>
                    <a:pt x="71" y="92"/>
                    <a:pt x="66" y="97"/>
                    <a:pt x="60" y="10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1" name="Freeform 487"/>
            <p:cNvSpPr>
              <a:spLocks/>
            </p:cNvSpPr>
            <p:nvPr userDrawn="1"/>
          </p:nvSpPr>
          <p:spPr bwMode="auto">
            <a:xfrm>
              <a:off x="568" y="2909"/>
              <a:ext cx="232" cy="284"/>
            </a:xfrm>
            <a:custGeom>
              <a:avLst/>
              <a:gdLst>
                <a:gd name="T0" fmla="*/ 225 w 232"/>
                <a:gd name="T1" fmla="*/ 284 h 284"/>
                <a:gd name="T2" fmla="*/ 0 w 232"/>
                <a:gd name="T3" fmla="*/ 5 h 284"/>
                <a:gd name="T4" fmla="*/ 7 w 232"/>
                <a:gd name="T5" fmla="*/ 0 h 284"/>
                <a:gd name="T6" fmla="*/ 232 w 232"/>
                <a:gd name="T7" fmla="*/ 279 h 284"/>
                <a:gd name="T8" fmla="*/ 225 w 232"/>
                <a:gd name="T9" fmla="*/ 284 h 284"/>
              </a:gdLst>
              <a:ahLst/>
              <a:cxnLst>
                <a:cxn ang="0">
                  <a:pos x="T0" y="T1"/>
                </a:cxn>
                <a:cxn ang="0">
                  <a:pos x="T2" y="T3"/>
                </a:cxn>
                <a:cxn ang="0">
                  <a:pos x="T4" y="T5"/>
                </a:cxn>
                <a:cxn ang="0">
                  <a:pos x="T6" y="T7"/>
                </a:cxn>
                <a:cxn ang="0">
                  <a:pos x="T8" y="T9"/>
                </a:cxn>
              </a:cxnLst>
              <a:rect l="0" t="0" r="r" b="b"/>
              <a:pathLst>
                <a:path w="232" h="284">
                  <a:moveTo>
                    <a:pt x="225" y="284"/>
                  </a:moveTo>
                  <a:lnTo>
                    <a:pt x="0" y="5"/>
                  </a:lnTo>
                  <a:lnTo>
                    <a:pt x="7" y="0"/>
                  </a:lnTo>
                  <a:lnTo>
                    <a:pt x="232" y="279"/>
                  </a:lnTo>
                  <a:lnTo>
                    <a:pt x="225" y="28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2" name="Freeform 488"/>
            <p:cNvSpPr>
              <a:spLocks/>
            </p:cNvSpPr>
            <p:nvPr userDrawn="1"/>
          </p:nvSpPr>
          <p:spPr bwMode="auto">
            <a:xfrm>
              <a:off x="308" y="2913"/>
              <a:ext cx="257" cy="169"/>
            </a:xfrm>
            <a:custGeom>
              <a:avLst/>
              <a:gdLst>
                <a:gd name="T0" fmla="*/ 5 w 257"/>
                <a:gd name="T1" fmla="*/ 169 h 169"/>
                <a:gd name="T2" fmla="*/ 0 w 257"/>
                <a:gd name="T3" fmla="*/ 162 h 169"/>
                <a:gd name="T4" fmla="*/ 252 w 257"/>
                <a:gd name="T5" fmla="*/ 0 h 169"/>
                <a:gd name="T6" fmla="*/ 257 w 257"/>
                <a:gd name="T7" fmla="*/ 6 h 169"/>
                <a:gd name="T8" fmla="*/ 5 w 257"/>
                <a:gd name="T9" fmla="*/ 169 h 169"/>
              </a:gdLst>
              <a:ahLst/>
              <a:cxnLst>
                <a:cxn ang="0">
                  <a:pos x="T0" y="T1"/>
                </a:cxn>
                <a:cxn ang="0">
                  <a:pos x="T2" y="T3"/>
                </a:cxn>
                <a:cxn ang="0">
                  <a:pos x="T4" y="T5"/>
                </a:cxn>
                <a:cxn ang="0">
                  <a:pos x="T6" y="T7"/>
                </a:cxn>
                <a:cxn ang="0">
                  <a:pos x="T8" y="T9"/>
                </a:cxn>
              </a:cxnLst>
              <a:rect l="0" t="0" r="r" b="b"/>
              <a:pathLst>
                <a:path w="257" h="169">
                  <a:moveTo>
                    <a:pt x="5" y="169"/>
                  </a:moveTo>
                  <a:lnTo>
                    <a:pt x="0" y="162"/>
                  </a:lnTo>
                  <a:lnTo>
                    <a:pt x="252" y="0"/>
                  </a:lnTo>
                  <a:lnTo>
                    <a:pt x="257" y="6"/>
                  </a:lnTo>
                  <a:lnTo>
                    <a:pt x="5" y="16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3" name="Freeform 489"/>
            <p:cNvSpPr>
              <a:spLocks/>
            </p:cNvSpPr>
            <p:nvPr userDrawn="1"/>
          </p:nvSpPr>
          <p:spPr bwMode="auto">
            <a:xfrm>
              <a:off x="496" y="288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4" name="Freeform 490"/>
            <p:cNvSpPr>
              <a:spLocks/>
            </p:cNvSpPr>
            <p:nvPr userDrawn="1"/>
          </p:nvSpPr>
          <p:spPr bwMode="auto">
            <a:xfrm>
              <a:off x="524" y="2850"/>
              <a:ext cx="100" cy="36"/>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5" name="Freeform 491"/>
            <p:cNvSpPr>
              <a:spLocks/>
            </p:cNvSpPr>
            <p:nvPr userDrawn="1"/>
          </p:nvSpPr>
          <p:spPr bwMode="auto">
            <a:xfrm>
              <a:off x="475" y="2826"/>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6" name="Freeform 492"/>
            <p:cNvSpPr>
              <a:spLocks/>
            </p:cNvSpPr>
            <p:nvPr userDrawn="1"/>
          </p:nvSpPr>
          <p:spPr bwMode="auto">
            <a:xfrm>
              <a:off x="533" y="2840"/>
              <a:ext cx="130" cy="176"/>
            </a:xfrm>
            <a:custGeom>
              <a:avLst/>
              <a:gdLst>
                <a:gd name="T0" fmla="*/ 20 w 77"/>
                <a:gd name="T1" fmla="*/ 104 h 104"/>
                <a:gd name="T2" fmla="*/ 0 w 77"/>
                <a:gd name="T3" fmla="*/ 100 h 104"/>
                <a:gd name="T4" fmla="*/ 1 w 77"/>
                <a:gd name="T5" fmla="*/ 95 h 104"/>
                <a:gd name="T6" fmla="*/ 21 w 77"/>
                <a:gd name="T7" fmla="*/ 99 h 104"/>
                <a:gd name="T8" fmla="*/ 71 w 77"/>
                <a:gd name="T9" fmla="*/ 46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2"/>
                    <a:pt x="0" y="100"/>
                  </a:cubicBezTo>
                  <a:cubicBezTo>
                    <a:pt x="1" y="95"/>
                    <a:pt x="1" y="95"/>
                    <a:pt x="1" y="95"/>
                  </a:cubicBezTo>
                  <a:cubicBezTo>
                    <a:pt x="8" y="98"/>
                    <a:pt x="14" y="99"/>
                    <a:pt x="21" y="99"/>
                  </a:cubicBezTo>
                  <a:cubicBezTo>
                    <a:pt x="50" y="98"/>
                    <a:pt x="72" y="74"/>
                    <a:pt x="71" y="46"/>
                  </a:cubicBezTo>
                  <a:cubicBezTo>
                    <a:pt x="70"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7" name="Freeform 493"/>
            <p:cNvSpPr>
              <a:spLocks/>
            </p:cNvSpPr>
            <p:nvPr userDrawn="1"/>
          </p:nvSpPr>
          <p:spPr bwMode="auto">
            <a:xfrm>
              <a:off x="7807" y="1931"/>
              <a:ext cx="300" cy="240"/>
            </a:xfrm>
            <a:custGeom>
              <a:avLst/>
              <a:gdLst>
                <a:gd name="T0" fmla="*/ 295 w 300"/>
                <a:gd name="T1" fmla="*/ 240 h 240"/>
                <a:gd name="T2" fmla="*/ 0 w 300"/>
                <a:gd name="T3" fmla="*/ 6 h 240"/>
                <a:gd name="T4" fmla="*/ 5 w 300"/>
                <a:gd name="T5" fmla="*/ 0 h 240"/>
                <a:gd name="T6" fmla="*/ 300 w 300"/>
                <a:gd name="T7" fmla="*/ 235 h 240"/>
                <a:gd name="T8" fmla="*/ 295 w 300"/>
                <a:gd name="T9" fmla="*/ 240 h 240"/>
              </a:gdLst>
              <a:ahLst/>
              <a:cxnLst>
                <a:cxn ang="0">
                  <a:pos x="T0" y="T1"/>
                </a:cxn>
                <a:cxn ang="0">
                  <a:pos x="T2" y="T3"/>
                </a:cxn>
                <a:cxn ang="0">
                  <a:pos x="T4" y="T5"/>
                </a:cxn>
                <a:cxn ang="0">
                  <a:pos x="T6" y="T7"/>
                </a:cxn>
                <a:cxn ang="0">
                  <a:pos x="T8" y="T9"/>
                </a:cxn>
              </a:cxnLst>
              <a:rect l="0" t="0" r="r" b="b"/>
              <a:pathLst>
                <a:path w="300" h="240">
                  <a:moveTo>
                    <a:pt x="295" y="240"/>
                  </a:moveTo>
                  <a:lnTo>
                    <a:pt x="0" y="6"/>
                  </a:lnTo>
                  <a:lnTo>
                    <a:pt x="5" y="0"/>
                  </a:lnTo>
                  <a:lnTo>
                    <a:pt x="300" y="235"/>
                  </a:lnTo>
                  <a:lnTo>
                    <a:pt x="295" y="24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8" name="Freeform 494"/>
            <p:cNvSpPr>
              <a:spLocks/>
            </p:cNvSpPr>
            <p:nvPr userDrawn="1"/>
          </p:nvSpPr>
          <p:spPr bwMode="auto">
            <a:xfrm>
              <a:off x="8041" y="2147"/>
              <a:ext cx="125" cy="100"/>
            </a:xfrm>
            <a:custGeom>
              <a:avLst/>
              <a:gdLst>
                <a:gd name="T0" fmla="*/ 31 w 74"/>
                <a:gd name="T1" fmla="*/ 57 h 59"/>
                <a:gd name="T2" fmla="*/ 19 w 74"/>
                <a:gd name="T3" fmla="*/ 55 h 59"/>
                <a:gd name="T4" fmla="*/ 0 w 74"/>
                <a:gd name="T5" fmla="*/ 42 h 59"/>
                <a:gd name="T6" fmla="*/ 2 w 74"/>
                <a:gd name="T7" fmla="*/ 41 h 59"/>
                <a:gd name="T8" fmla="*/ 20 w 74"/>
                <a:gd name="T9" fmla="*/ 52 h 59"/>
                <a:gd name="T10" fmla="*/ 68 w 74"/>
                <a:gd name="T11" fmla="*/ 27 h 59"/>
                <a:gd name="T12" fmla="*/ 67 w 74"/>
                <a:gd name="T13" fmla="*/ 1 h 59"/>
                <a:gd name="T14" fmla="*/ 69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40" y="59"/>
                    <a:pt x="62" y="47"/>
                    <a:pt x="68" y="27"/>
                  </a:cubicBezTo>
                  <a:cubicBezTo>
                    <a:pt x="71" y="19"/>
                    <a:pt x="70" y="9"/>
                    <a:pt x="67" y="1"/>
                  </a:cubicBezTo>
                  <a:cubicBezTo>
                    <a:pt x="69" y="0"/>
                    <a:pt x="69" y="0"/>
                    <a:pt x="69"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9" name="Freeform 495"/>
            <p:cNvSpPr>
              <a:spLocks/>
            </p:cNvSpPr>
            <p:nvPr userDrawn="1"/>
          </p:nvSpPr>
          <p:spPr bwMode="auto">
            <a:xfrm>
              <a:off x="8023" y="2106"/>
              <a:ext cx="56" cy="88"/>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0" name="Freeform 496"/>
            <p:cNvSpPr>
              <a:spLocks/>
            </p:cNvSpPr>
            <p:nvPr userDrawn="1"/>
          </p:nvSpPr>
          <p:spPr bwMode="auto">
            <a:xfrm>
              <a:off x="7992" y="2132"/>
              <a:ext cx="54"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1" name="Freeform 497"/>
            <p:cNvSpPr>
              <a:spLocks/>
            </p:cNvSpPr>
            <p:nvPr userDrawn="1"/>
          </p:nvSpPr>
          <p:spPr bwMode="auto">
            <a:xfrm>
              <a:off x="8035" y="2073"/>
              <a:ext cx="157" cy="160"/>
            </a:xfrm>
            <a:custGeom>
              <a:avLst/>
              <a:gdLst>
                <a:gd name="T0" fmla="*/ 78 w 93"/>
                <a:gd name="T1" fmla="*/ 95 h 95"/>
                <a:gd name="T2" fmla="*/ 75 w 93"/>
                <a:gd name="T3" fmla="*/ 92 h 95"/>
                <a:gd name="T4" fmla="*/ 84 w 93"/>
                <a:gd name="T5" fmla="*/ 74 h 95"/>
                <a:gd name="T6" fmla="*/ 81 w 93"/>
                <a:gd name="T7" fmla="*/ 36 h 95"/>
                <a:gd name="T8" fmla="*/ 51 w 93"/>
                <a:gd name="T9" fmla="*/ 11 h 95"/>
                <a:gd name="T10" fmla="*/ 3 w 93"/>
                <a:gd name="T11" fmla="*/ 20 h 95"/>
                <a:gd name="T12" fmla="*/ 0 w 93"/>
                <a:gd name="T13" fmla="*/ 16 h 95"/>
                <a:gd name="T14" fmla="*/ 52 w 93"/>
                <a:gd name="T15" fmla="*/ 6 h 95"/>
                <a:gd name="T16" fmla="*/ 85 w 93"/>
                <a:gd name="T17" fmla="*/ 33 h 95"/>
                <a:gd name="T18" fmla="*/ 89 w 93"/>
                <a:gd name="T19" fmla="*/ 76 h 95"/>
                <a:gd name="T20" fmla="*/ 78 w 93"/>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5">
                  <a:moveTo>
                    <a:pt x="78" y="95"/>
                  </a:moveTo>
                  <a:cubicBezTo>
                    <a:pt x="75" y="92"/>
                    <a:pt x="75" y="92"/>
                    <a:pt x="75" y="92"/>
                  </a:cubicBezTo>
                  <a:cubicBezTo>
                    <a:pt x="79" y="87"/>
                    <a:pt x="82" y="81"/>
                    <a:pt x="84" y="74"/>
                  </a:cubicBezTo>
                  <a:cubicBezTo>
                    <a:pt x="88" y="61"/>
                    <a:pt x="87" y="48"/>
                    <a:pt x="81" y="36"/>
                  </a:cubicBezTo>
                  <a:cubicBezTo>
                    <a:pt x="74" y="23"/>
                    <a:pt x="64" y="15"/>
                    <a:pt x="51" y="11"/>
                  </a:cubicBezTo>
                  <a:cubicBezTo>
                    <a:pt x="34" y="5"/>
                    <a:pt x="16" y="9"/>
                    <a:pt x="3" y="20"/>
                  </a:cubicBezTo>
                  <a:cubicBezTo>
                    <a:pt x="0" y="16"/>
                    <a:pt x="0" y="16"/>
                    <a:pt x="0" y="16"/>
                  </a:cubicBezTo>
                  <a:cubicBezTo>
                    <a:pt x="14" y="4"/>
                    <a:pt x="34" y="0"/>
                    <a:pt x="52" y="6"/>
                  </a:cubicBezTo>
                  <a:cubicBezTo>
                    <a:pt x="66" y="10"/>
                    <a:pt x="78" y="20"/>
                    <a:pt x="85" y="33"/>
                  </a:cubicBezTo>
                  <a:cubicBezTo>
                    <a:pt x="92" y="47"/>
                    <a:pt x="93" y="62"/>
                    <a:pt x="89" y="76"/>
                  </a:cubicBezTo>
                  <a:cubicBezTo>
                    <a:pt x="87" y="83"/>
                    <a:pt x="83" y="90"/>
                    <a:pt x="78" y="9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2" name="Freeform 498"/>
            <p:cNvSpPr>
              <a:spLocks/>
            </p:cNvSpPr>
            <p:nvPr userDrawn="1"/>
          </p:nvSpPr>
          <p:spPr bwMode="auto">
            <a:xfrm>
              <a:off x="3887" y="590"/>
              <a:ext cx="133" cy="735"/>
            </a:xfrm>
            <a:custGeom>
              <a:avLst/>
              <a:gdLst>
                <a:gd name="T0" fmla="*/ 8 w 133"/>
                <a:gd name="T1" fmla="*/ 735 h 735"/>
                <a:gd name="T2" fmla="*/ 0 w 133"/>
                <a:gd name="T3" fmla="*/ 735 h 735"/>
                <a:gd name="T4" fmla="*/ 127 w 133"/>
                <a:gd name="T5" fmla="*/ 0 h 735"/>
                <a:gd name="T6" fmla="*/ 133 w 133"/>
                <a:gd name="T7" fmla="*/ 2 h 735"/>
                <a:gd name="T8" fmla="*/ 8 w 133"/>
                <a:gd name="T9" fmla="*/ 735 h 735"/>
              </a:gdLst>
              <a:ahLst/>
              <a:cxnLst>
                <a:cxn ang="0">
                  <a:pos x="T0" y="T1"/>
                </a:cxn>
                <a:cxn ang="0">
                  <a:pos x="T2" y="T3"/>
                </a:cxn>
                <a:cxn ang="0">
                  <a:pos x="T4" y="T5"/>
                </a:cxn>
                <a:cxn ang="0">
                  <a:pos x="T6" y="T7"/>
                </a:cxn>
                <a:cxn ang="0">
                  <a:pos x="T8" y="T9"/>
                </a:cxn>
              </a:cxnLst>
              <a:rect l="0" t="0" r="r" b="b"/>
              <a:pathLst>
                <a:path w="133" h="735">
                  <a:moveTo>
                    <a:pt x="8" y="735"/>
                  </a:moveTo>
                  <a:lnTo>
                    <a:pt x="0" y="735"/>
                  </a:lnTo>
                  <a:lnTo>
                    <a:pt x="127" y="0"/>
                  </a:lnTo>
                  <a:lnTo>
                    <a:pt x="133" y="2"/>
                  </a:lnTo>
                  <a:lnTo>
                    <a:pt x="8" y="73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3" name="Freeform 499"/>
            <p:cNvSpPr>
              <a:spLocks/>
            </p:cNvSpPr>
            <p:nvPr userDrawn="1"/>
          </p:nvSpPr>
          <p:spPr bwMode="auto">
            <a:xfrm>
              <a:off x="3630" y="999"/>
              <a:ext cx="117" cy="342"/>
            </a:xfrm>
            <a:custGeom>
              <a:avLst/>
              <a:gdLst>
                <a:gd name="T0" fmla="*/ 108 w 117"/>
                <a:gd name="T1" fmla="*/ 342 h 342"/>
                <a:gd name="T2" fmla="*/ 0 w 117"/>
                <a:gd name="T3" fmla="*/ 3 h 342"/>
                <a:gd name="T4" fmla="*/ 9 w 117"/>
                <a:gd name="T5" fmla="*/ 0 h 342"/>
                <a:gd name="T6" fmla="*/ 117 w 117"/>
                <a:gd name="T7" fmla="*/ 338 h 342"/>
                <a:gd name="T8" fmla="*/ 108 w 117"/>
                <a:gd name="T9" fmla="*/ 342 h 342"/>
              </a:gdLst>
              <a:ahLst/>
              <a:cxnLst>
                <a:cxn ang="0">
                  <a:pos x="T0" y="T1"/>
                </a:cxn>
                <a:cxn ang="0">
                  <a:pos x="T2" y="T3"/>
                </a:cxn>
                <a:cxn ang="0">
                  <a:pos x="T4" y="T5"/>
                </a:cxn>
                <a:cxn ang="0">
                  <a:pos x="T6" y="T7"/>
                </a:cxn>
                <a:cxn ang="0">
                  <a:pos x="T8" y="T9"/>
                </a:cxn>
              </a:cxnLst>
              <a:rect l="0" t="0" r="r" b="b"/>
              <a:pathLst>
                <a:path w="117" h="342">
                  <a:moveTo>
                    <a:pt x="108" y="342"/>
                  </a:moveTo>
                  <a:lnTo>
                    <a:pt x="0" y="3"/>
                  </a:lnTo>
                  <a:lnTo>
                    <a:pt x="9" y="0"/>
                  </a:lnTo>
                  <a:lnTo>
                    <a:pt x="117" y="338"/>
                  </a:lnTo>
                  <a:lnTo>
                    <a:pt x="108" y="34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4" name="Freeform 500"/>
            <p:cNvSpPr>
              <a:spLocks/>
            </p:cNvSpPr>
            <p:nvPr userDrawn="1"/>
          </p:nvSpPr>
          <p:spPr bwMode="auto">
            <a:xfrm>
              <a:off x="3752" y="2280"/>
              <a:ext cx="25" cy="217"/>
            </a:xfrm>
            <a:custGeom>
              <a:avLst/>
              <a:gdLst>
                <a:gd name="T0" fmla="*/ 8 w 25"/>
                <a:gd name="T1" fmla="*/ 217 h 217"/>
                <a:gd name="T2" fmla="*/ 0 w 25"/>
                <a:gd name="T3" fmla="*/ 217 h 217"/>
                <a:gd name="T4" fmla="*/ 18 w 25"/>
                <a:gd name="T5" fmla="*/ 0 h 217"/>
                <a:gd name="T6" fmla="*/ 25 w 25"/>
                <a:gd name="T7" fmla="*/ 0 h 217"/>
                <a:gd name="T8" fmla="*/ 8 w 25"/>
                <a:gd name="T9" fmla="*/ 217 h 217"/>
              </a:gdLst>
              <a:ahLst/>
              <a:cxnLst>
                <a:cxn ang="0">
                  <a:pos x="T0" y="T1"/>
                </a:cxn>
                <a:cxn ang="0">
                  <a:pos x="T2" y="T3"/>
                </a:cxn>
                <a:cxn ang="0">
                  <a:pos x="T4" y="T5"/>
                </a:cxn>
                <a:cxn ang="0">
                  <a:pos x="T6" y="T7"/>
                </a:cxn>
                <a:cxn ang="0">
                  <a:pos x="T8" y="T9"/>
                </a:cxn>
              </a:cxnLst>
              <a:rect l="0" t="0" r="r" b="b"/>
              <a:pathLst>
                <a:path w="25" h="217">
                  <a:moveTo>
                    <a:pt x="8" y="217"/>
                  </a:moveTo>
                  <a:lnTo>
                    <a:pt x="0" y="217"/>
                  </a:lnTo>
                  <a:lnTo>
                    <a:pt x="18" y="0"/>
                  </a:lnTo>
                  <a:lnTo>
                    <a:pt x="25" y="0"/>
                  </a:lnTo>
                  <a:lnTo>
                    <a:pt x="8" y="2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5" name="Freeform 501"/>
            <p:cNvSpPr>
              <a:spLocks/>
            </p:cNvSpPr>
            <p:nvPr userDrawn="1"/>
          </p:nvSpPr>
          <p:spPr bwMode="auto">
            <a:xfrm>
              <a:off x="6248" y="429"/>
              <a:ext cx="442" cy="186"/>
            </a:xfrm>
            <a:custGeom>
              <a:avLst/>
              <a:gdLst>
                <a:gd name="T0" fmla="*/ 439 w 442"/>
                <a:gd name="T1" fmla="*/ 186 h 186"/>
                <a:gd name="T2" fmla="*/ 0 w 442"/>
                <a:gd name="T3" fmla="*/ 7 h 186"/>
                <a:gd name="T4" fmla="*/ 3 w 442"/>
                <a:gd name="T5" fmla="*/ 0 h 186"/>
                <a:gd name="T6" fmla="*/ 442 w 442"/>
                <a:gd name="T7" fmla="*/ 180 h 186"/>
                <a:gd name="T8" fmla="*/ 439 w 442"/>
                <a:gd name="T9" fmla="*/ 186 h 186"/>
              </a:gdLst>
              <a:ahLst/>
              <a:cxnLst>
                <a:cxn ang="0">
                  <a:pos x="T0" y="T1"/>
                </a:cxn>
                <a:cxn ang="0">
                  <a:pos x="T2" y="T3"/>
                </a:cxn>
                <a:cxn ang="0">
                  <a:pos x="T4" y="T5"/>
                </a:cxn>
                <a:cxn ang="0">
                  <a:pos x="T6" y="T7"/>
                </a:cxn>
                <a:cxn ang="0">
                  <a:pos x="T8" y="T9"/>
                </a:cxn>
              </a:cxnLst>
              <a:rect l="0" t="0" r="r" b="b"/>
              <a:pathLst>
                <a:path w="442" h="186">
                  <a:moveTo>
                    <a:pt x="439" y="186"/>
                  </a:moveTo>
                  <a:lnTo>
                    <a:pt x="0" y="7"/>
                  </a:lnTo>
                  <a:lnTo>
                    <a:pt x="3" y="0"/>
                  </a:lnTo>
                  <a:lnTo>
                    <a:pt x="442" y="180"/>
                  </a:lnTo>
                  <a:lnTo>
                    <a:pt x="439" y="18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6" name="Freeform 502"/>
            <p:cNvSpPr>
              <a:spLocks/>
            </p:cNvSpPr>
            <p:nvPr userDrawn="1"/>
          </p:nvSpPr>
          <p:spPr bwMode="auto">
            <a:xfrm>
              <a:off x="6694" y="419"/>
              <a:ext cx="567" cy="203"/>
            </a:xfrm>
            <a:custGeom>
              <a:avLst/>
              <a:gdLst>
                <a:gd name="T0" fmla="*/ 3 w 567"/>
                <a:gd name="T1" fmla="*/ 203 h 203"/>
                <a:gd name="T2" fmla="*/ 0 w 567"/>
                <a:gd name="T3" fmla="*/ 196 h 203"/>
                <a:gd name="T4" fmla="*/ 564 w 567"/>
                <a:gd name="T5" fmla="*/ 0 h 203"/>
                <a:gd name="T6" fmla="*/ 567 w 567"/>
                <a:gd name="T7" fmla="*/ 7 h 203"/>
                <a:gd name="T8" fmla="*/ 3 w 567"/>
                <a:gd name="T9" fmla="*/ 203 h 203"/>
              </a:gdLst>
              <a:ahLst/>
              <a:cxnLst>
                <a:cxn ang="0">
                  <a:pos x="T0" y="T1"/>
                </a:cxn>
                <a:cxn ang="0">
                  <a:pos x="T2" y="T3"/>
                </a:cxn>
                <a:cxn ang="0">
                  <a:pos x="T4" y="T5"/>
                </a:cxn>
                <a:cxn ang="0">
                  <a:pos x="T6" y="T7"/>
                </a:cxn>
                <a:cxn ang="0">
                  <a:pos x="T8" y="T9"/>
                </a:cxn>
              </a:cxnLst>
              <a:rect l="0" t="0" r="r" b="b"/>
              <a:pathLst>
                <a:path w="567" h="203">
                  <a:moveTo>
                    <a:pt x="3" y="203"/>
                  </a:moveTo>
                  <a:lnTo>
                    <a:pt x="0" y="196"/>
                  </a:lnTo>
                  <a:lnTo>
                    <a:pt x="564" y="0"/>
                  </a:lnTo>
                  <a:lnTo>
                    <a:pt x="567" y="7"/>
                  </a:lnTo>
                  <a:lnTo>
                    <a:pt x="3" y="20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7" name="Freeform 503"/>
            <p:cNvSpPr>
              <a:spLocks/>
            </p:cNvSpPr>
            <p:nvPr userDrawn="1"/>
          </p:nvSpPr>
          <p:spPr bwMode="auto">
            <a:xfrm>
              <a:off x="6619" y="582"/>
              <a:ext cx="117"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8" name="Freeform 504"/>
            <p:cNvSpPr>
              <a:spLocks/>
            </p:cNvSpPr>
            <p:nvPr userDrawn="1"/>
          </p:nvSpPr>
          <p:spPr bwMode="auto">
            <a:xfrm>
              <a:off x="6648" y="548"/>
              <a:ext cx="100"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8" y="0"/>
                    <a:pt x="51" y="7"/>
                    <a:pt x="59" y="19"/>
                  </a:cubicBezTo>
                  <a:lnTo>
                    <a:pt x="56" y="2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9" name="Freeform 505"/>
            <p:cNvSpPr>
              <a:spLocks/>
            </p:cNvSpPr>
            <p:nvPr userDrawn="1"/>
          </p:nvSpPr>
          <p:spPr bwMode="auto">
            <a:xfrm>
              <a:off x="6599" y="522"/>
              <a:ext cx="103"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0" name="Freeform 506"/>
            <p:cNvSpPr>
              <a:spLocks/>
            </p:cNvSpPr>
            <p:nvPr userDrawn="1"/>
          </p:nvSpPr>
          <p:spPr bwMode="auto">
            <a:xfrm>
              <a:off x="6655" y="538"/>
              <a:ext cx="130"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22 w 77"/>
                <a:gd name="T19" fmla="*/ 103 h 103"/>
                <a:gd name="T20" fmla="*/ 21 w 77"/>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77"/>
                    <a:pt x="53" y="102"/>
                    <a:pt x="22" y="103"/>
                  </a:cubicBezTo>
                  <a:cubicBezTo>
                    <a:pt x="22" y="103"/>
                    <a:pt x="21" y="103"/>
                    <a:pt x="21" y="10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1" name="Freeform 507"/>
            <p:cNvSpPr>
              <a:spLocks noEditPoints="1"/>
            </p:cNvSpPr>
            <p:nvPr userDrawn="1"/>
          </p:nvSpPr>
          <p:spPr bwMode="auto">
            <a:xfrm>
              <a:off x="-136" y="188"/>
              <a:ext cx="149" cy="155"/>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2" name="Oval 508"/>
            <p:cNvSpPr>
              <a:spLocks noChangeArrowheads="1"/>
            </p:cNvSpPr>
            <p:nvPr userDrawn="1"/>
          </p:nvSpPr>
          <p:spPr bwMode="auto">
            <a:xfrm>
              <a:off x="-85" y="267"/>
              <a:ext cx="15" cy="15"/>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3" name="Freeform 509"/>
            <p:cNvSpPr>
              <a:spLocks/>
            </p:cNvSpPr>
            <p:nvPr userDrawn="1"/>
          </p:nvSpPr>
          <p:spPr bwMode="auto">
            <a:xfrm>
              <a:off x="5108" y="2302"/>
              <a:ext cx="100" cy="102"/>
            </a:xfrm>
            <a:custGeom>
              <a:avLst/>
              <a:gdLst>
                <a:gd name="T0" fmla="*/ 10 w 59"/>
                <a:gd name="T1" fmla="*/ 48 h 60"/>
                <a:gd name="T2" fmla="*/ 11 w 59"/>
                <a:gd name="T3" fmla="*/ 10 h 60"/>
                <a:gd name="T4" fmla="*/ 49 w 59"/>
                <a:gd name="T5" fmla="*/ 12 h 60"/>
                <a:gd name="T6" fmla="*/ 48 w 59"/>
                <a:gd name="T7" fmla="*/ 50 h 60"/>
                <a:gd name="T8" fmla="*/ 10 w 59"/>
                <a:gd name="T9" fmla="*/ 48 h 60"/>
              </a:gdLst>
              <a:ahLst/>
              <a:cxnLst>
                <a:cxn ang="0">
                  <a:pos x="T0" y="T1"/>
                </a:cxn>
                <a:cxn ang="0">
                  <a:pos x="T2" y="T3"/>
                </a:cxn>
                <a:cxn ang="0">
                  <a:pos x="T4" y="T5"/>
                </a:cxn>
                <a:cxn ang="0">
                  <a:pos x="T6" y="T7"/>
                </a:cxn>
                <a:cxn ang="0">
                  <a:pos x="T8" y="T9"/>
                </a:cxn>
              </a:cxnLst>
              <a:rect l="0" t="0" r="r" b="b"/>
              <a:pathLst>
                <a:path w="59" h="60">
                  <a:moveTo>
                    <a:pt x="10" y="48"/>
                  </a:moveTo>
                  <a:cubicBezTo>
                    <a:pt x="0" y="37"/>
                    <a:pt x="0" y="21"/>
                    <a:pt x="11" y="10"/>
                  </a:cubicBezTo>
                  <a:cubicBezTo>
                    <a:pt x="22" y="0"/>
                    <a:pt x="39" y="1"/>
                    <a:pt x="49" y="12"/>
                  </a:cubicBezTo>
                  <a:cubicBezTo>
                    <a:pt x="59" y="23"/>
                    <a:pt x="58" y="39"/>
                    <a:pt x="48" y="50"/>
                  </a:cubicBezTo>
                  <a:cubicBezTo>
                    <a:pt x="37" y="60"/>
                    <a:pt x="20" y="59"/>
                    <a:pt x="10" y="48"/>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4" name="Freeform 510"/>
            <p:cNvSpPr>
              <a:spLocks/>
            </p:cNvSpPr>
            <p:nvPr userDrawn="1"/>
          </p:nvSpPr>
          <p:spPr bwMode="auto">
            <a:xfrm>
              <a:off x="7298" y="2542"/>
              <a:ext cx="102" cy="102"/>
            </a:xfrm>
            <a:custGeom>
              <a:avLst/>
              <a:gdLst>
                <a:gd name="T0" fmla="*/ 56 w 60"/>
                <a:gd name="T1" fmla="*/ 38 h 60"/>
                <a:gd name="T2" fmla="*/ 22 w 60"/>
                <a:gd name="T3" fmla="*/ 55 h 60"/>
                <a:gd name="T4" fmla="*/ 4 w 60"/>
                <a:gd name="T5" fmla="*/ 22 h 60"/>
                <a:gd name="T6" fmla="*/ 38 w 60"/>
                <a:gd name="T7" fmla="*/ 4 h 60"/>
                <a:gd name="T8" fmla="*/ 56 w 60"/>
                <a:gd name="T9" fmla="*/ 38 h 60"/>
              </a:gdLst>
              <a:ahLst/>
              <a:cxnLst>
                <a:cxn ang="0">
                  <a:pos x="T0" y="T1"/>
                </a:cxn>
                <a:cxn ang="0">
                  <a:pos x="T2" y="T3"/>
                </a:cxn>
                <a:cxn ang="0">
                  <a:pos x="T4" y="T5"/>
                </a:cxn>
                <a:cxn ang="0">
                  <a:pos x="T6" y="T7"/>
                </a:cxn>
                <a:cxn ang="0">
                  <a:pos x="T8" y="T9"/>
                </a:cxn>
              </a:cxnLst>
              <a:rect l="0" t="0" r="r" b="b"/>
              <a:pathLst>
                <a:path w="60" h="60">
                  <a:moveTo>
                    <a:pt x="56" y="38"/>
                  </a:moveTo>
                  <a:cubicBezTo>
                    <a:pt x="51" y="52"/>
                    <a:pt x="36" y="60"/>
                    <a:pt x="22" y="55"/>
                  </a:cubicBezTo>
                  <a:cubicBezTo>
                    <a:pt x="8" y="51"/>
                    <a:pt x="0" y="36"/>
                    <a:pt x="4" y="22"/>
                  </a:cubicBezTo>
                  <a:cubicBezTo>
                    <a:pt x="9" y="8"/>
                    <a:pt x="24" y="0"/>
                    <a:pt x="38" y="4"/>
                  </a:cubicBezTo>
                  <a:cubicBezTo>
                    <a:pt x="52" y="9"/>
                    <a:pt x="60" y="24"/>
                    <a:pt x="56" y="38"/>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5" name="Freeform 511"/>
            <p:cNvSpPr>
              <a:spLocks/>
            </p:cNvSpPr>
            <p:nvPr userDrawn="1"/>
          </p:nvSpPr>
          <p:spPr bwMode="auto">
            <a:xfrm>
              <a:off x="7466" y="1136"/>
              <a:ext cx="103" cy="105"/>
            </a:xfrm>
            <a:custGeom>
              <a:avLst/>
              <a:gdLst>
                <a:gd name="T0" fmla="*/ 54 w 61"/>
                <a:gd name="T1" fmla="*/ 44 h 62"/>
                <a:gd name="T2" fmla="*/ 17 w 61"/>
                <a:gd name="T3" fmla="*/ 54 h 62"/>
                <a:gd name="T4" fmla="*/ 7 w 61"/>
                <a:gd name="T5" fmla="*/ 18 h 62"/>
                <a:gd name="T6" fmla="*/ 43 w 61"/>
                <a:gd name="T7" fmla="*/ 8 h 62"/>
                <a:gd name="T8" fmla="*/ 54 w 61"/>
                <a:gd name="T9" fmla="*/ 44 h 62"/>
              </a:gdLst>
              <a:ahLst/>
              <a:cxnLst>
                <a:cxn ang="0">
                  <a:pos x="T0" y="T1"/>
                </a:cxn>
                <a:cxn ang="0">
                  <a:pos x="T2" y="T3"/>
                </a:cxn>
                <a:cxn ang="0">
                  <a:pos x="T4" y="T5"/>
                </a:cxn>
                <a:cxn ang="0">
                  <a:pos x="T6" y="T7"/>
                </a:cxn>
                <a:cxn ang="0">
                  <a:pos x="T8" y="T9"/>
                </a:cxn>
              </a:cxnLst>
              <a:rect l="0" t="0" r="r" b="b"/>
              <a:pathLst>
                <a:path w="61" h="62">
                  <a:moveTo>
                    <a:pt x="54" y="44"/>
                  </a:moveTo>
                  <a:cubicBezTo>
                    <a:pt x="47" y="57"/>
                    <a:pt x="30" y="62"/>
                    <a:pt x="17" y="54"/>
                  </a:cubicBezTo>
                  <a:cubicBezTo>
                    <a:pt x="5" y="47"/>
                    <a:pt x="0" y="31"/>
                    <a:pt x="7" y="18"/>
                  </a:cubicBezTo>
                  <a:cubicBezTo>
                    <a:pt x="14" y="5"/>
                    <a:pt x="30" y="0"/>
                    <a:pt x="43" y="8"/>
                  </a:cubicBezTo>
                  <a:cubicBezTo>
                    <a:pt x="56" y="15"/>
                    <a:pt x="61" y="31"/>
                    <a:pt x="54" y="44"/>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6" name="Freeform 512"/>
            <p:cNvSpPr>
              <a:spLocks/>
            </p:cNvSpPr>
            <p:nvPr userDrawn="1"/>
          </p:nvSpPr>
          <p:spPr bwMode="auto">
            <a:xfrm>
              <a:off x="2440" y="2590"/>
              <a:ext cx="103" cy="103"/>
            </a:xfrm>
            <a:custGeom>
              <a:avLst/>
              <a:gdLst>
                <a:gd name="T0" fmla="*/ 46 w 61"/>
                <a:gd name="T1" fmla="*/ 53 h 61"/>
                <a:gd name="T2" fmla="*/ 9 w 61"/>
                <a:gd name="T3" fmla="*/ 45 h 61"/>
                <a:gd name="T4" fmla="*/ 16 w 61"/>
                <a:gd name="T5" fmla="*/ 8 h 61"/>
                <a:gd name="T6" fmla="*/ 53 w 61"/>
                <a:gd name="T7" fmla="*/ 15 h 61"/>
                <a:gd name="T8" fmla="*/ 46 w 61"/>
                <a:gd name="T9" fmla="*/ 53 h 61"/>
              </a:gdLst>
              <a:ahLst/>
              <a:cxnLst>
                <a:cxn ang="0">
                  <a:pos x="T0" y="T1"/>
                </a:cxn>
                <a:cxn ang="0">
                  <a:pos x="T2" y="T3"/>
                </a:cxn>
                <a:cxn ang="0">
                  <a:pos x="T4" y="T5"/>
                </a:cxn>
                <a:cxn ang="0">
                  <a:pos x="T6" y="T7"/>
                </a:cxn>
                <a:cxn ang="0">
                  <a:pos x="T8" y="T9"/>
                </a:cxn>
              </a:cxnLst>
              <a:rect l="0" t="0" r="r" b="b"/>
              <a:pathLst>
                <a:path w="61" h="61">
                  <a:moveTo>
                    <a:pt x="46" y="53"/>
                  </a:moveTo>
                  <a:cubicBezTo>
                    <a:pt x="34" y="61"/>
                    <a:pt x="17" y="58"/>
                    <a:pt x="9" y="45"/>
                  </a:cubicBezTo>
                  <a:cubicBezTo>
                    <a:pt x="0" y="33"/>
                    <a:pt x="4" y="16"/>
                    <a:pt x="16" y="8"/>
                  </a:cubicBezTo>
                  <a:cubicBezTo>
                    <a:pt x="28" y="0"/>
                    <a:pt x="45" y="3"/>
                    <a:pt x="53" y="15"/>
                  </a:cubicBezTo>
                  <a:cubicBezTo>
                    <a:pt x="61" y="28"/>
                    <a:pt x="58" y="44"/>
                    <a:pt x="46" y="53"/>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7" name="Freeform 513"/>
            <p:cNvSpPr>
              <a:spLocks/>
            </p:cNvSpPr>
            <p:nvPr userDrawn="1"/>
          </p:nvSpPr>
          <p:spPr bwMode="auto">
            <a:xfrm>
              <a:off x="2499" y="1014"/>
              <a:ext cx="96" cy="97"/>
            </a:xfrm>
            <a:custGeom>
              <a:avLst/>
              <a:gdLst>
                <a:gd name="T0" fmla="*/ 55 w 57"/>
                <a:gd name="T1" fmla="*/ 32 h 57"/>
                <a:gd name="T2" fmla="*/ 25 w 57"/>
                <a:gd name="T3" fmla="*/ 55 h 57"/>
                <a:gd name="T4" fmla="*/ 2 w 57"/>
                <a:gd name="T5" fmla="*/ 25 h 57"/>
                <a:gd name="T6" fmla="*/ 32 w 57"/>
                <a:gd name="T7" fmla="*/ 2 h 57"/>
                <a:gd name="T8" fmla="*/ 55 w 57"/>
                <a:gd name="T9" fmla="*/ 32 h 57"/>
              </a:gdLst>
              <a:ahLst/>
              <a:cxnLst>
                <a:cxn ang="0">
                  <a:pos x="T0" y="T1"/>
                </a:cxn>
                <a:cxn ang="0">
                  <a:pos x="T2" y="T3"/>
                </a:cxn>
                <a:cxn ang="0">
                  <a:pos x="T4" y="T5"/>
                </a:cxn>
                <a:cxn ang="0">
                  <a:pos x="T6" y="T7"/>
                </a:cxn>
                <a:cxn ang="0">
                  <a:pos x="T8" y="T9"/>
                </a:cxn>
              </a:cxnLst>
              <a:rect l="0" t="0" r="r" b="b"/>
              <a:pathLst>
                <a:path w="57" h="57">
                  <a:moveTo>
                    <a:pt x="55" y="32"/>
                  </a:moveTo>
                  <a:cubicBezTo>
                    <a:pt x="53" y="47"/>
                    <a:pt x="40" y="57"/>
                    <a:pt x="25" y="55"/>
                  </a:cubicBezTo>
                  <a:cubicBezTo>
                    <a:pt x="10" y="53"/>
                    <a:pt x="0" y="40"/>
                    <a:pt x="2" y="25"/>
                  </a:cubicBezTo>
                  <a:cubicBezTo>
                    <a:pt x="4" y="11"/>
                    <a:pt x="17" y="0"/>
                    <a:pt x="32" y="2"/>
                  </a:cubicBezTo>
                  <a:cubicBezTo>
                    <a:pt x="46" y="4"/>
                    <a:pt x="57" y="17"/>
                    <a:pt x="55" y="32"/>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8" name="Freeform 514"/>
            <p:cNvSpPr>
              <a:spLocks/>
            </p:cNvSpPr>
            <p:nvPr userDrawn="1"/>
          </p:nvSpPr>
          <p:spPr bwMode="auto">
            <a:xfrm>
              <a:off x="455" y="37"/>
              <a:ext cx="93" cy="93"/>
            </a:xfrm>
            <a:custGeom>
              <a:avLst/>
              <a:gdLst>
                <a:gd name="T0" fmla="*/ 28 w 55"/>
                <a:gd name="T1" fmla="*/ 54 h 55"/>
                <a:gd name="T2" fmla="*/ 1 w 55"/>
                <a:gd name="T3" fmla="*/ 28 h 55"/>
                <a:gd name="T4" fmla="*/ 27 w 55"/>
                <a:gd name="T5" fmla="*/ 1 h 55"/>
                <a:gd name="T6" fmla="*/ 54 w 55"/>
                <a:gd name="T7" fmla="*/ 27 h 55"/>
                <a:gd name="T8" fmla="*/ 28 w 55"/>
                <a:gd name="T9" fmla="*/ 54 h 55"/>
              </a:gdLst>
              <a:ahLst/>
              <a:cxnLst>
                <a:cxn ang="0">
                  <a:pos x="T0" y="T1"/>
                </a:cxn>
                <a:cxn ang="0">
                  <a:pos x="T2" y="T3"/>
                </a:cxn>
                <a:cxn ang="0">
                  <a:pos x="T4" y="T5"/>
                </a:cxn>
                <a:cxn ang="0">
                  <a:pos x="T6" y="T7"/>
                </a:cxn>
                <a:cxn ang="0">
                  <a:pos x="T8" y="T9"/>
                </a:cxn>
              </a:cxnLst>
              <a:rect l="0" t="0" r="r" b="b"/>
              <a:pathLst>
                <a:path w="55" h="55">
                  <a:moveTo>
                    <a:pt x="28" y="54"/>
                  </a:moveTo>
                  <a:cubicBezTo>
                    <a:pt x="14" y="55"/>
                    <a:pt x="1" y="43"/>
                    <a:pt x="1" y="28"/>
                  </a:cubicBezTo>
                  <a:cubicBezTo>
                    <a:pt x="0" y="13"/>
                    <a:pt x="12" y="1"/>
                    <a:pt x="27" y="1"/>
                  </a:cubicBezTo>
                  <a:cubicBezTo>
                    <a:pt x="42" y="0"/>
                    <a:pt x="54" y="12"/>
                    <a:pt x="54" y="27"/>
                  </a:cubicBezTo>
                  <a:cubicBezTo>
                    <a:pt x="55" y="41"/>
                    <a:pt x="43" y="54"/>
                    <a:pt x="28" y="54"/>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9" name="Freeform 515"/>
            <p:cNvSpPr>
              <a:spLocks/>
            </p:cNvSpPr>
            <p:nvPr userDrawn="1"/>
          </p:nvSpPr>
          <p:spPr bwMode="auto">
            <a:xfrm>
              <a:off x="5949" y="2945"/>
              <a:ext cx="101" cy="100"/>
            </a:xfrm>
            <a:custGeom>
              <a:avLst/>
              <a:gdLst>
                <a:gd name="T0" fmla="*/ 55 w 60"/>
                <a:gd name="T1" fmla="*/ 37 h 59"/>
                <a:gd name="T2" fmla="*/ 22 w 60"/>
                <a:gd name="T3" fmla="*/ 55 h 59"/>
                <a:gd name="T4" fmla="*/ 4 w 60"/>
                <a:gd name="T5" fmla="*/ 22 h 59"/>
                <a:gd name="T6" fmla="*/ 38 w 60"/>
                <a:gd name="T7" fmla="*/ 4 h 59"/>
                <a:gd name="T8" fmla="*/ 55 w 60"/>
                <a:gd name="T9" fmla="*/ 37 h 59"/>
              </a:gdLst>
              <a:ahLst/>
              <a:cxnLst>
                <a:cxn ang="0">
                  <a:pos x="T0" y="T1"/>
                </a:cxn>
                <a:cxn ang="0">
                  <a:pos x="T2" y="T3"/>
                </a:cxn>
                <a:cxn ang="0">
                  <a:pos x="T4" y="T5"/>
                </a:cxn>
                <a:cxn ang="0">
                  <a:pos x="T6" y="T7"/>
                </a:cxn>
                <a:cxn ang="0">
                  <a:pos x="T8" y="T9"/>
                </a:cxn>
              </a:cxnLst>
              <a:rect l="0" t="0" r="r" b="b"/>
              <a:pathLst>
                <a:path w="60" h="59">
                  <a:moveTo>
                    <a:pt x="55" y="37"/>
                  </a:moveTo>
                  <a:cubicBezTo>
                    <a:pt x="51" y="52"/>
                    <a:pt x="36" y="59"/>
                    <a:pt x="22" y="55"/>
                  </a:cubicBezTo>
                  <a:cubicBezTo>
                    <a:pt x="8" y="51"/>
                    <a:pt x="0" y="36"/>
                    <a:pt x="4" y="22"/>
                  </a:cubicBezTo>
                  <a:cubicBezTo>
                    <a:pt x="8" y="7"/>
                    <a:pt x="23" y="0"/>
                    <a:pt x="38" y="4"/>
                  </a:cubicBezTo>
                  <a:cubicBezTo>
                    <a:pt x="52" y="8"/>
                    <a:pt x="60" y="23"/>
                    <a:pt x="55" y="37"/>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0" name="Freeform 516"/>
            <p:cNvSpPr>
              <a:spLocks/>
            </p:cNvSpPr>
            <p:nvPr userDrawn="1"/>
          </p:nvSpPr>
          <p:spPr bwMode="auto">
            <a:xfrm>
              <a:off x="882" y="1811"/>
              <a:ext cx="102" cy="101"/>
            </a:xfrm>
            <a:custGeom>
              <a:avLst/>
              <a:gdLst>
                <a:gd name="T0" fmla="*/ 55 w 60"/>
                <a:gd name="T1" fmla="*/ 38 h 60"/>
                <a:gd name="T2" fmla="*/ 22 w 60"/>
                <a:gd name="T3" fmla="*/ 55 h 60"/>
                <a:gd name="T4" fmla="*/ 4 w 60"/>
                <a:gd name="T5" fmla="*/ 22 h 60"/>
                <a:gd name="T6" fmla="*/ 38 w 60"/>
                <a:gd name="T7" fmla="*/ 4 h 60"/>
                <a:gd name="T8" fmla="*/ 55 w 60"/>
                <a:gd name="T9" fmla="*/ 38 h 60"/>
              </a:gdLst>
              <a:ahLst/>
              <a:cxnLst>
                <a:cxn ang="0">
                  <a:pos x="T0" y="T1"/>
                </a:cxn>
                <a:cxn ang="0">
                  <a:pos x="T2" y="T3"/>
                </a:cxn>
                <a:cxn ang="0">
                  <a:pos x="T4" y="T5"/>
                </a:cxn>
                <a:cxn ang="0">
                  <a:pos x="T6" y="T7"/>
                </a:cxn>
                <a:cxn ang="0">
                  <a:pos x="T8" y="T9"/>
                </a:cxn>
              </a:cxnLst>
              <a:rect l="0" t="0" r="r" b="b"/>
              <a:pathLst>
                <a:path w="60" h="60">
                  <a:moveTo>
                    <a:pt x="55" y="38"/>
                  </a:moveTo>
                  <a:cubicBezTo>
                    <a:pt x="51" y="52"/>
                    <a:pt x="36" y="60"/>
                    <a:pt x="22" y="55"/>
                  </a:cubicBezTo>
                  <a:cubicBezTo>
                    <a:pt x="8" y="51"/>
                    <a:pt x="0" y="36"/>
                    <a:pt x="4" y="22"/>
                  </a:cubicBezTo>
                  <a:cubicBezTo>
                    <a:pt x="9" y="8"/>
                    <a:pt x="24" y="0"/>
                    <a:pt x="38" y="4"/>
                  </a:cubicBezTo>
                  <a:cubicBezTo>
                    <a:pt x="52" y="8"/>
                    <a:pt x="60" y="23"/>
                    <a:pt x="55" y="38"/>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1" name="Freeform 517"/>
            <p:cNvSpPr>
              <a:spLocks/>
            </p:cNvSpPr>
            <p:nvPr userDrawn="1"/>
          </p:nvSpPr>
          <p:spPr bwMode="auto">
            <a:xfrm>
              <a:off x="1288" y="803"/>
              <a:ext cx="103" cy="103"/>
            </a:xfrm>
            <a:custGeom>
              <a:avLst/>
              <a:gdLst>
                <a:gd name="T0" fmla="*/ 54 w 61"/>
                <a:gd name="T1" fmla="*/ 43 h 61"/>
                <a:gd name="T2" fmla="*/ 18 w 61"/>
                <a:gd name="T3" fmla="*/ 54 h 61"/>
                <a:gd name="T4" fmla="*/ 7 w 61"/>
                <a:gd name="T5" fmla="*/ 17 h 61"/>
                <a:gd name="T6" fmla="*/ 44 w 61"/>
                <a:gd name="T7" fmla="*/ 7 h 61"/>
                <a:gd name="T8" fmla="*/ 54 w 61"/>
                <a:gd name="T9" fmla="*/ 43 h 61"/>
              </a:gdLst>
              <a:ahLst/>
              <a:cxnLst>
                <a:cxn ang="0">
                  <a:pos x="T0" y="T1"/>
                </a:cxn>
                <a:cxn ang="0">
                  <a:pos x="T2" y="T3"/>
                </a:cxn>
                <a:cxn ang="0">
                  <a:pos x="T4" y="T5"/>
                </a:cxn>
                <a:cxn ang="0">
                  <a:pos x="T6" y="T7"/>
                </a:cxn>
                <a:cxn ang="0">
                  <a:pos x="T8" y="T9"/>
                </a:cxn>
              </a:cxnLst>
              <a:rect l="0" t="0" r="r" b="b"/>
              <a:pathLst>
                <a:path w="61" h="61">
                  <a:moveTo>
                    <a:pt x="54" y="43"/>
                  </a:moveTo>
                  <a:cubicBezTo>
                    <a:pt x="47" y="56"/>
                    <a:pt x="31" y="61"/>
                    <a:pt x="18" y="54"/>
                  </a:cubicBezTo>
                  <a:cubicBezTo>
                    <a:pt x="5" y="46"/>
                    <a:pt x="0" y="30"/>
                    <a:pt x="7" y="17"/>
                  </a:cubicBezTo>
                  <a:cubicBezTo>
                    <a:pt x="15" y="4"/>
                    <a:pt x="31" y="0"/>
                    <a:pt x="44" y="7"/>
                  </a:cubicBezTo>
                  <a:cubicBezTo>
                    <a:pt x="57" y="14"/>
                    <a:pt x="61" y="30"/>
                    <a:pt x="54" y="43"/>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2" name="Freeform 518"/>
            <p:cNvSpPr>
              <a:spLocks/>
            </p:cNvSpPr>
            <p:nvPr userDrawn="1"/>
          </p:nvSpPr>
          <p:spPr bwMode="auto">
            <a:xfrm>
              <a:off x="521" y="2875"/>
              <a:ext cx="91" cy="92"/>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2"/>
                    <a:pt x="0" y="28"/>
                  </a:cubicBezTo>
                  <a:cubicBezTo>
                    <a:pt x="0" y="13"/>
                    <a:pt x="11" y="0"/>
                    <a:pt x="26" y="0"/>
                  </a:cubicBezTo>
                  <a:cubicBezTo>
                    <a:pt x="41" y="0"/>
                    <a:pt x="53" y="11"/>
                    <a:pt x="54" y="26"/>
                  </a:cubicBezTo>
                  <a:cubicBezTo>
                    <a:pt x="54" y="41"/>
                    <a:pt x="42" y="53"/>
                    <a:pt x="28" y="54"/>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3" name="Freeform 519"/>
            <p:cNvSpPr>
              <a:spLocks/>
            </p:cNvSpPr>
            <p:nvPr userDrawn="1"/>
          </p:nvSpPr>
          <p:spPr bwMode="auto">
            <a:xfrm>
              <a:off x="8045" y="2122"/>
              <a:ext cx="99" cy="101"/>
            </a:xfrm>
            <a:custGeom>
              <a:avLst/>
              <a:gdLst>
                <a:gd name="T0" fmla="*/ 55 w 59"/>
                <a:gd name="T1" fmla="*/ 38 h 60"/>
                <a:gd name="T2" fmla="*/ 22 w 59"/>
                <a:gd name="T3" fmla="*/ 56 h 60"/>
                <a:gd name="T4" fmla="*/ 4 w 59"/>
                <a:gd name="T5" fmla="*/ 22 h 60"/>
                <a:gd name="T6" fmla="*/ 37 w 59"/>
                <a:gd name="T7" fmla="*/ 5 h 60"/>
                <a:gd name="T8" fmla="*/ 55 w 59"/>
                <a:gd name="T9" fmla="*/ 38 h 60"/>
              </a:gdLst>
              <a:ahLst/>
              <a:cxnLst>
                <a:cxn ang="0">
                  <a:pos x="T0" y="T1"/>
                </a:cxn>
                <a:cxn ang="0">
                  <a:pos x="T2" y="T3"/>
                </a:cxn>
                <a:cxn ang="0">
                  <a:pos x="T4" y="T5"/>
                </a:cxn>
                <a:cxn ang="0">
                  <a:pos x="T6" y="T7"/>
                </a:cxn>
                <a:cxn ang="0">
                  <a:pos x="T8" y="T9"/>
                </a:cxn>
              </a:cxnLst>
              <a:rect l="0" t="0" r="r" b="b"/>
              <a:pathLst>
                <a:path w="59" h="60">
                  <a:moveTo>
                    <a:pt x="55" y="38"/>
                  </a:moveTo>
                  <a:cubicBezTo>
                    <a:pt x="51" y="52"/>
                    <a:pt x="36" y="60"/>
                    <a:pt x="22" y="56"/>
                  </a:cubicBezTo>
                  <a:cubicBezTo>
                    <a:pt x="7" y="52"/>
                    <a:pt x="0" y="37"/>
                    <a:pt x="4" y="22"/>
                  </a:cubicBezTo>
                  <a:cubicBezTo>
                    <a:pt x="8" y="8"/>
                    <a:pt x="23" y="0"/>
                    <a:pt x="37" y="5"/>
                  </a:cubicBezTo>
                  <a:cubicBezTo>
                    <a:pt x="52" y="9"/>
                    <a:pt x="59" y="24"/>
                    <a:pt x="55" y="38"/>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4" name="Freeform 520"/>
            <p:cNvSpPr>
              <a:spLocks/>
            </p:cNvSpPr>
            <p:nvPr userDrawn="1"/>
          </p:nvSpPr>
          <p:spPr bwMode="auto">
            <a:xfrm>
              <a:off x="6645" y="571"/>
              <a:ext cx="91" cy="93"/>
            </a:xfrm>
            <a:custGeom>
              <a:avLst/>
              <a:gdLst>
                <a:gd name="T0" fmla="*/ 27 w 54"/>
                <a:gd name="T1" fmla="*/ 54 h 55"/>
                <a:gd name="T2" fmla="*/ 0 w 54"/>
                <a:gd name="T3" fmla="*/ 28 h 55"/>
                <a:gd name="T4" fmla="*/ 26 w 54"/>
                <a:gd name="T5" fmla="*/ 1 h 55"/>
                <a:gd name="T6" fmla="*/ 53 w 54"/>
                <a:gd name="T7" fmla="*/ 27 h 55"/>
                <a:gd name="T8" fmla="*/ 27 w 54"/>
                <a:gd name="T9" fmla="*/ 54 h 55"/>
              </a:gdLst>
              <a:ahLst/>
              <a:cxnLst>
                <a:cxn ang="0">
                  <a:pos x="T0" y="T1"/>
                </a:cxn>
                <a:cxn ang="0">
                  <a:pos x="T2" y="T3"/>
                </a:cxn>
                <a:cxn ang="0">
                  <a:pos x="T4" y="T5"/>
                </a:cxn>
                <a:cxn ang="0">
                  <a:pos x="T6" y="T7"/>
                </a:cxn>
                <a:cxn ang="0">
                  <a:pos x="T8" y="T9"/>
                </a:cxn>
              </a:cxnLst>
              <a:rect l="0" t="0" r="r" b="b"/>
              <a:pathLst>
                <a:path w="54" h="55">
                  <a:moveTo>
                    <a:pt x="27" y="54"/>
                  </a:moveTo>
                  <a:cubicBezTo>
                    <a:pt x="13" y="55"/>
                    <a:pt x="0" y="43"/>
                    <a:pt x="0" y="28"/>
                  </a:cubicBezTo>
                  <a:cubicBezTo>
                    <a:pt x="0" y="13"/>
                    <a:pt x="11" y="1"/>
                    <a:pt x="26" y="1"/>
                  </a:cubicBezTo>
                  <a:cubicBezTo>
                    <a:pt x="41" y="0"/>
                    <a:pt x="53" y="12"/>
                    <a:pt x="53" y="27"/>
                  </a:cubicBezTo>
                  <a:cubicBezTo>
                    <a:pt x="54" y="41"/>
                    <a:pt x="42" y="54"/>
                    <a:pt x="27" y="54"/>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5" name="Freeform 521"/>
            <p:cNvSpPr>
              <a:spLocks/>
            </p:cNvSpPr>
            <p:nvPr userDrawn="1"/>
          </p:nvSpPr>
          <p:spPr bwMode="auto">
            <a:xfrm>
              <a:off x="4068" y="2321"/>
              <a:ext cx="162" cy="306"/>
            </a:xfrm>
            <a:custGeom>
              <a:avLst/>
              <a:gdLst>
                <a:gd name="T0" fmla="*/ 0 w 96"/>
                <a:gd name="T1" fmla="*/ 2 h 181"/>
                <a:gd name="T2" fmla="*/ 91 w 96"/>
                <a:gd name="T3" fmla="*/ 181 h 181"/>
                <a:gd name="T4" fmla="*/ 96 w 96"/>
                <a:gd name="T5" fmla="*/ 179 h 181"/>
                <a:gd name="T6" fmla="*/ 5 w 96"/>
                <a:gd name="T7" fmla="*/ 0 h 181"/>
                <a:gd name="T8" fmla="*/ 0 w 96"/>
                <a:gd name="T9" fmla="*/ 2 h 181"/>
              </a:gdLst>
              <a:ahLst/>
              <a:cxnLst>
                <a:cxn ang="0">
                  <a:pos x="T0" y="T1"/>
                </a:cxn>
                <a:cxn ang="0">
                  <a:pos x="T2" y="T3"/>
                </a:cxn>
                <a:cxn ang="0">
                  <a:pos x="T4" y="T5"/>
                </a:cxn>
                <a:cxn ang="0">
                  <a:pos x="T6" y="T7"/>
                </a:cxn>
                <a:cxn ang="0">
                  <a:pos x="T8" y="T9"/>
                </a:cxn>
              </a:cxnLst>
              <a:rect l="0" t="0" r="r" b="b"/>
              <a:pathLst>
                <a:path w="96" h="181">
                  <a:moveTo>
                    <a:pt x="0" y="2"/>
                  </a:moveTo>
                  <a:cubicBezTo>
                    <a:pt x="91" y="181"/>
                    <a:pt x="91" y="181"/>
                    <a:pt x="91" y="181"/>
                  </a:cubicBezTo>
                  <a:cubicBezTo>
                    <a:pt x="96" y="179"/>
                    <a:pt x="96" y="179"/>
                    <a:pt x="96" y="179"/>
                  </a:cubicBezTo>
                  <a:cubicBezTo>
                    <a:pt x="5" y="0"/>
                    <a:pt x="5" y="0"/>
                    <a:pt x="5" y="0"/>
                  </a:cubicBezTo>
                  <a:cubicBezTo>
                    <a:pt x="3" y="1"/>
                    <a:pt x="2" y="1"/>
                    <a:pt x="0" y="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6" name="Freeform 522"/>
            <p:cNvSpPr>
              <a:spLocks/>
            </p:cNvSpPr>
            <p:nvPr userDrawn="1"/>
          </p:nvSpPr>
          <p:spPr bwMode="auto">
            <a:xfrm>
              <a:off x="3998" y="2184"/>
              <a:ext cx="53" cy="90"/>
            </a:xfrm>
            <a:custGeom>
              <a:avLst/>
              <a:gdLst>
                <a:gd name="T0" fmla="*/ 31 w 31"/>
                <a:gd name="T1" fmla="*/ 51 h 53"/>
                <a:gd name="T2" fmla="*/ 5 w 31"/>
                <a:gd name="T3" fmla="*/ 0 h 53"/>
                <a:gd name="T4" fmla="*/ 0 w 31"/>
                <a:gd name="T5" fmla="*/ 2 h 53"/>
                <a:gd name="T6" fmla="*/ 26 w 31"/>
                <a:gd name="T7" fmla="*/ 53 h 53"/>
                <a:gd name="T8" fmla="*/ 31 w 31"/>
                <a:gd name="T9" fmla="*/ 51 h 53"/>
              </a:gdLst>
              <a:ahLst/>
              <a:cxnLst>
                <a:cxn ang="0">
                  <a:pos x="T0" y="T1"/>
                </a:cxn>
                <a:cxn ang="0">
                  <a:pos x="T2" y="T3"/>
                </a:cxn>
                <a:cxn ang="0">
                  <a:pos x="T4" y="T5"/>
                </a:cxn>
                <a:cxn ang="0">
                  <a:pos x="T6" y="T7"/>
                </a:cxn>
                <a:cxn ang="0">
                  <a:pos x="T8" y="T9"/>
                </a:cxn>
              </a:cxnLst>
              <a:rect l="0" t="0" r="r" b="b"/>
              <a:pathLst>
                <a:path w="31" h="53">
                  <a:moveTo>
                    <a:pt x="31" y="51"/>
                  </a:moveTo>
                  <a:cubicBezTo>
                    <a:pt x="5" y="0"/>
                    <a:pt x="5" y="0"/>
                    <a:pt x="5" y="0"/>
                  </a:cubicBezTo>
                  <a:cubicBezTo>
                    <a:pt x="0" y="2"/>
                    <a:pt x="0" y="2"/>
                    <a:pt x="0" y="2"/>
                  </a:cubicBezTo>
                  <a:cubicBezTo>
                    <a:pt x="26" y="53"/>
                    <a:pt x="26" y="53"/>
                    <a:pt x="26" y="53"/>
                  </a:cubicBezTo>
                  <a:cubicBezTo>
                    <a:pt x="28" y="53"/>
                    <a:pt x="29" y="52"/>
                    <a:pt x="31" y="5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7" name="Freeform 523"/>
            <p:cNvSpPr>
              <a:spLocks/>
            </p:cNvSpPr>
            <p:nvPr userDrawn="1"/>
          </p:nvSpPr>
          <p:spPr bwMode="auto">
            <a:xfrm>
              <a:off x="4404" y="1166"/>
              <a:ext cx="1040" cy="406"/>
            </a:xfrm>
            <a:custGeom>
              <a:avLst/>
              <a:gdLst>
                <a:gd name="T0" fmla="*/ 1 w 616"/>
                <a:gd name="T1" fmla="*/ 240 h 240"/>
                <a:gd name="T2" fmla="*/ 616 w 616"/>
                <a:gd name="T3" fmla="*/ 4 h 240"/>
                <a:gd name="T4" fmla="*/ 614 w 616"/>
                <a:gd name="T5" fmla="*/ 0 h 240"/>
                <a:gd name="T6" fmla="*/ 0 w 616"/>
                <a:gd name="T7" fmla="*/ 235 h 240"/>
                <a:gd name="T8" fmla="*/ 1 w 616"/>
                <a:gd name="T9" fmla="*/ 240 h 240"/>
              </a:gdLst>
              <a:ahLst/>
              <a:cxnLst>
                <a:cxn ang="0">
                  <a:pos x="T0" y="T1"/>
                </a:cxn>
                <a:cxn ang="0">
                  <a:pos x="T2" y="T3"/>
                </a:cxn>
                <a:cxn ang="0">
                  <a:pos x="T4" y="T5"/>
                </a:cxn>
                <a:cxn ang="0">
                  <a:pos x="T6" y="T7"/>
                </a:cxn>
                <a:cxn ang="0">
                  <a:pos x="T8" y="T9"/>
                </a:cxn>
              </a:cxnLst>
              <a:rect l="0" t="0" r="r" b="b"/>
              <a:pathLst>
                <a:path w="616" h="240">
                  <a:moveTo>
                    <a:pt x="1" y="240"/>
                  </a:moveTo>
                  <a:cubicBezTo>
                    <a:pt x="616" y="4"/>
                    <a:pt x="616" y="4"/>
                    <a:pt x="616" y="4"/>
                  </a:cubicBezTo>
                  <a:cubicBezTo>
                    <a:pt x="614" y="0"/>
                    <a:pt x="614" y="0"/>
                    <a:pt x="614" y="0"/>
                  </a:cubicBezTo>
                  <a:cubicBezTo>
                    <a:pt x="0" y="235"/>
                    <a:pt x="0" y="235"/>
                    <a:pt x="0" y="235"/>
                  </a:cubicBezTo>
                  <a:cubicBezTo>
                    <a:pt x="0" y="237"/>
                    <a:pt x="1" y="238"/>
                    <a:pt x="1" y="24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8" name="Freeform 524"/>
            <p:cNvSpPr>
              <a:spLocks/>
            </p:cNvSpPr>
            <p:nvPr userDrawn="1"/>
          </p:nvSpPr>
          <p:spPr bwMode="auto">
            <a:xfrm>
              <a:off x="4270" y="1584"/>
              <a:ext cx="83" cy="39"/>
            </a:xfrm>
            <a:custGeom>
              <a:avLst/>
              <a:gdLst>
                <a:gd name="T0" fmla="*/ 48 w 49"/>
                <a:gd name="T1" fmla="*/ 0 h 23"/>
                <a:gd name="T2" fmla="*/ 0 w 49"/>
                <a:gd name="T3" fmla="*/ 18 h 23"/>
                <a:gd name="T4" fmla="*/ 2 w 49"/>
                <a:gd name="T5" fmla="*/ 23 h 23"/>
                <a:gd name="T6" fmla="*/ 49 w 49"/>
                <a:gd name="T7" fmla="*/ 5 h 23"/>
                <a:gd name="T8" fmla="*/ 48 w 49"/>
                <a:gd name="T9" fmla="*/ 0 h 23"/>
              </a:gdLst>
              <a:ahLst/>
              <a:cxnLst>
                <a:cxn ang="0">
                  <a:pos x="T0" y="T1"/>
                </a:cxn>
                <a:cxn ang="0">
                  <a:pos x="T2" y="T3"/>
                </a:cxn>
                <a:cxn ang="0">
                  <a:pos x="T4" y="T5"/>
                </a:cxn>
                <a:cxn ang="0">
                  <a:pos x="T6" y="T7"/>
                </a:cxn>
                <a:cxn ang="0">
                  <a:pos x="T8" y="T9"/>
                </a:cxn>
              </a:cxnLst>
              <a:rect l="0" t="0" r="r" b="b"/>
              <a:pathLst>
                <a:path w="49" h="23">
                  <a:moveTo>
                    <a:pt x="48" y="0"/>
                  </a:moveTo>
                  <a:cubicBezTo>
                    <a:pt x="0" y="18"/>
                    <a:pt x="0" y="18"/>
                    <a:pt x="0" y="18"/>
                  </a:cubicBezTo>
                  <a:cubicBezTo>
                    <a:pt x="2" y="23"/>
                    <a:pt x="2" y="23"/>
                    <a:pt x="2" y="23"/>
                  </a:cubicBezTo>
                  <a:cubicBezTo>
                    <a:pt x="49" y="5"/>
                    <a:pt x="49" y="5"/>
                    <a:pt x="49" y="5"/>
                  </a:cubicBezTo>
                  <a:cubicBezTo>
                    <a:pt x="49" y="3"/>
                    <a:pt x="48" y="2"/>
                    <a:pt x="48"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9" name="Freeform 525"/>
            <p:cNvSpPr>
              <a:spLocks/>
            </p:cNvSpPr>
            <p:nvPr userDrawn="1"/>
          </p:nvSpPr>
          <p:spPr bwMode="auto">
            <a:xfrm>
              <a:off x="4160" y="918"/>
              <a:ext cx="218" cy="355"/>
            </a:xfrm>
            <a:custGeom>
              <a:avLst/>
              <a:gdLst>
                <a:gd name="T0" fmla="*/ 4 w 129"/>
                <a:gd name="T1" fmla="*/ 210 h 210"/>
                <a:gd name="T2" fmla="*/ 129 w 129"/>
                <a:gd name="T3" fmla="*/ 2 h 210"/>
                <a:gd name="T4" fmla="*/ 125 w 129"/>
                <a:gd name="T5" fmla="*/ 0 h 210"/>
                <a:gd name="T6" fmla="*/ 0 w 129"/>
                <a:gd name="T7" fmla="*/ 207 h 210"/>
                <a:gd name="T8" fmla="*/ 4 w 129"/>
                <a:gd name="T9" fmla="*/ 210 h 210"/>
              </a:gdLst>
              <a:ahLst/>
              <a:cxnLst>
                <a:cxn ang="0">
                  <a:pos x="T0" y="T1"/>
                </a:cxn>
                <a:cxn ang="0">
                  <a:pos x="T2" y="T3"/>
                </a:cxn>
                <a:cxn ang="0">
                  <a:pos x="T4" y="T5"/>
                </a:cxn>
                <a:cxn ang="0">
                  <a:pos x="T6" y="T7"/>
                </a:cxn>
                <a:cxn ang="0">
                  <a:pos x="T8" y="T9"/>
                </a:cxn>
              </a:cxnLst>
              <a:rect l="0" t="0" r="r" b="b"/>
              <a:pathLst>
                <a:path w="129" h="210">
                  <a:moveTo>
                    <a:pt x="4" y="210"/>
                  </a:moveTo>
                  <a:cubicBezTo>
                    <a:pt x="129" y="2"/>
                    <a:pt x="129" y="2"/>
                    <a:pt x="129" y="2"/>
                  </a:cubicBezTo>
                  <a:cubicBezTo>
                    <a:pt x="125" y="0"/>
                    <a:pt x="125" y="0"/>
                    <a:pt x="125" y="0"/>
                  </a:cubicBezTo>
                  <a:cubicBezTo>
                    <a:pt x="0" y="207"/>
                    <a:pt x="0" y="207"/>
                    <a:pt x="0" y="207"/>
                  </a:cubicBezTo>
                  <a:cubicBezTo>
                    <a:pt x="1" y="208"/>
                    <a:pt x="2" y="209"/>
                    <a:pt x="4" y="21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0" name="Freeform 526"/>
            <p:cNvSpPr>
              <a:spLocks/>
            </p:cNvSpPr>
            <p:nvPr userDrawn="1"/>
          </p:nvSpPr>
          <p:spPr bwMode="auto">
            <a:xfrm>
              <a:off x="4117" y="1317"/>
              <a:ext cx="20" cy="25"/>
            </a:xfrm>
            <a:custGeom>
              <a:avLst/>
              <a:gdLst>
                <a:gd name="T0" fmla="*/ 8 w 12"/>
                <a:gd name="T1" fmla="*/ 0 h 15"/>
                <a:gd name="T2" fmla="*/ 0 w 12"/>
                <a:gd name="T3" fmla="*/ 12 h 15"/>
                <a:gd name="T4" fmla="*/ 5 w 12"/>
                <a:gd name="T5" fmla="*/ 15 h 15"/>
                <a:gd name="T6" fmla="*/ 12 w 12"/>
                <a:gd name="T7" fmla="*/ 2 h 15"/>
                <a:gd name="T8" fmla="*/ 8 w 12"/>
                <a:gd name="T9" fmla="*/ 0 h 15"/>
              </a:gdLst>
              <a:ahLst/>
              <a:cxnLst>
                <a:cxn ang="0">
                  <a:pos x="T0" y="T1"/>
                </a:cxn>
                <a:cxn ang="0">
                  <a:pos x="T2" y="T3"/>
                </a:cxn>
                <a:cxn ang="0">
                  <a:pos x="T4" y="T5"/>
                </a:cxn>
                <a:cxn ang="0">
                  <a:pos x="T6" y="T7"/>
                </a:cxn>
                <a:cxn ang="0">
                  <a:pos x="T8" y="T9"/>
                </a:cxn>
              </a:cxnLst>
              <a:rect l="0" t="0" r="r" b="b"/>
              <a:pathLst>
                <a:path w="12" h="15">
                  <a:moveTo>
                    <a:pt x="8" y="0"/>
                  </a:moveTo>
                  <a:cubicBezTo>
                    <a:pt x="0" y="12"/>
                    <a:pt x="0" y="12"/>
                    <a:pt x="0" y="12"/>
                  </a:cubicBezTo>
                  <a:cubicBezTo>
                    <a:pt x="5" y="15"/>
                    <a:pt x="5" y="15"/>
                    <a:pt x="5" y="15"/>
                  </a:cubicBezTo>
                  <a:cubicBezTo>
                    <a:pt x="12" y="2"/>
                    <a:pt x="12" y="2"/>
                    <a:pt x="12" y="2"/>
                  </a:cubicBezTo>
                  <a:cubicBezTo>
                    <a:pt x="11" y="1"/>
                    <a:pt x="10" y="0"/>
                    <a:pt x="8"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1" name="Freeform 527"/>
            <p:cNvSpPr>
              <a:spLocks/>
            </p:cNvSpPr>
            <p:nvPr userDrawn="1"/>
          </p:nvSpPr>
          <p:spPr bwMode="auto">
            <a:xfrm>
              <a:off x="3348" y="1953"/>
              <a:ext cx="132" cy="37"/>
            </a:xfrm>
            <a:custGeom>
              <a:avLst/>
              <a:gdLst>
                <a:gd name="T0" fmla="*/ 1 w 78"/>
                <a:gd name="T1" fmla="*/ 22 h 22"/>
                <a:gd name="T2" fmla="*/ 78 w 78"/>
                <a:gd name="T3" fmla="*/ 4 h 22"/>
                <a:gd name="T4" fmla="*/ 77 w 78"/>
                <a:gd name="T5" fmla="*/ 0 h 22"/>
                <a:gd name="T6" fmla="*/ 0 w 78"/>
                <a:gd name="T7" fmla="*/ 17 h 22"/>
                <a:gd name="T8" fmla="*/ 1 w 78"/>
                <a:gd name="T9" fmla="*/ 22 h 22"/>
              </a:gdLst>
              <a:ahLst/>
              <a:cxnLst>
                <a:cxn ang="0">
                  <a:pos x="T0" y="T1"/>
                </a:cxn>
                <a:cxn ang="0">
                  <a:pos x="T2" y="T3"/>
                </a:cxn>
                <a:cxn ang="0">
                  <a:pos x="T4" y="T5"/>
                </a:cxn>
                <a:cxn ang="0">
                  <a:pos x="T6" y="T7"/>
                </a:cxn>
                <a:cxn ang="0">
                  <a:pos x="T8" y="T9"/>
                </a:cxn>
              </a:cxnLst>
              <a:rect l="0" t="0" r="r" b="b"/>
              <a:pathLst>
                <a:path w="78" h="22">
                  <a:moveTo>
                    <a:pt x="1" y="22"/>
                  </a:moveTo>
                  <a:cubicBezTo>
                    <a:pt x="78" y="4"/>
                    <a:pt x="78" y="4"/>
                    <a:pt x="78" y="4"/>
                  </a:cubicBezTo>
                  <a:cubicBezTo>
                    <a:pt x="77" y="0"/>
                    <a:pt x="77" y="0"/>
                    <a:pt x="77" y="0"/>
                  </a:cubicBezTo>
                  <a:cubicBezTo>
                    <a:pt x="0" y="17"/>
                    <a:pt x="0" y="17"/>
                    <a:pt x="0" y="17"/>
                  </a:cubicBezTo>
                  <a:cubicBezTo>
                    <a:pt x="0" y="19"/>
                    <a:pt x="1" y="20"/>
                    <a:pt x="1" y="2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2" name="Freeform 528"/>
            <p:cNvSpPr>
              <a:spLocks/>
            </p:cNvSpPr>
            <p:nvPr userDrawn="1"/>
          </p:nvSpPr>
          <p:spPr bwMode="auto">
            <a:xfrm>
              <a:off x="2816" y="1995"/>
              <a:ext cx="478" cy="116"/>
            </a:xfrm>
            <a:custGeom>
              <a:avLst/>
              <a:gdLst>
                <a:gd name="T0" fmla="*/ 282 w 283"/>
                <a:gd name="T1" fmla="*/ 0 h 69"/>
                <a:gd name="T2" fmla="*/ 0 w 283"/>
                <a:gd name="T3" fmla="*/ 64 h 69"/>
                <a:gd name="T4" fmla="*/ 2 w 283"/>
                <a:gd name="T5" fmla="*/ 69 h 69"/>
                <a:gd name="T6" fmla="*/ 283 w 283"/>
                <a:gd name="T7" fmla="*/ 4 h 69"/>
                <a:gd name="T8" fmla="*/ 282 w 283"/>
                <a:gd name="T9" fmla="*/ 0 h 69"/>
              </a:gdLst>
              <a:ahLst/>
              <a:cxnLst>
                <a:cxn ang="0">
                  <a:pos x="T0" y="T1"/>
                </a:cxn>
                <a:cxn ang="0">
                  <a:pos x="T2" y="T3"/>
                </a:cxn>
                <a:cxn ang="0">
                  <a:pos x="T4" y="T5"/>
                </a:cxn>
                <a:cxn ang="0">
                  <a:pos x="T6" y="T7"/>
                </a:cxn>
                <a:cxn ang="0">
                  <a:pos x="T8" y="T9"/>
                </a:cxn>
              </a:cxnLst>
              <a:rect l="0" t="0" r="r" b="b"/>
              <a:pathLst>
                <a:path w="283" h="69">
                  <a:moveTo>
                    <a:pt x="282" y="0"/>
                  </a:moveTo>
                  <a:cubicBezTo>
                    <a:pt x="0" y="64"/>
                    <a:pt x="0" y="64"/>
                    <a:pt x="0" y="64"/>
                  </a:cubicBezTo>
                  <a:cubicBezTo>
                    <a:pt x="2" y="69"/>
                    <a:pt x="2" y="69"/>
                    <a:pt x="2" y="69"/>
                  </a:cubicBezTo>
                  <a:cubicBezTo>
                    <a:pt x="283" y="4"/>
                    <a:pt x="283" y="4"/>
                    <a:pt x="283" y="4"/>
                  </a:cubicBezTo>
                  <a:cubicBezTo>
                    <a:pt x="283" y="3"/>
                    <a:pt x="282" y="1"/>
                    <a:pt x="282"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3" name="Freeform 529"/>
            <p:cNvSpPr>
              <a:spLocks/>
            </p:cNvSpPr>
            <p:nvPr userDrawn="1"/>
          </p:nvSpPr>
          <p:spPr bwMode="auto">
            <a:xfrm>
              <a:off x="5398" y="1123"/>
              <a:ext cx="92"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3"/>
                    <a:pt x="0" y="28"/>
                  </a:cubicBezTo>
                  <a:cubicBezTo>
                    <a:pt x="0" y="13"/>
                    <a:pt x="11" y="1"/>
                    <a:pt x="26" y="0"/>
                  </a:cubicBezTo>
                  <a:cubicBezTo>
                    <a:pt x="41" y="0"/>
                    <a:pt x="53" y="11"/>
                    <a:pt x="54" y="26"/>
                  </a:cubicBezTo>
                  <a:cubicBezTo>
                    <a:pt x="54" y="41"/>
                    <a:pt x="43" y="53"/>
                    <a:pt x="28" y="54"/>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670043043"/>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extLst mod="1">
    <p:ext uri="{DCECCB84-F9BA-43D5-87BE-67443E8EF086}">
      <p15:sldGuideLst xmlns=""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4670076" y="1959676"/>
            <a:ext cx="4473939" cy="3183845"/>
          </a:xfrm>
          <a:prstGeom prst="rect">
            <a:avLst/>
          </a:prstGeom>
        </p:spPr>
      </p:pic>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460807" y="486793"/>
            <a:ext cx="2592997" cy="764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0" hasCustomPrompt="1"/>
          </p:nvPr>
        </p:nvSpPr>
        <p:spPr>
          <a:xfrm>
            <a:off x="468314" y="2816244"/>
            <a:ext cx="8210550" cy="949325"/>
          </a:xfrm>
        </p:spPr>
        <p:txBody>
          <a:bodyPr/>
          <a:lstStyle>
            <a:lvl1pPr marL="0" indent="0">
              <a:buNone/>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br>
              <a:rPr lang="en-US" dirty="0"/>
            </a:br>
            <a:r>
              <a:rPr lang="en-US" dirty="0"/>
              <a:t>Date</a:t>
            </a:r>
          </a:p>
        </p:txBody>
      </p:sp>
      <p:sp>
        <p:nvSpPr>
          <p:cNvPr id="5" name="Title 4"/>
          <p:cNvSpPr>
            <a:spLocks noGrp="1"/>
          </p:cNvSpPr>
          <p:nvPr>
            <p:ph type="title" hasCustomPrompt="1"/>
          </p:nvPr>
        </p:nvSpPr>
        <p:spPr bwMode="black">
          <a:xfrm>
            <a:off x="457217" y="1566253"/>
            <a:ext cx="8221663" cy="1005500"/>
          </a:xfrm>
        </p:spPr>
        <p:txBody>
          <a:bodyPr anchor="b"/>
          <a:lstStyle>
            <a:lvl1pPr>
              <a:lnSpc>
                <a:spcPct val="100000"/>
              </a:lnSpc>
              <a:defRPr sz="4000"/>
            </a:lvl1pPr>
          </a:lstStyle>
          <a:p>
            <a:r>
              <a:rPr lang="en-US" dirty="0"/>
              <a:t>Presentation Title</a:t>
            </a:r>
          </a:p>
        </p:txBody>
      </p:sp>
    </p:spTree>
    <p:extLst>
      <p:ext uri="{BB962C8B-B14F-4D97-AF65-F5344CB8AC3E}">
        <p14:creationId xmlns:p14="http://schemas.microsoft.com/office/powerpoint/2010/main" val="3845563871"/>
      </p:ext>
    </p:extLst>
  </p:cSld>
  <p:clrMapOvr>
    <a:masterClrMapping/>
  </p:clrMapOvr>
  <p:transition xmlns:p14="http://schemas.microsoft.com/office/powerpoint/2010/mai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1592199" y="1959676"/>
            <a:ext cx="4473939" cy="3183845"/>
          </a:xfrm>
          <a:prstGeom prst="rect">
            <a:avLst/>
          </a:prstGeom>
        </p:spPr>
      </p:pic>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460807" y="486793"/>
            <a:ext cx="2592997" cy="764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0" hasCustomPrompt="1"/>
          </p:nvPr>
        </p:nvSpPr>
        <p:spPr>
          <a:xfrm>
            <a:off x="468324" y="2816244"/>
            <a:ext cx="5380557" cy="949325"/>
          </a:xfrm>
        </p:spPr>
        <p:txBody>
          <a:bodyPr/>
          <a:lstStyle>
            <a:lvl1pPr marL="0" indent="0">
              <a:buNone/>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br>
              <a:rPr lang="en-US" dirty="0"/>
            </a:br>
            <a:r>
              <a:rPr lang="en-US" dirty="0"/>
              <a:t>Date</a:t>
            </a:r>
          </a:p>
        </p:txBody>
      </p:sp>
      <p:sp>
        <p:nvSpPr>
          <p:cNvPr id="5" name="Title 4"/>
          <p:cNvSpPr>
            <a:spLocks noGrp="1"/>
          </p:cNvSpPr>
          <p:nvPr>
            <p:ph type="title" hasCustomPrompt="1"/>
          </p:nvPr>
        </p:nvSpPr>
        <p:spPr bwMode="black">
          <a:xfrm>
            <a:off x="457203" y="1566253"/>
            <a:ext cx="5391670" cy="1005500"/>
          </a:xfrm>
        </p:spPr>
        <p:txBody>
          <a:bodyPr anchor="b"/>
          <a:lstStyle>
            <a:lvl1pPr>
              <a:lnSpc>
                <a:spcPct val="100000"/>
              </a:lnSpc>
              <a:defRPr sz="4000"/>
            </a:lvl1pPr>
          </a:lstStyle>
          <a:p>
            <a:r>
              <a:rPr lang="en-US" dirty="0"/>
              <a:t>Presentation Title</a:t>
            </a:r>
          </a:p>
        </p:txBody>
      </p:sp>
      <p:sp>
        <p:nvSpPr>
          <p:cNvPr id="4" name="Picture Placeholder 3"/>
          <p:cNvSpPr>
            <a:spLocks noGrp="1"/>
          </p:cNvSpPr>
          <p:nvPr>
            <p:ph type="pic" sz="quarter" idx="11" hasCustomPrompt="1"/>
          </p:nvPr>
        </p:nvSpPr>
        <p:spPr>
          <a:xfrm>
            <a:off x="5988499" y="0"/>
            <a:ext cx="3155502" cy="5143500"/>
          </a:xfrm>
          <a:solidFill>
            <a:srgbClr val="999899">
              <a:alpha val="50196"/>
            </a:srgbClr>
          </a:solidFill>
        </p:spPr>
        <p:txBody>
          <a:bodyPr anchor="ctr"/>
          <a:lstStyle>
            <a:lvl1pPr marL="0" marR="0" indent="0" algn="ctr" defTabSz="456718" rtl="0" eaLnBrk="1" fontAlgn="base" latinLnBrk="0" hangingPunct="1">
              <a:lnSpc>
                <a:spcPct val="100000"/>
              </a:lnSpc>
              <a:spcBef>
                <a:spcPts val="900"/>
              </a:spcBef>
              <a:spcAft>
                <a:spcPct val="0"/>
              </a:spcAft>
              <a:buClr>
                <a:srgbClr val="00A0DF"/>
              </a:buClr>
              <a:buSzTx/>
              <a:buFont typeface="Arial" panose="020B0604020202020204" pitchFamily="34" charset="0"/>
              <a:buNone/>
              <a:tabLst/>
              <a:defRPr sz="1100">
                <a:solidFill>
                  <a:schemeClr val="bg1"/>
                </a:solidFill>
              </a:defRPr>
            </a:lvl1pPr>
          </a:lstStyle>
          <a:p>
            <a:r>
              <a:rPr lang="en-US" dirty="0"/>
              <a:t>Click to add photo or paste an image in box</a:t>
            </a:r>
          </a:p>
          <a:p>
            <a:endParaRPr lang="en-US" dirty="0"/>
          </a:p>
        </p:txBody>
      </p:sp>
    </p:spTree>
    <p:extLst>
      <p:ext uri="{BB962C8B-B14F-4D97-AF65-F5344CB8AC3E}">
        <p14:creationId xmlns:p14="http://schemas.microsoft.com/office/powerpoint/2010/main" val="3445212688"/>
      </p:ext>
    </p:extLst>
  </p:cSld>
  <p:clrMapOvr>
    <a:masterClrMapping/>
  </p:clrMapOvr>
  <p:transition xmlns:p14="http://schemas.microsoft.com/office/powerpoint/2010/mai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8" name="TextBox 7"/>
          <p:cNvSpPr txBox="1"/>
          <p:nvPr userDrawn="1"/>
        </p:nvSpPr>
        <p:spPr bwMode="white">
          <a:xfrm>
            <a:off x="457217" y="1"/>
            <a:ext cx="82216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eaLnBrk="1" hangingPunct="1">
              <a:defRPr sz="2400">
                <a:solidFill>
                  <a:schemeClr val="bg1"/>
                </a:solidFill>
                <a:latin typeface="DINPro" pitchFamily="34" charset="0"/>
                <a:cs typeface="DINPro" pitchFamily="34" charset="0"/>
              </a:defRPr>
            </a:lvl1pPr>
            <a:lvl2pPr eaLnBrk="1" hangingPunct="1">
              <a:defRPr sz="2400">
                <a:solidFill>
                  <a:schemeClr val="bg1"/>
                </a:solidFill>
                <a:latin typeface="Ubuntu" charset="0"/>
              </a:defRPr>
            </a:lvl2pPr>
            <a:lvl3pPr eaLnBrk="1" hangingPunct="1">
              <a:defRPr sz="2400">
                <a:solidFill>
                  <a:schemeClr val="bg1"/>
                </a:solidFill>
                <a:latin typeface="Ubuntu" charset="0"/>
              </a:defRPr>
            </a:lvl3pPr>
            <a:lvl4pPr eaLnBrk="1" hangingPunct="1">
              <a:defRPr sz="2400">
                <a:solidFill>
                  <a:schemeClr val="bg1"/>
                </a:solidFill>
                <a:latin typeface="Ubuntu" charset="0"/>
              </a:defRPr>
            </a:lvl4pPr>
            <a:lvl5pPr eaLnBrk="1" hangingPunct="1">
              <a:defRPr sz="2400">
                <a:solidFill>
                  <a:schemeClr val="bg1"/>
                </a:solidFill>
                <a:latin typeface="Ubuntu" charset="0"/>
              </a:defRPr>
            </a:lvl5pPr>
            <a:lvl6pPr marL="457200" fontAlgn="base">
              <a:spcBef>
                <a:spcPct val="0"/>
              </a:spcBef>
              <a:spcAft>
                <a:spcPct val="0"/>
              </a:spcAft>
              <a:defRPr sz="2000">
                <a:solidFill>
                  <a:schemeClr val="bg1"/>
                </a:solidFill>
                <a:latin typeface="Ubuntu" charset="0"/>
              </a:defRPr>
            </a:lvl6pPr>
            <a:lvl7pPr marL="914400" fontAlgn="base">
              <a:spcBef>
                <a:spcPct val="0"/>
              </a:spcBef>
              <a:spcAft>
                <a:spcPct val="0"/>
              </a:spcAft>
              <a:defRPr sz="2000">
                <a:solidFill>
                  <a:schemeClr val="bg1"/>
                </a:solidFill>
                <a:latin typeface="Ubuntu" charset="0"/>
              </a:defRPr>
            </a:lvl7pPr>
            <a:lvl8pPr marL="1371600" fontAlgn="base">
              <a:spcBef>
                <a:spcPct val="0"/>
              </a:spcBef>
              <a:spcAft>
                <a:spcPct val="0"/>
              </a:spcAft>
              <a:defRPr sz="2000">
                <a:solidFill>
                  <a:schemeClr val="bg1"/>
                </a:solidFill>
                <a:latin typeface="Ubuntu" charset="0"/>
              </a:defRPr>
            </a:lvl8pPr>
            <a:lvl9pPr marL="1828800" fontAlgn="base">
              <a:spcBef>
                <a:spcPct val="0"/>
              </a:spcBef>
              <a:spcAft>
                <a:spcPct val="0"/>
              </a:spcAft>
              <a:defRPr sz="2000">
                <a:solidFill>
                  <a:schemeClr val="bg1"/>
                </a:solidFill>
                <a:latin typeface="Ubuntu" charset="0"/>
              </a:defRPr>
            </a:lvl9pPr>
          </a:lstStyle>
          <a:p>
            <a:pPr defTabSz="456718" fontAlgn="base">
              <a:spcBef>
                <a:spcPct val="0"/>
              </a:spcBef>
              <a:spcAft>
                <a:spcPct val="0"/>
              </a:spcAft>
            </a:pPr>
            <a:r>
              <a:rPr lang="en-US" sz="2100" kern="1200" dirty="0">
                <a:solidFill>
                  <a:prstClr val="white"/>
                </a:solidFill>
                <a:latin typeface="Verdana" panose="020B0604030504040204" pitchFamily="34" charset="0"/>
                <a:ea typeface="ＭＳ Ｐゴシック" charset="0"/>
                <a:cs typeface="Verdana" panose="020B0604030504040204" pitchFamily="34" charset="0"/>
              </a:rPr>
              <a:t>Safe harbor statement</a:t>
            </a:r>
          </a:p>
        </p:txBody>
      </p:sp>
      <p:sp>
        <p:nvSpPr>
          <p:cNvPr id="5" name="Rectangle 4"/>
          <p:cNvSpPr/>
          <p:nvPr userDrawn="1"/>
        </p:nvSpPr>
        <p:spPr>
          <a:xfrm>
            <a:off x="457201" y="907660"/>
            <a:ext cx="8229600" cy="3696109"/>
          </a:xfrm>
          <a:prstGeom prst="rect">
            <a:avLst/>
          </a:prstGeom>
        </p:spPr>
        <p:txBody>
          <a:bodyPr wrap="square" lIns="0" tIns="0" rIns="0" bIns="0">
            <a:noAutofit/>
          </a:bodyPr>
          <a:lstStyle/>
          <a:p>
            <a:pPr algn="just" defTabSz="456718" fontAlgn="base">
              <a:spcBef>
                <a:spcPct val="0"/>
              </a:spcBef>
              <a:spcAft>
                <a:spcPct val="0"/>
              </a:spcAft>
            </a:pPr>
            <a:r>
              <a:rPr lang="en-US" sz="1300" kern="1200" dirty="0">
                <a:solidFill>
                  <a:srgbClr val="1D1D1C"/>
                </a:solidFill>
                <a:latin typeface="Verdana" panose="020B0604030504040204" pitchFamily="34" charset="0"/>
                <a:ea typeface="Verdana" panose="020B0604030504040204" pitchFamily="34" charset="0"/>
                <a:cs typeface="Verdana" panose="020B0604030504040204" pitchFamily="34" charset="0"/>
              </a:rPr>
              <a:t>The information in this presentation is confidential and proprietary to MuleSoft and may not be disclosed without the permission of MuleSoft. This presentation is not subject to your license agreement or any other service or subscription agreement with MuleSoft. MuleSoft has no obligation to pursue any course of business outlined in this document or any related presentation, or to develop or release any functionality mentioned therein. This document, or any related presentation and MuleSoft's strategy and possible future developments, products and or platforms directions and functionality are all subject to change and may be changed by MuleSoft at any time for any reason without notice. The information on this document is not a commitment, promise or legal obligation to deliver any material, code or functionality. This document is provided without a warranty of any kind, either express or implied, including but not limited to, the implied warranties of merchantability, fitness for a particular purpose, or non-infringement. This document is for informational purposes and may not be incorporated into a contract. MuleSoft assumes no responsibility for errors or omissions in this document, except if such damages were caused by MuleSoft intentionally or grossly negligent.</a:t>
            </a:r>
          </a:p>
          <a:p>
            <a:pPr algn="just" defTabSz="456718" fontAlgn="base">
              <a:spcBef>
                <a:spcPct val="0"/>
              </a:spcBef>
              <a:spcAft>
                <a:spcPct val="0"/>
              </a:spcAft>
            </a:pPr>
            <a:endParaRPr lang="en-US" sz="1300" kern="1200" dirty="0">
              <a:solidFill>
                <a:srgbClr val="1D1D1C"/>
              </a:solidFill>
              <a:latin typeface="Verdana" panose="020B0604030504040204" pitchFamily="34" charset="0"/>
              <a:ea typeface="Verdana" panose="020B0604030504040204" pitchFamily="34" charset="0"/>
              <a:cs typeface="Verdana" panose="020B0604030504040204" pitchFamily="34" charset="0"/>
            </a:endParaRPr>
          </a:p>
          <a:p>
            <a:pPr algn="just" defTabSz="456718" fontAlgn="base">
              <a:spcBef>
                <a:spcPct val="0"/>
              </a:spcBef>
              <a:spcAft>
                <a:spcPct val="0"/>
              </a:spcAft>
              <a:defRPr/>
            </a:pPr>
            <a:r>
              <a:rPr lang="en-US" sz="1300" kern="1200" dirty="0">
                <a:solidFill>
                  <a:srgbClr val="1D1D1C"/>
                </a:solidFill>
                <a:latin typeface="Verdana" panose="020B0604030504040204" pitchFamily="34" charset="0"/>
                <a:ea typeface="Verdana" panose="020B0604030504040204" pitchFamily="34" charset="0"/>
                <a:cs typeface="Verdana" panose="020B0604030504040204" pitchFamily="34" charset="0"/>
              </a:rPr>
              <a:t>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
        <p:nvSpPr>
          <p:cNvPr id="3" name="Slide Number Placeholder 2"/>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2708398421"/>
      </p:ext>
    </p:extLst>
  </p:cSld>
  <p:clrMapOvr>
    <a:masterClrMapping/>
  </p:clrMapOvr>
  <p:transition xmlns:p14="http://schemas.microsoft.com/office/powerpoint/2010/mai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2"/>
        </a:solidFill>
        <a:effectLst/>
      </p:bgPr>
    </p:bg>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793119" y="216545"/>
            <a:ext cx="906389" cy="267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p:txBody>
          <a:bodyPr/>
          <a:lstStyle>
            <a:lvl1pPr>
              <a:defRPr>
                <a:solidFill>
                  <a:schemeClr val="bg1"/>
                </a:solidFill>
              </a:defRPr>
            </a:lvl1pPr>
          </a:lstStyle>
          <a:p>
            <a:r>
              <a:rPr lang="en-US" dirty="0"/>
              <a:t>Contents</a:t>
            </a:r>
          </a:p>
        </p:txBody>
      </p:sp>
      <p:sp>
        <p:nvSpPr>
          <p:cNvPr id="3" name="Slide Number Placeholder 2"/>
          <p:cNvSpPr>
            <a:spLocks noGrp="1"/>
          </p:cNvSpPr>
          <p:nvPr>
            <p:ph type="sldNum" sz="quarter" idx="11"/>
          </p:nvPr>
        </p:nvSpPr>
        <p:spPr/>
        <p:txBody>
          <a:bodyPr/>
          <a:lstStyle>
            <a:lvl1pPr>
              <a:defRPr>
                <a:solidFill>
                  <a:schemeClr val="accent1"/>
                </a:solidFill>
              </a:defRPr>
            </a:lvl1pPr>
          </a:lstStyle>
          <a:p>
            <a:fld id="{6EBA610F-6DE2-6644-8764-FCBE8B310C98}" type="slidenum">
              <a:rPr lang="en-US" smtClean="0">
                <a:solidFill>
                  <a:srgbClr val="646469"/>
                </a:solidFill>
              </a:rPr>
              <a:pPr/>
              <a:t>‹#›</a:t>
            </a:fld>
            <a:endParaRPr lang="en-US" dirty="0">
              <a:solidFill>
                <a:srgbClr val="646469"/>
              </a:solidFill>
            </a:endParaRPr>
          </a:p>
        </p:txBody>
      </p:sp>
      <p:sp>
        <p:nvSpPr>
          <p:cNvPr id="5" name="Footer Placeholder 4"/>
          <p:cNvSpPr txBox="1">
            <a:spLocks/>
          </p:cNvSpPr>
          <p:nvPr userDrawn="1"/>
        </p:nvSpPr>
        <p:spPr>
          <a:xfrm>
            <a:off x="468327" y="4754328"/>
            <a:ext cx="2539047" cy="273844"/>
          </a:xfrm>
          <a:prstGeom prst="rect">
            <a:avLst/>
          </a:prstGeom>
        </p:spPr>
        <p:txBody>
          <a:bodyPr vert="horz" wrap="none" lIns="0" tIns="0" rIns="0" bIns="0" rtlCol="0" anchor="ctr"/>
          <a:lstStyle>
            <a:defPPr>
              <a:defRPr lang="en-US"/>
            </a:defPPr>
            <a:lvl1pPr algn="l" defTabSz="457200" rtl="0" fontAlgn="base">
              <a:spcBef>
                <a:spcPct val="0"/>
              </a:spcBef>
              <a:spcAft>
                <a:spcPct val="0"/>
              </a:spcAft>
              <a:defRPr sz="900" kern="1200" dirty="0" smtClean="0">
                <a:solidFill>
                  <a:schemeClr val="bg1">
                    <a:lumMod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r>
              <a:rPr lang="en-GB" dirty="0">
                <a:solidFill>
                  <a:srgbClr val="646469"/>
                </a:solidFill>
                <a:latin typeface="Verdana"/>
              </a:rPr>
              <a:t>All contents © MuleSoft Inc.</a:t>
            </a:r>
            <a:endParaRPr lang="en-US" dirty="0">
              <a:solidFill>
                <a:srgbClr val="646469"/>
              </a:solidFill>
              <a:latin typeface="Verdana"/>
            </a:endParaRPr>
          </a:p>
        </p:txBody>
      </p:sp>
      <p:sp>
        <p:nvSpPr>
          <p:cNvPr id="8" name="Text Placeholder 7"/>
          <p:cNvSpPr>
            <a:spLocks noGrp="1"/>
          </p:cNvSpPr>
          <p:nvPr>
            <p:ph type="body" sz="quarter" idx="12" hasCustomPrompt="1"/>
          </p:nvPr>
        </p:nvSpPr>
        <p:spPr>
          <a:xfrm>
            <a:off x="457320" y="891778"/>
            <a:ext cx="8221026" cy="3767138"/>
          </a:xfrm>
        </p:spPr>
        <p:txBody>
          <a:bodyPr/>
          <a:lstStyle>
            <a:lvl1pPr marL="342597" indent="-342597">
              <a:lnSpc>
                <a:spcPct val="200000"/>
              </a:lnSpc>
              <a:buFont typeface="+mj-lt"/>
              <a:buAutoNum type="arabicPeriod"/>
              <a:defRPr baseline="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Highlight current agenda item in white</a:t>
            </a:r>
          </a:p>
          <a:p>
            <a:pPr lvl="0"/>
            <a:r>
              <a:rPr lang="en-US" dirty="0"/>
              <a:t>Agenda item</a:t>
            </a:r>
          </a:p>
          <a:p>
            <a:pPr lvl="0"/>
            <a:r>
              <a:rPr lang="en-US" dirty="0"/>
              <a:t>Agenda item</a:t>
            </a:r>
          </a:p>
          <a:p>
            <a:pPr lvl="0"/>
            <a:r>
              <a:rPr lang="en-US" dirty="0"/>
              <a:t>Agenda item</a:t>
            </a:r>
          </a:p>
          <a:p>
            <a:pPr lvl="0"/>
            <a:r>
              <a:rPr lang="en-US" dirty="0"/>
              <a:t>Agenda item</a:t>
            </a:r>
          </a:p>
        </p:txBody>
      </p:sp>
    </p:spTree>
    <p:extLst>
      <p:ext uri="{BB962C8B-B14F-4D97-AF65-F5344CB8AC3E}">
        <p14:creationId xmlns:p14="http://schemas.microsoft.com/office/powerpoint/2010/main" val="3942675905"/>
      </p:ext>
    </p:extLst>
  </p:cSld>
  <p:clrMapOvr>
    <a:masterClrMapping/>
  </p:clrMapOvr>
  <p:transition xmlns:p14="http://schemas.microsoft.com/office/powerpoint/2010/mai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ection divider blue">
    <p:bg>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4670076" y="1959676"/>
            <a:ext cx="4473939" cy="3183845"/>
          </a:xfrm>
          <a:prstGeom prst="rect">
            <a:avLst/>
          </a:prstGeom>
        </p:spPr>
      </p:pic>
      <p:sp>
        <p:nvSpPr>
          <p:cNvPr id="10" name="Title 4"/>
          <p:cNvSpPr>
            <a:spLocks noGrp="1"/>
          </p:cNvSpPr>
          <p:nvPr>
            <p:ph type="title" hasCustomPrompt="1"/>
          </p:nvPr>
        </p:nvSpPr>
        <p:spPr bwMode="black">
          <a:xfrm>
            <a:off x="457217" y="1566253"/>
            <a:ext cx="8221663" cy="1005500"/>
          </a:xfrm>
        </p:spPr>
        <p:txBody>
          <a:bodyPr anchor="b"/>
          <a:lstStyle>
            <a:lvl1pPr>
              <a:defRPr sz="4000"/>
            </a:lvl1pPr>
          </a:lstStyle>
          <a:p>
            <a:r>
              <a:rPr lang="en-US" dirty="0"/>
              <a:t>Section divider title</a:t>
            </a:r>
          </a:p>
        </p:txBody>
      </p:sp>
    </p:spTree>
    <p:extLst>
      <p:ext uri="{BB962C8B-B14F-4D97-AF65-F5344CB8AC3E}">
        <p14:creationId xmlns:p14="http://schemas.microsoft.com/office/powerpoint/2010/main" val="906448819"/>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4670076" y="1959676"/>
            <a:ext cx="4473939" cy="3183845"/>
          </a:xfrm>
          <a:prstGeom prst="rect">
            <a:avLst/>
          </a:prstGeom>
        </p:spPr>
      </p:pic>
      <p:sp>
        <p:nvSpPr>
          <p:cNvPr id="10" name="Title 4"/>
          <p:cNvSpPr>
            <a:spLocks noGrp="1"/>
          </p:cNvSpPr>
          <p:nvPr>
            <p:ph type="title" hasCustomPrompt="1"/>
          </p:nvPr>
        </p:nvSpPr>
        <p:spPr bwMode="black">
          <a:xfrm>
            <a:off x="457217" y="1566253"/>
            <a:ext cx="8221663" cy="1005500"/>
          </a:xfrm>
        </p:spPr>
        <p:txBody>
          <a:bodyPr anchor="b"/>
          <a:lstStyle>
            <a:lvl1pPr>
              <a:defRPr sz="4000"/>
            </a:lvl1pPr>
          </a:lstStyle>
          <a:p>
            <a:r>
              <a:rPr lang="en-US" dirty="0"/>
              <a:t>Section divider title</a:t>
            </a:r>
          </a:p>
        </p:txBody>
      </p:sp>
    </p:spTree>
    <p:extLst>
      <p:ext uri="{BB962C8B-B14F-4D97-AF65-F5344CB8AC3E}">
        <p14:creationId xmlns:p14="http://schemas.microsoft.com/office/powerpoint/2010/main" val="1349438332"/>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100"/>
            </a:lvl1pPr>
          </a:lstStyle>
          <a:p>
            <a:r>
              <a:rPr lang="en-US" dirty="0"/>
              <a:t>Click to edit slide title</a:t>
            </a:r>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5" name="Text Placeholder 4"/>
          <p:cNvSpPr>
            <a:spLocks noGrp="1"/>
          </p:cNvSpPr>
          <p:nvPr>
            <p:ph type="body" sz="quarter" idx="12"/>
          </p:nvPr>
        </p:nvSpPr>
        <p:spPr>
          <a:xfrm>
            <a:off x="457320" y="891778"/>
            <a:ext cx="8221026" cy="3767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7729854"/>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cSld name="Agenda">
    <p:bg>
      <p:bgPr>
        <a:solidFill>
          <a:schemeClr val="dk2"/>
        </a:solidFill>
        <a:effectLst/>
      </p:bgPr>
    </p:bg>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blip>
          <a:srcRect/>
          <a:stretch/>
        </p:blipFill>
        <p:spPr>
          <a:xfrm>
            <a:off x="7793122" y="216545"/>
            <a:ext cx="906389" cy="267371"/>
          </a:xfrm>
          <a:prstGeom prst="rect">
            <a:avLst/>
          </a:prstGeom>
          <a:noFill/>
          <a:ln>
            <a:noFill/>
          </a:ln>
        </p:spPr>
      </p:pic>
      <p:sp>
        <p:nvSpPr>
          <p:cNvPr id="35" name="Shape 35"/>
          <p:cNvSpPr txBox="1">
            <a:spLocks noGrp="1"/>
          </p:cNvSpPr>
          <p:nvPr>
            <p:ph type="title"/>
          </p:nvPr>
        </p:nvSpPr>
        <p:spPr>
          <a:xfrm>
            <a:off x="457201" y="9"/>
            <a:ext cx="7115642" cy="676775"/>
          </a:xfrm>
          <a:prstGeom prst="rect">
            <a:avLst/>
          </a:prstGeom>
          <a:noFill/>
          <a:ln>
            <a:noFill/>
          </a:ln>
        </p:spPr>
        <p:txBody>
          <a:bodyPr lIns="68436" tIns="68436" rIns="68436" bIns="68436"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chemeClr val="accent1"/>
                </a:solidFill>
                <a:latin typeface="Verdana"/>
                <a:ea typeface="Verdana"/>
                <a:cs typeface="Verdana"/>
                <a:sym typeface="Verdana"/>
              </a:rPr>
              <a:pPr algn="r">
                <a:buSzPct val="25000"/>
              </a:pPr>
              <a:t>‹#›</a:t>
            </a:fld>
            <a:endParaRPr lang="en" sz="1000">
              <a:solidFill>
                <a:schemeClr val="accent1"/>
              </a:solidFill>
              <a:latin typeface="Verdana"/>
              <a:ea typeface="Verdana"/>
              <a:cs typeface="Verdana"/>
              <a:sym typeface="Verdana"/>
            </a:endParaRPr>
          </a:p>
        </p:txBody>
      </p:sp>
      <p:sp>
        <p:nvSpPr>
          <p:cNvPr id="37" name="Shape 37"/>
          <p:cNvSpPr txBox="1"/>
          <p:nvPr/>
        </p:nvSpPr>
        <p:spPr>
          <a:xfrm>
            <a:off x="468320" y="4754330"/>
            <a:ext cx="2539046" cy="273843"/>
          </a:xfrm>
          <a:prstGeom prst="rect">
            <a:avLst/>
          </a:prstGeom>
          <a:noFill/>
          <a:ln>
            <a:noFill/>
          </a:ln>
        </p:spPr>
        <p:txBody>
          <a:bodyPr lIns="0" tIns="0" rIns="0" bIns="0" anchor="ctr" anchorCtr="0">
            <a:noAutofit/>
          </a:bodyPr>
          <a:lstStyle/>
          <a:p>
            <a:pPr marL="0" marR="0" lvl="0" indent="0" algn="l" rtl="0">
              <a:spcBef>
                <a:spcPts val="0"/>
              </a:spcBef>
              <a:spcAft>
                <a:spcPts val="0"/>
              </a:spcAft>
              <a:buSzPct val="25000"/>
              <a:buNone/>
            </a:pPr>
            <a:r>
              <a:rPr lang="en" sz="700" b="0" i="0" u="none" strike="noStrike" cap="none" baseline="0">
                <a:solidFill>
                  <a:schemeClr val="accent1"/>
                </a:solidFill>
                <a:latin typeface="Verdana"/>
                <a:ea typeface="Verdana"/>
                <a:cs typeface="Verdana"/>
                <a:sym typeface="Verdana"/>
              </a:rPr>
              <a:t>All contents © MuleSoft Inc.</a:t>
            </a:r>
          </a:p>
        </p:txBody>
      </p:sp>
      <p:sp>
        <p:nvSpPr>
          <p:cNvPr id="38" name="Shape 38"/>
          <p:cNvSpPr txBox="1">
            <a:spLocks noGrp="1"/>
          </p:cNvSpPr>
          <p:nvPr>
            <p:ph type="body" idx="1"/>
          </p:nvPr>
        </p:nvSpPr>
        <p:spPr>
          <a:xfrm>
            <a:off x="457342" y="891790"/>
            <a:ext cx="8221025" cy="3767137"/>
          </a:xfrm>
          <a:prstGeom prst="rect">
            <a:avLst/>
          </a:prstGeom>
          <a:noFill/>
          <a:ln>
            <a:noFill/>
          </a:ln>
        </p:spPr>
        <p:txBody>
          <a:bodyPr lIns="68436" tIns="68436" rIns="68436" bIns="68436" anchor="t" anchorCtr="0"/>
          <a:lstStyle>
            <a:lvl1pPr marL="342201" indent="-228138" rtl="0">
              <a:lnSpc>
                <a:spcPct val="200000"/>
              </a:lnSpc>
              <a:spcBef>
                <a:spcPts val="0"/>
              </a:spcBef>
              <a:buClr>
                <a:schemeClr val="accent1"/>
              </a:buClr>
              <a:buFont typeface="Verdana"/>
              <a:buAutoNum type="arabicPeriod"/>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3956168617"/>
      </p:ext>
    </p:extLst>
  </p:cSld>
  <p:clrMapOvr>
    <a:masterClrMapping/>
  </p:clrMapOvr>
  <p:transition xmlns:p14="http://schemas.microsoft.com/office/powerpoint/2010/mai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16" y="882928"/>
            <a:ext cx="3693623" cy="350258"/>
          </a:xfrm>
        </p:spPr>
        <p:txBody>
          <a:bodyPr anchor="b">
            <a:noAutofit/>
          </a:bodyPr>
          <a:lstStyle>
            <a:lvl1pPr marL="0" indent="0">
              <a:buNone/>
              <a:defRPr sz="1800" b="0" i="0" baseline="0">
                <a:solidFill>
                  <a:schemeClr val="bg2"/>
                </a:solidFill>
                <a:latin typeface="Verdana" panose="020B0604030504040204" pitchFamily="34" charset="0"/>
              </a:defRPr>
            </a:lvl1pPr>
            <a:lvl2pPr marL="456718" indent="0">
              <a:buNone/>
              <a:defRPr sz="2000" b="1"/>
            </a:lvl2pPr>
            <a:lvl3pPr marL="913434" indent="0">
              <a:buNone/>
              <a:defRPr sz="1800" b="1"/>
            </a:lvl3pPr>
            <a:lvl4pPr marL="1370150" indent="0">
              <a:buNone/>
              <a:defRPr sz="1600" b="1"/>
            </a:lvl4pPr>
            <a:lvl5pPr marL="1826866" indent="0">
              <a:buNone/>
              <a:defRPr sz="1600" b="1"/>
            </a:lvl5pPr>
            <a:lvl6pPr marL="2283580" indent="0">
              <a:buNone/>
              <a:defRPr sz="1600" b="1"/>
            </a:lvl6pPr>
            <a:lvl7pPr marL="2740295" indent="0">
              <a:buNone/>
              <a:defRPr sz="1600" b="1"/>
            </a:lvl7pPr>
            <a:lvl8pPr marL="3197011" indent="0">
              <a:buNone/>
              <a:defRPr sz="1600" b="1"/>
            </a:lvl8pPr>
            <a:lvl9pPr marL="3653729" indent="0">
              <a:buNone/>
              <a:defRPr sz="1600" b="1"/>
            </a:lvl9pPr>
          </a:lstStyle>
          <a:p>
            <a:pPr lvl="0"/>
            <a:r>
              <a:rPr lang="en-US" dirty="0"/>
              <a:t>Heading text</a:t>
            </a:r>
          </a:p>
        </p:txBody>
      </p:sp>
      <p:sp>
        <p:nvSpPr>
          <p:cNvPr id="5" name="Text Placeholder 4"/>
          <p:cNvSpPr>
            <a:spLocks noGrp="1"/>
          </p:cNvSpPr>
          <p:nvPr>
            <p:ph type="body" sz="quarter" idx="3" hasCustomPrompt="1"/>
          </p:nvPr>
        </p:nvSpPr>
        <p:spPr>
          <a:xfrm>
            <a:off x="4984735" y="882928"/>
            <a:ext cx="3693623" cy="350258"/>
          </a:xfrm>
        </p:spPr>
        <p:txBody>
          <a:bodyPr anchor="b">
            <a:noAutofit/>
          </a:bodyPr>
          <a:lstStyle>
            <a:lvl1pPr marL="0" indent="0">
              <a:buNone/>
              <a:defRPr sz="1800" b="0" i="0">
                <a:solidFill>
                  <a:schemeClr val="bg2"/>
                </a:solidFill>
                <a:latin typeface="Verdana" panose="020B0604030504040204" pitchFamily="34" charset="0"/>
              </a:defRPr>
            </a:lvl1pPr>
            <a:lvl2pPr marL="456718" indent="0">
              <a:buNone/>
              <a:defRPr sz="2000" b="1"/>
            </a:lvl2pPr>
            <a:lvl3pPr marL="913434" indent="0">
              <a:buNone/>
              <a:defRPr sz="1800" b="1"/>
            </a:lvl3pPr>
            <a:lvl4pPr marL="1370150" indent="0">
              <a:buNone/>
              <a:defRPr sz="1600" b="1"/>
            </a:lvl4pPr>
            <a:lvl5pPr marL="1826866" indent="0">
              <a:buNone/>
              <a:defRPr sz="1600" b="1"/>
            </a:lvl5pPr>
            <a:lvl6pPr marL="2283580" indent="0">
              <a:buNone/>
              <a:defRPr sz="1600" b="1"/>
            </a:lvl6pPr>
            <a:lvl7pPr marL="2740295" indent="0">
              <a:buNone/>
              <a:defRPr sz="1600" b="1"/>
            </a:lvl7pPr>
            <a:lvl8pPr marL="3197011" indent="0">
              <a:buNone/>
              <a:defRPr sz="1600" b="1"/>
            </a:lvl8pPr>
            <a:lvl9pPr marL="3653729" indent="0">
              <a:buNone/>
              <a:defRPr sz="1600" b="1"/>
            </a:lvl9pPr>
          </a:lstStyle>
          <a:p>
            <a:pPr lvl="0"/>
            <a:r>
              <a:rPr lang="en-US" dirty="0"/>
              <a:t>Heading text</a:t>
            </a:r>
          </a:p>
        </p:txBody>
      </p:sp>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7" name="Slide Number Placeholder 6"/>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9" name="Text Placeholder 8"/>
          <p:cNvSpPr>
            <a:spLocks noGrp="1"/>
          </p:cNvSpPr>
          <p:nvPr>
            <p:ph type="body" sz="quarter" idx="11"/>
          </p:nvPr>
        </p:nvSpPr>
        <p:spPr>
          <a:xfrm>
            <a:off x="457216" y="1325166"/>
            <a:ext cx="3693623" cy="3333750"/>
          </a:xfrm>
        </p:spPr>
        <p:txBody>
          <a:bodyPr/>
          <a:lstStyle>
            <a:lvl1pPr>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2"/>
          </p:nvPr>
        </p:nvSpPr>
        <p:spPr>
          <a:xfrm>
            <a:off x="4984735" y="1325166"/>
            <a:ext cx="3693623" cy="3333750"/>
          </a:xfrm>
        </p:spPr>
        <p:txBody>
          <a:bodyPr/>
          <a:lstStyle>
            <a:lvl1pPr>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478984"/>
      </p:ext>
    </p:extLst>
  </p:cSld>
  <p:clrMapOvr>
    <a:masterClrMapping/>
  </p:clrMapOvr>
  <p:transition xmlns:p14="http://schemas.microsoft.com/office/powerpoint/2010/mai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7" name="Slide Number Placeholder 6"/>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10" name="Content Placeholder 9"/>
          <p:cNvSpPr>
            <a:spLocks noGrp="1"/>
          </p:cNvSpPr>
          <p:nvPr>
            <p:ph sz="quarter" idx="11"/>
          </p:nvPr>
        </p:nvSpPr>
        <p:spPr>
          <a:xfrm>
            <a:off x="457327" y="891778"/>
            <a:ext cx="2400925" cy="3767138"/>
          </a:xfrm>
        </p:spPr>
        <p:txBody>
          <a:bodyPr/>
          <a:lstStyle>
            <a:lvl1pPr marL="0" indent="0">
              <a:buFont typeface="Arial" panose="020B0604020202020204" pitchFamily="34" charset="0"/>
              <a:buNone/>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12"/>
          <p:cNvSpPr>
            <a:spLocks noGrp="1"/>
          </p:cNvSpPr>
          <p:nvPr>
            <p:ph sz="quarter" idx="12"/>
          </p:nvPr>
        </p:nvSpPr>
        <p:spPr>
          <a:xfrm>
            <a:off x="3367380" y="891778"/>
            <a:ext cx="2400925" cy="3767138"/>
          </a:xfrm>
        </p:spPr>
        <p:txBody>
          <a:bodyPr/>
          <a:lstStyle>
            <a:lvl1pPr marL="0" indent="0">
              <a:buFont typeface="Arial" panose="020B0604020202020204" pitchFamily="34" charset="0"/>
              <a:buNone/>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p:txBody>
      </p:sp>
      <p:sp>
        <p:nvSpPr>
          <p:cNvPr id="15" name="Content Placeholder 14"/>
          <p:cNvSpPr>
            <a:spLocks noGrp="1"/>
          </p:cNvSpPr>
          <p:nvPr>
            <p:ph sz="quarter" idx="13"/>
          </p:nvPr>
        </p:nvSpPr>
        <p:spPr>
          <a:xfrm>
            <a:off x="6277429" y="891778"/>
            <a:ext cx="2400925" cy="3767138"/>
          </a:xfrm>
        </p:spPr>
        <p:txBody>
          <a:bodyPr/>
          <a:lstStyle>
            <a:lvl1pPr marL="0" indent="0">
              <a:buFont typeface="Arial" panose="020B0604020202020204" pitchFamily="34" charset="0"/>
              <a:buNone/>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98867200"/>
      </p:ext>
    </p:extLst>
  </p:cSld>
  <p:clrMapOvr>
    <a:masterClrMapping/>
  </p:clrMapOvr>
  <p:transition xmlns:p14="http://schemas.microsoft.com/office/powerpoint/2010/mai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Column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7" name="Slide Number Placeholder 6"/>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4" name="Picture Placeholder 3"/>
          <p:cNvSpPr>
            <a:spLocks noGrp="1"/>
          </p:cNvSpPr>
          <p:nvPr>
            <p:ph type="pic" sz="quarter" idx="11"/>
          </p:nvPr>
        </p:nvSpPr>
        <p:spPr>
          <a:xfrm>
            <a:off x="457333" y="891798"/>
            <a:ext cx="2606719" cy="3123761"/>
          </a:xfrm>
        </p:spPr>
        <p:txBody>
          <a:bodyPr anchor="ctr"/>
          <a:lstStyle>
            <a:lvl1pPr marL="0" indent="0" algn="ctr">
              <a:buFont typeface="Arial" panose="020B0604020202020204" pitchFamily="34" charset="0"/>
              <a:buNone/>
              <a:defRPr/>
            </a:lvl1pPr>
          </a:lstStyle>
          <a:p>
            <a:endParaRPr lang="en-US" dirty="0"/>
          </a:p>
        </p:txBody>
      </p:sp>
      <p:sp>
        <p:nvSpPr>
          <p:cNvPr id="6" name="Picture Placeholder 5"/>
          <p:cNvSpPr>
            <a:spLocks noGrp="1"/>
          </p:cNvSpPr>
          <p:nvPr>
            <p:ph type="pic" sz="quarter" idx="12"/>
          </p:nvPr>
        </p:nvSpPr>
        <p:spPr>
          <a:xfrm>
            <a:off x="3264486" y="891798"/>
            <a:ext cx="2606719" cy="3123761"/>
          </a:xfrm>
        </p:spPr>
        <p:txBody>
          <a:bodyPr anchor="ctr"/>
          <a:lstStyle>
            <a:lvl1pPr marL="0" indent="0" algn="ctr">
              <a:buFont typeface="Arial" panose="020B0604020202020204" pitchFamily="34" charset="0"/>
              <a:buNone/>
              <a:defRPr/>
            </a:lvl1pPr>
          </a:lstStyle>
          <a:p>
            <a:endParaRPr lang="en-US" dirty="0"/>
          </a:p>
        </p:txBody>
      </p:sp>
      <p:sp>
        <p:nvSpPr>
          <p:cNvPr id="9" name="Picture Placeholder 8"/>
          <p:cNvSpPr>
            <a:spLocks noGrp="1"/>
          </p:cNvSpPr>
          <p:nvPr>
            <p:ph type="pic" sz="quarter" idx="13"/>
          </p:nvPr>
        </p:nvSpPr>
        <p:spPr>
          <a:xfrm>
            <a:off x="6071639" y="891798"/>
            <a:ext cx="2606719" cy="3123761"/>
          </a:xfrm>
        </p:spPr>
        <p:txBody>
          <a:bodyPr anchor="ctr"/>
          <a:lstStyle>
            <a:lvl1pPr marL="0" indent="0" algn="ctr">
              <a:buFont typeface="Arial" panose="020B0604020202020204" pitchFamily="34" charset="0"/>
              <a:buNone/>
              <a:defRPr/>
            </a:lvl1pPr>
          </a:lstStyle>
          <a:p>
            <a:endParaRPr lang="en-US" dirty="0"/>
          </a:p>
        </p:txBody>
      </p:sp>
      <p:sp>
        <p:nvSpPr>
          <p:cNvPr id="12" name="Text Placeholder 11"/>
          <p:cNvSpPr>
            <a:spLocks noGrp="1"/>
          </p:cNvSpPr>
          <p:nvPr>
            <p:ph type="body" sz="quarter" idx="14"/>
          </p:nvPr>
        </p:nvSpPr>
        <p:spPr>
          <a:xfrm>
            <a:off x="457338" y="4241010"/>
            <a:ext cx="2606957" cy="417910"/>
          </a:xfrm>
        </p:spPr>
        <p:txBody>
          <a:bodyPr/>
          <a:lstStyle>
            <a:lvl1pPr marL="0" indent="0">
              <a:buFont typeface="Arial" panose="020B0604020202020204" pitchFamily="34" charset="0"/>
              <a:buNone/>
              <a:defRPr sz="1100"/>
            </a:lvl1pPr>
          </a:lstStyle>
          <a:p>
            <a:pPr lvl="0"/>
            <a:r>
              <a:rPr lang="en-US" dirty="0"/>
              <a:t>Click to edit Master text styles</a:t>
            </a:r>
          </a:p>
        </p:txBody>
      </p:sp>
      <p:cxnSp>
        <p:nvCxnSpPr>
          <p:cNvPr id="16" name="Straight Connector 15"/>
          <p:cNvCxnSpPr/>
          <p:nvPr userDrawn="1"/>
        </p:nvCxnSpPr>
        <p:spPr>
          <a:xfrm>
            <a:off x="451975" y="4141370"/>
            <a:ext cx="2606719"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3261807" y="4141370"/>
            <a:ext cx="2606719"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6071639" y="4141370"/>
            <a:ext cx="2606719"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 Placeholder 18"/>
          <p:cNvSpPr>
            <a:spLocks noGrp="1"/>
          </p:cNvSpPr>
          <p:nvPr>
            <p:ph type="body" sz="quarter" idx="15"/>
          </p:nvPr>
        </p:nvSpPr>
        <p:spPr>
          <a:xfrm>
            <a:off x="3264486" y="4241010"/>
            <a:ext cx="2606719" cy="417910"/>
          </a:xfrm>
        </p:spPr>
        <p:txBody>
          <a:bodyPr/>
          <a:lstStyle>
            <a:lvl1pPr marL="0" indent="0">
              <a:buFont typeface="Arial" panose="020B0604020202020204" pitchFamily="34" charset="0"/>
              <a:buNone/>
              <a:defRPr sz="1100"/>
            </a:lvl1pPr>
          </a:lstStyle>
          <a:p>
            <a:pPr lvl="0"/>
            <a:r>
              <a:rPr lang="en-US" dirty="0"/>
              <a:t>Click to edit Master text styles</a:t>
            </a:r>
          </a:p>
        </p:txBody>
      </p:sp>
      <p:sp>
        <p:nvSpPr>
          <p:cNvPr id="21" name="Text Placeholder 20"/>
          <p:cNvSpPr>
            <a:spLocks noGrp="1"/>
          </p:cNvSpPr>
          <p:nvPr>
            <p:ph type="body" sz="quarter" idx="16"/>
          </p:nvPr>
        </p:nvSpPr>
        <p:spPr>
          <a:xfrm>
            <a:off x="6071399" y="4241010"/>
            <a:ext cx="2606719" cy="417910"/>
          </a:xfrm>
        </p:spPr>
        <p:txBody>
          <a:bodyPr/>
          <a:lstStyle>
            <a:lvl1pPr marL="0" indent="0">
              <a:buFont typeface="Arial" panose="020B0604020202020204" pitchFamily="34" charset="0"/>
              <a:buNone/>
              <a:defRPr sz="1100"/>
            </a:lvl1pPr>
          </a:lstStyle>
          <a:p>
            <a:pPr lvl="0"/>
            <a:r>
              <a:rPr lang="en-US" dirty="0"/>
              <a:t>Click to edit Master text styles</a:t>
            </a:r>
          </a:p>
        </p:txBody>
      </p:sp>
    </p:spTree>
    <p:extLst>
      <p:ext uri="{BB962C8B-B14F-4D97-AF65-F5344CB8AC3E}">
        <p14:creationId xmlns:p14="http://schemas.microsoft.com/office/powerpoint/2010/main" val="1693559127"/>
      </p:ext>
    </p:extLst>
  </p:cSld>
  <p:clrMapOvr>
    <a:masterClrMapping/>
  </p:clrMapOvr>
  <p:transition xmlns:p14="http://schemas.microsoft.com/office/powerpoint/2010/mai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ertical split">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11" name="Rectangle 10"/>
          <p:cNvSpPr/>
          <p:nvPr userDrawn="1"/>
        </p:nvSpPr>
        <p:spPr>
          <a:xfrm>
            <a:off x="6135705" y="17"/>
            <a:ext cx="3008313" cy="51435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68520" tIns="34264" rIns="68520" bIns="34264" rtlCol="0" anchor="ctr"/>
          <a:lstStyle/>
          <a:p>
            <a:pPr algn="ctr" defTabSz="456718" fontAlgn="base">
              <a:spcBef>
                <a:spcPct val="0"/>
              </a:spcBef>
              <a:spcAft>
                <a:spcPct val="0"/>
              </a:spcAft>
            </a:pPr>
            <a:endParaRPr lang="en-US" sz="1800" kern="1200" dirty="0">
              <a:solidFill>
                <a:prstClr val="white"/>
              </a:solidFill>
              <a:latin typeface="Verdana"/>
            </a:endParaRPr>
          </a:p>
        </p:txBody>
      </p:sp>
      <p:sp>
        <p:nvSpPr>
          <p:cNvPr id="4" name="Text Placeholder 3"/>
          <p:cNvSpPr>
            <a:spLocks noGrp="1"/>
          </p:cNvSpPr>
          <p:nvPr>
            <p:ph type="body" sz="half" idx="2" hasCustomPrompt="1"/>
          </p:nvPr>
        </p:nvSpPr>
        <p:spPr>
          <a:xfrm>
            <a:off x="6135705" y="0"/>
            <a:ext cx="3008313" cy="5143500"/>
          </a:xfrm>
          <a:noFill/>
        </p:spPr>
        <p:txBody>
          <a:bodyPr anchor="ctr"/>
          <a:lstStyle>
            <a:lvl1pPr marL="0" marR="0" indent="0" algn="ctr" defTabSz="456718" rtl="0" eaLnBrk="1" fontAlgn="base" latinLnBrk="0" hangingPunct="1">
              <a:lnSpc>
                <a:spcPct val="100000"/>
              </a:lnSpc>
              <a:spcBef>
                <a:spcPts val="600"/>
              </a:spcBef>
              <a:spcAft>
                <a:spcPct val="0"/>
              </a:spcAft>
              <a:buClr>
                <a:srgbClr val="00A0DF"/>
              </a:buClr>
              <a:buSzTx/>
              <a:buFont typeface="Arial"/>
              <a:buNone/>
              <a:tabLst/>
              <a:defRPr sz="2000" baseline="0">
                <a:solidFill>
                  <a:srgbClr val="FFFFFF"/>
                </a:solidFill>
              </a:defRPr>
            </a:lvl1pPr>
            <a:lvl2pPr marL="456718" indent="0">
              <a:buNone/>
              <a:defRPr sz="1200"/>
            </a:lvl2pPr>
            <a:lvl3pPr marL="913434" indent="0">
              <a:buNone/>
              <a:defRPr sz="1000"/>
            </a:lvl3pPr>
            <a:lvl4pPr marL="1370150" indent="0">
              <a:buNone/>
              <a:defRPr sz="900"/>
            </a:lvl4pPr>
            <a:lvl5pPr marL="1826866" indent="0">
              <a:buNone/>
              <a:defRPr sz="900"/>
            </a:lvl5pPr>
            <a:lvl6pPr marL="2283580" indent="0">
              <a:buNone/>
              <a:defRPr sz="900"/>
            </a:lvl6pPr>
            <a:lvl7pPr marL="2740295" indent="0">
              <a:buNone/>
              <a:defRPr sz="900"/>
            </a:lvl7pPr>
            <a:lvl8pPr marL="3197011" indent="0">
              <a:buNone/>
              <a:defRPr sz="900"/>
            </a:lvl8pPr>
            <a:lvl9pPr marL="3653729" indent="0">
              <a:buNone/>
              <a:defRPr sz="900"/>
            </a:lvl9pPr>
          </a:lstStyle>
          <a:p>
            <a:pPr marL="0" marR="0" lvl="0" indent="0" algn="ctr" defTabSz="456718" rtl="0" eaLnBrk="1" fontAlgn="base" latinLnBrk="0" hangingPunct="1">
              <a:lnSpc>
                <a:spcPct val="100000"/>
              </a:lnSpc>
              <a:spcBef>
                <a:spcPts val="600"/>
              </a:spcBef>
              <a:spcAft>
                <a:spcPct val="0"/>
              </a:spcAft>
              <a:buClr>
                <a:srgbClr val="00A0DF"/>
              </a:buClr>
              <a:buSzTx/>
              <a:buFont typeface="Arial"/>
              <a:buNone/>
              <a:tabLst/>
              <a:defRPr/>
            </a:pPr>
            <a:r>
              <a:rPr lang="en-US" dirty="0"/>
              <a:t>Callout Content: </a:t>
            </a:r>
            <a:br>
              <a:rPr lang="en-US" dirty="0"/>
            </a:br>
            <a:r>
              <a:rPr lang="en-US" dirty="0"/>
              <a:t>image, graph, etc.</a:t>
            </a:r>
          </a:p>
          <a:p>
            <a:pPr lvl="0"/>
            <a:endParaRPr lang="en-US" dirty="0"/>
          </a:p>
        </p:txBody>
      </p:sp>
      <p:pic>
        <p:nvPicPr>
          <p:cNvPr id="9" name="Picture 8"/>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4670076" y="1959676"/>
            <a:ext cx="4473939" cy="3183845"/>
          </a:xfrm>
          <a:prstGeom prst="rect">
            <a:avLst/>
          </a:prstGeom>
        </p:spPr>
      </p:pic>
      <p:sp>
        <p:nvSpPr>
          <p:cNvPr id="7" name="Text Placeholder 6"/>
          <p:cNvSpPr>
            <a:spLocks noGrp="1"/>
          </p:cNvSpPr>
          <p:nvPr>
            <p:ph type="body" sz="quarter" idx="11"/>
          </p:nvPr>
        </p:nvSpPr>
        <p:spPr>
          <a:xfrm>
            <a:off x="459031" y="891778"/>
            <a:ext cx="5552327" cy="3767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457215" y="1"/>
            <a:ext cx="5678487" cy="676776"/>
          </a:xfrm>
        </p:spPr>
        <p:txBody>
          <a:bodyPr/>
          <a:lstStyle/>
          <a:p>
            <a:r>
              <a:rPr lang="en-US"/>
              <a:t>Click to edit Master title style</a:t>
            </a:r>
          </a:p>
        </p:txBody>
      </p:sp>
    </p:spTree>
    <p:extLst>
      <p:ext uri="{BB962C8B-B14F-4D97-AF65-F5344CB8AC3E}">
        <p14:creationId xmlns:p14="http://schemas.microsoft.com/office/powerpoint/2010/main" val="2563445776"/>
      </p:ext>
    </p:extLst>
  </p:cSld>
  <p:clrMapOvr>
    <a:masterClrMapping/>
  </p:clrMapOvr>
  <p:transition xmlns:p14="http://schemas.microsoft.com/office/powerpoint/2010/mai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57218" y="907352"/>
            <a:ext cx="3008313" cy="3751975"/>
          </a:xfrm>
          <a:solidFill>
            <a:schemeClr val="accent2"/>
          </a:solidFill>
        </p:spPr>
        <p:txBody>
          <a:bodyPr anchor="ctr"/>
          <a:lstStyle>
            <a:lvl1pPr marL="0" marR="0" indent="0" algn="ctr" defTabSz="456718" rtl="0" eaLnBrk="1" fontAlgn="base" latinLnBrk="0" hangingPunct="1">
              <a:lnSpc>
                <a:spcPct val="100000"/>
              </a:lnSpc>
              <a:spcBef>
                <a:spcPts val="600"/>
              </a:spcBef>
              <a:spcAft>
                <a:spcPct val="0"/>
              </a:spcAft>
              <a:buClr>
                <a:srgbClr val="00A0DF"/>
              </a:buClr>
              <a:buSzTx/>
              <a:buFont typeface="Arial"/>
              <a:buNone/>
              <a:tabLst/>
              <a:defRPr sz="2000" baseline="0">
                <a:solidFill>
                  <a:srgbClr val="FFFFFF"/>
                </a:solidFill>
              </a:defRPr>
            </a:lvl1pPr>
            <a:lvl2pPr marL="456718" indent="0">
              <a:buNone/>
              <a:defRPr sz="1200"/>
            </a:lvl2pPr>
            <a:lvl3pPr marL="913434" indent="0">
              <a:buNone/>
              <a:defRPr sz="1000"/>
            </a:lvl3pPr>
            <a:lvl4pPr marL="1370150" indent="0">
              <a:buNone/>
              <a:defRPr sz="900"/>
            </a:lvl4pPr>
            <a:lvl5pPr marL="1826866" indent="0">
              <a:buNone/>
              <a:defRPr sz="900"/>
            </a:lvl5pPr>
            <a:lvl6pPr marL="2283580" indent="0">
              <a:buNone/>
              <a:defRPr sz="900"/>
            </a:lvl6pPr>
            <a:lvl7pPr marL="2740295" indent="0">
              <a:buNone/>
              <a:defRPr sz="900"/>
            </a:lvl7pPr>
            <a:lvl8pPr marL="3197011" indent="0">
              <a:buNone/>
              <a:defRPr sz="900"/>
            </a:lvl8pPr>
            <a:lvl9pPr marL="3653729" indent="0">
              <a:buNone/>
              <a:defRPr sz="900"/>
            </a:lvl9pPr>
          </a:lstStyle>
          <a:p>
            <a:pPr marL="0" marR="0" lvl="0" indent="0" algn="ctr" defTabSz="456718" rtl="0" eaLnBrk="1" fontAlgn="base" latinLnBrk="0" hangingPunct="1">
              <a:lnSpc>
                <a:spcPct val="100000"/>
              </a:lnSpc>
              <a:spcBef>
                <a:spcPts val="600"/>
              </a:spcBef>
              <a:spcAft>
                <a:spcPct val="0"/>
              </a:spcAft>
              <a:buClr>
                <a:srgbClr val="00A0DF"/>
              </a:buClr>
              <a:buSzTx/>
              <a:buFont typeface="Arial"/>
              <a:buNone/>
              <a:tabLst/>
              <a:defRPr/>
            </a:pPr>
            <a:r>
              <a:rPr lang="en-US" dirty="0"/>
              <a:t>Callout Content: </a:t>
            </a:r>
            <a:br>
              <a:rPr lang="en-US" dirty="0"/>
            </a:br>
            <a:r>
              <a:rPr lang="en-US" dirty="0"/>
              <a:t>image, graph, etc.</a:t>
            </a:r>
          </a:p>
          <a:p>
            <a:pPr lvl="0"/>
            <a:endParaRPr lang="en-US" dirty="0"/>
          </a:p>
        </p:txBody>
      </p:sp>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5" name="Slide Number Placeholder 4"/>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7" name="Text Placeholder 6"/>
          <p:cNvSpPr>
            <a:spLocks noGrp="1"/>
          </p:cNvSpPr>
          <p:nvPr>
            <p:ph type="body" sz="quarter" idx="11"/>
          </p:nvPr>
        </p:nvSpPr>
        <p:spPr>
          <a:xfrm>
            <a:off x="3572821" y="891778"/>
            <a:ext cx="5105539" cy="3767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525363"/>
      </p:ext>
    </p:extLst>
  </p:cSld>
  <p:clrMapOvr>
    <a:masterClrMapping/>
  </p:clrMapOvr>
  <p:transition xmlns:p14="http://schemas.microsoft.com/office/powerpoint/2010/mai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Ref idx="1001">
        <a:schemeClr val="bg1"/>
      </p:bgRef>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4457700"/>
          </a:xfrm>
        </p:spPr>
        <p:txBody>
          <a:bodyPr anchor="ctr"/>
          <a:lstStyle>
            <a:lvl1pPr marL="0" indent="0" algn="ctr">
              <a:buNone/>
              <a:defRPr baseline="0"/>
            </a:lvl1pPr>
          </a:lstStyle>
          <a:p>
            <a:r>
              <a:rPr lang="en-US" dirty="0"/>
              <a:t>Click to insert image from file</a:t>
            </a:r>
            <a:br>
              <a:rPr lang="en-US" dirty="0"/>
            </a:br>
            <a:r>
              <a:rPr lang="en-US" dirty="0"/>
              <a:t/>
            </a:r>
            <a:br>
              <a:rPr lang="en-US" dirty="0"/>
            </a:br>
            <a:r>
              <a:rPr lang="en-US" dirty="0"/>
              <a:t/>
            </a:r>
            <a:br>
              <a:rPr lang="en-US" dirty="0"/>
            </a:br>
            <a:r>
              <a:rPr lang="en-US" dirty="0"/>
              <a:t>Note: Using the crop tool will allow custom placement of the image</a:t>
            </a:r>
          </a:p>
        </p:txBody>
      </p:sp>
      <p:sp>
        <p:nvSpPr>
          <p:cNvPr id="5" name="Rectangle 4"/>
          <p:cNvSpPr/>
          <p:nvPr userDrawn="1"/>
        </p:nvSpPr>
        <p:spPr>
          <a:xfrm>
            <a:off x="10" y="4457701"/>
            <a:ext cx="9210761" cy="6858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43" tIns="45672" rIns="91343" bIns="45672" rtlCol="0" anchor="ctr"/>
          <a:lstStyle/>
          <a:p>
            <a:pPr algn="ctr" defTabSz="456718" fontAlgn="base">
              <a:spcBef>
                <a:spcPct val="0"/>
              </a:spcBef>
              <a:spcAft>
                <a:spcPct val="0"/>
              </a:spcAft>
            </a:pPr>
            <a:endParaRPr lang="en-US" sz="1800" kern="1200" dirty="0">
              <a:solidFill>
                <a:prstClr val="white"/>
              </a:solidFill>
              <a:latin typeface="Verdana"/>
            </a:endParaRPr>
          </a:p>
        </p:txBody>
      </p:sp>
      <p:sp>
        <p:nvSpPr>
          <p:cNvPr id="6" name="Title Placeholder 1"/>
          <p:cNvSpPr>
            <a:spLocks noGrp="1"/>
          </p:cNvSpPr>
          <p:nvPr>
            <p:ph type="title"/>
          </p:nvPr>
        </p:nvSpPr>
        <p:spPr bwMode="white">
          <a:xfrm>
            <a:off x="457218" y="4457701"/>
            <a:ext cx="7115643" cy="67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dirty="0"/>
              <a:t>Click to edit slide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3620" y="4667213"/>
            <a:ext cx="904367" cy="266775"/>
          </a:xfrm>
          <a:prstGeom prst="rect">
            <a:avLst/>
          </a:prstGeom>
        </p:spPr>
      </p:pic>
    </p:spTree>
    <p:extLst>
      <p:ext uri="{BB962C8B-B14F-4D97-AF65-F5344CB8AC3E}">
        <p14:creationId xmlns:p14="http://schemas.microsoft.com/office/powerpoint/2010/main" val="208666108"/>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376342"/>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blu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4670076" y="1959676"/>
            <a:ext cx="4473939" cy="3183845"/>
          </a:xfrm>
          <a:prstGeom prst="rect">
            <a:avLst/>
          </a:prstGeom>
        </p:spPr>
      </p:pic>
    </p:spTree>
    <p:extLst>
      <p:ext uri="{BB962C8B-B14F-4D97-AF65-F5344CB8AC3E}">
        <p14:creationId xmlns:p14="http://schemas.microsoft.com/office/powerpoint/2010/main" val="2747583459"/>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hank You blue">
    <p:bg>
      <p:bgRef idx="1001">
        <a:schemeClr val="bg2"/>
      </p:bgRef>
    </p:bg>
    <p:spTree>
      <p:nvGrpSpPr>
        <p:cNvPr id="1" name=""/>
        <p:cNvGrpSpPr/>
        <p:nvPr/>
      </p:nvGrpSpPr>
      <p:grpSpPr>
        <a:xfrm>
          <a:off x="0" y="0"/>
          <a:ext cx="0" cy="0"/>
          <a:chOff x="0" y="0"/>
          <a:chExt cx="0" cy="0"/>
        </a:xfrm>
      </p:grpSpPr>
      <p:sp>
        <p:nvSpPr>
          <p:cNvPr id="13" name="Oval 12"/>
          <p:cNvSpPr/>
          <p:nvPr userDrawn="1"/>
        </p:nvSpPr>
        <p:spPr>
          <a:xfrm>
            <a:off x="3964090" y="1581172"/>
            <a:ext cx="1195580" cy="1195266"/>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20" tIns="34264" rIns="68520" bIns="34264" rtlCol="0" anchor="ctr"/>
          <a:lstStyle/>
          <a:p>
            <a:pPr algn="ctr" defTabSz="456718" fontAlgn="base">
              <a:spcBef>
                <a:spcPct val="0"/>
              </a:spcBef>
              <a:spcAft>
                <a:spcPct val="0"/>
              </a:spcAft>
            </a:pPr>
            <a:endParaRPr lang="en-US" sz="1800" kern="1200" dirty="0">
              <a:solidFill>
                <a:prstClr val="white"/>
              </a:solidFill>
              <a:latin typeface="Verdana"/>
            </a:endParaRPr>
          </a:p>
        </p:txBody>
      </p:sp>
      <p:sp>
        <p:nvSpPr>
          <p:cNvPr id="5" name="Title 4"/>
          <p:cNvSpPr>
            <a:spLocks noGrp="1"/>
          </p:cNvSpPr>
          <p:nvPr>
            <p:ph type="title" hasCustomPrompt="1"/>
          </p:nvPr>
        </p:nvSpPr>
        <p:spPr bwMode="black">
          <a:xfrm>
            <a:off x="457217" y="3634768"/>
            <a:ext cx="8221663" cy="1005500"/>
          </a:xfrm>
        </p:spPr>
        <p:txBody>
          <a:bodyPr anchor="ctr"/>
          <a:lstStyle>
            <a:lvl1pPr algn="ctr">
              <a:defRPr sz="4000"/>
            </a:lvl1pPr>
          </a:lstStyle>
          <a:p>
            <a:r>
              <a:rPr lang="en-US" dirty="0"/>
              <a:t>Thank You</a:t>
            </a:r>
          </a:p>
        </p:txBody>
      </p:sp>
      <p:grpSp>
        <p:nvGrpSpPr>
          <p:cNvPr id="3" name="Group 4"/>
          <p:cNvGrpSpPr>
            <a:grpSpLocks noChangeAspect="1"/>
          </p:cNvGrpSpPr>
          <p:nvPr userDrawn="1"/>
        </p:nvGrpSpPr>
        <p:grpSpPr bwMode="auto">
          <a:xfrm>
            <a:off x="-824450" y="19"/>
            <a:ext cx="10550495" cy="3883819"/>
            <a:chOff x="-706" y="0"/>
            <a:chExt cx="8859" cy="3262"/>
          </a:xfrm>
        </p:grpSpPr>
        <p:sp>
          <p:nvSpPr>
            <p:cNvPr id="4" name="AutoShape 3"/>
            <p:cNvSpPr>
              <a:spLocks noChangeAspect="1" noChangeArrowheads="1" noTextEdit="1"/>
            </p:cNvSpPr>
            <p:nvPr userDrawn="1"/>
          </p:nvSpPr>
          <p:spPr bwMode="auto">
            <a:xfrm>
              <a:off x="-706" y="0"/>
              <a:ext cx="8859" cy="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nvGrpSpPr>
            <p:cNvPr id="6" name="Group 205"/>
            <p:cNvGrpSpPr>
              <a:grpSpLocks/>
            </p:cNvGrpSpPr>
            <p:nvPr userDrawn="1"/>
          </p:nvGrpSpPr>
          <p:grpSpPr bwMode="auto">
            <a:xfrm>
              <a:off x="-704" y="-2"/>
              <a:ext cx="8758" cy="3266"/>
              <a:chOff x="-704" y="-2"/>
              <a:chExt cx="8758" cy="3266"/>
            </a:xfrm>
          </p:grpSpPr>
          <p:sp>
            <p:nvSpPr>
              <p:cNvPr id="334" name="Freeform 5"/>
              <p:cNvSpPr>
                <a:spLocks noEditPoints="1"/>
              </p:cNvSpPr>
              <p:nvPr userDrawn="1"/>
            </p:nvSpPr>
            <p:spPr bwMode="auto">
              <a:xfrm>
                <a:off x="3835" y="1180"/>
                <a:ext cx="507" cy="317"/>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5" name="Freeform 6"/>
              <p:cNvSpPr>
                <a:spLocks noEditPoints="1"/>
              </p:cNvSpPr>
              <p:nvPr userDrawn="1"/>
            </p:nvSpPr>
            <p:spPr bwMode="auto">
              <a:xfrm>
                <a:off x="3348" y="1289"/>
                <a:ext cx="971" cy="968"/>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6 w 578"/>
                  <a:gd name="T61" fmla="*/ 274 h 576"/>
                  <a:gd name="T62" fmla="*/ 2 w 578"/>
                  <a:gd name="T63" fmla="*/ 263 h 576"/>
                  <a:gd name="T64" fmla="*/ 576 w 578"/>
                  <a:gd name="T65" fmla="*/ 266 h 576"/>
                  <a:gd name="T66" fmla="*/ 573 w 578"/>
                  <a:gd name="T67" fmla="*/ 242 h 576"/>
                  <a:gd name="T68" fmla="*/ 6 w 578"/>
                  <a:gd name="T69" fmla="*/ 231 h 576"/>
                  <a:gd name="T70" fmla="*/ 566 w 578"/>
                  <a:gd name="T71" fmla="*/ 204 h 576"/>
                  <a:gd name="T72" fmla="*/ 14 w 578"/>
                  <a:gd name="T73" fmla="*/ 209 h 576"/>
                  <a:gd name="T74" fmla="*/ 20 w 578"/>
                  <a:gd name="T75" fmla="*/ 187 h 576"/>
                  <a:gd name="T76" fmla="*/ 546 w 578"/>
                  <a:gd name="T77" fmla="*/ 161 h 576"/>
                  <a:gd name="T78" fmla="*/ 37 w 578"/>
                  <a:gd name="T79" fmla="*/ 150 h 576"/>
                  <a:gd name="T80" fmla="*/ 543 w 578"/>
                  <a:gd name="T81" fmla="*/ 153 h 576"/>
                  <a:gd name="T82" fmla="*/ 530 w 578"/>
                  <a:gd name="T83" fmla="*/ 132 h 576"/>
                  <a:gd name="T84" fmla="*/ 53 w 578"/>
                  <a:gd name="T85" fmla="*/ 122 h 576"/>
                  <a:gd name="T86" fmla="*/ 508 w 578"/>
                  <a:gd name="T87" fmla="*/ 100 h 576"/>
                  <a:gd name="T88" fmla="*/ 69 w 578"/>
                  <a:gd name="T89" fmla="*/ 105 h 576"/>
                  <a:gd name="T90" fmla="*/ 84 w 578"/>
                  <a:gd name="T91" fmla="*/ 88 h 576"/>
                  <a:gd name="T92" fmla="*/ 473 w 578"/>
                  <a:gd name="T93" fmla="*/ 69 h 576"/>
                  <a:gd name="T94" fmla="*/ 113 w 578"/>
                  <a:gd name="T95" fmla="*/ 61 h 576"/>
                  <a:gd name="T96" fmla="*/ 467 w 578"/>
                  <a:gd name="T97" fmla="*/ 63 h 576"/>
                  <a:gd name="T98" fmla="*/ 447 w 578"/>
                  <a:gd name="T99" fmla="*/ 49 h 576"/>
                  <a:gd name="T100" fmla="*/ 139 w 578"/>
                  <a:gd name="T101" fmla="*/ 42 h 576"/>
                  <a:gd name="T102" fmla="*/ 414 w 578"/>
                  <a:gd name="T103" fmla="*/ 28 h 576"/>
                  <a:gd name="T104" fmla="*/ 161 w 578"/>
                  <a:gd name="T105" fmla="*/ 32 h 576"/>
                  <a:gd name="T106" fmla="*/ 183 w 578"/>
                  <a:gd name="T107" fmla="*/ 23 h 576"/>
                  <a:gd name="T108" fmla="*/ 369 w 578"/>
                  <a:gd name="T109" fmla="*/ 14 h 576"/>
                  <a:gd name="T110" fmla="*/ 220 w 578"/>
                  <a:gd name="T111" fmla="*/ 10 h 576"/>
                  <a:gd name="T112" fmla="*/ 361 w 578"/>
                  <a:gd name="T113" fmla="*/ 10 h 576"/>
                  <a:gd name="T114" fmla="*/ 337 w 578"/>
                  <a:gd name="T115" fmla="*/ 6 h 576"/>
                  <a:gd name="T116" fmla="*/ 251 w 578"/>
                  <a:gd name="T117" fmla="*/ 3 h 576"/>
                  <a:gd name="T118" fmla="*/ 299 w 578"/>
                  <a:gd name="T119" fmla="*/ 0 h 576"/>
                  <a:gd name="T120" fmla="*/ 290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5"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8"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5"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9"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1" y="288"/>
                      <a:pt x="1" y="288"/>
                      <a:pt x="1"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40"/>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8"/>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7"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6" name="Freeform 7"/>
              <p:cNvSpPr>
                <a:spLocks/>
              </p:cNvSpPr>
              <p:nvPr userDrawn="1"/>
            </p:nvSpPr>
            <p:spPr bwMode="auto">
              <a:xfrm>
                <a:off x="3303" y="1203"/>
                <a:ext cx="1027" cy="1131"/>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7" name="Freeform 8"/>
              <p:cNvSpPr>
                <a:spLocks/>
              </p:cNvSpPr>
              <p:nvPr userDrawn="1"/>
            </p:nvSpPr>
            <p:spPr bwMode="auto">
              <a:xfrm>
                <a:off x="3424" y="1365"/>
                <a:ext cx="819" cy="816"/>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8" name="Freeform 9"/>
              <p:cNvSpPr>
                <a:spLocks noEditPoints="1"/>
              </p:cNvSpPr>
              <p:nvPr userDrawn="1"/>
            </p:nvSpPr>
            <p:spPr bwMode="auto">
              <a:xfrm>
                <a:off x="3877" y="1770"/>
                <a:ext cx="552" cy="595"/>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9" name="Freeform 10"/>
              <p:cNvSpPr>
                <a:spLocks/>
              </p:cNvSpPr>
              <p:nvPr userDrawn="1"/>
            </p:nvSpPr>
            <p:spPr bwMode="auto">
              <a:xfrm>
                <a:off x="4201" y="2015"/>
                <a:ext cx="309" cy="292"/>
              </a:xfrm>
              <a:custGeom>
                <a:avLst/>
                <a:gdLst>
                  <a:gd name="T0" fmla="*/ 302 w 309"/>
                  <a:gd name="T1" fmla="*/ 292 h 292"/>
                  <a:gd name="T2" fmla="*/ 0 w 309"/>
                  <a:gd name="T3" fmla="*/ 5 h 292"/>
                  <a:gd name="T4" fmla="*/ 5 w 309"/>
                  <a:gd name="T5" fmla="*/ 0 h 292"/>
                  <a:gd name="T6" fmla="*/ 309 w 309"/>
                  <a:gd name="T7" fmla="*/ 287 h 292"/>
                  <a:gd name="T8" fmla="*/ 302 w 309"/>
                  <a:gd name="T9" fmla="*/ 292 h 292"/>
                </a:gdLst>
                <a:ahLst/>
                <a:cxnLst>
                  <a:cxn ang="0">
                    <a:pos x="T0" y="T1"/>
                  </a:cxn>
                  <a:cxn ang="0">
                    <a:pos x="T2" y="T3"/>
                  </a:cxn>
                  <a:cxn ang="0">
                    <a:pos x="T4" y="T5"/>
                  </a:cxn>
                  <a:cxn ang="0">
                    <a:pos x="T6" y="T7"/>
                  </a:cxn>
                  <a:cxn ang="0">
                    <a:pos x="T8" y="T9"/>
                  </a:cxn>
                </a:cxnLst>
                <a:rect l="0" t="0" r="r" b="b"/>
                <a:pathLst>
                  <a:path w="309" h="292">
                    <a:moveTo>
                      <a:pt x="302" y="292"/>
                    </a:moveTo>
                    <a:lnTo>
                      <a:pt x="0" y="5"/>
                    </a:lnTo>
                    <a:lnTo>
                      <a:pt x="5" y="0"/>
                    </a:lnTo>
                    <a:lnTo>
                      <a:pt x="309" y="287"/>
                    </a:lnTo>
                    <a:lnTo>
                      <a:pt x="302" y="2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0" name="Freeform 11"/>
              <p:cNvSpPr>
                <a:spLocks/>
              </p:cNvSpPr>
              <p:nvPr userDrawn="1"/>
            </p:nvSpPr>
            <p:spPr bwMode="auto">
              <a:xfrm>
                <a:off x="4285" y="1655"/>
                <a:ext cx="871" cy="101"/>
              </a:xfrm>
              <a:custGeom>
                <a:avLst/>
                <a:gdLst>
                  <a:gd name="T0" fmla="*/ 0 w 871"/>
                  <a:gd name="T1" fmla="*/ 101 h 101"/>
                  <a:gd name="T2" fmla="*/ 0 w 871"/>
                  <a:gd name="T3" fmla="*/ 93 h 101"/>
                  <a:gd name="T4" fmla="*/ 871 w 871"/>
                  <a:gd name="T5" fmla="*/ 0 h 101"/>
                  <a:gd name="T6" fmla="*/ 871 w 871"/>
                  <a:gd name="T7" fmla="*/ 7 h 101"/>
                  <a:gd name="T8" fmla="*/ 0 w 871"/>
                  <a:gd name="T9" fmla="*/ 101 h 101"/>
                </a:gdLst>
                <a:ahLst/>
                <a:cxnLst>
                  <a:cxn ang="0">
                    <a:pos x="T0" y="T1"/>
                  </a:cxn>
                  <a:cxn ang="0">
                    <a:pos x="T2" y="T3"/>
                  </a:cxn>
                  <a:cxn ang="0">
                    <a:pos x="T4" y="T5"/>
                  </a:cxn>
                  <a:cxn ang="0">
                    <a:pos x="T6" y="T7"/>
                  </a:cxn>
                  <a:cxn ang="0">
                    <a:pos x="T8" y="T9"/>
                  </a:cxn>
                </a:cxnLst>
                <a:rect l="0" t="0" r="r" b="b"/>
                <a:pathLst>
                  <a:path w="871" h="101">
                    <a:moveTo>
                      <a:pt x="0" y="101"/>
                    </a:moveTo>
                    <a:lnTo>
                      <a:pt x="0" y="93"/>
                    </a:lnTo>
                    <a:lnTo>
                      <a:pt x="871" y="0"/>
                    </a:lnTo>
                    <a:lnTo>
                      <a:pt x="871" y="7"/>
                    </a:lnTo>
                    <a:lnTo>
                      <a:pt x="0"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1" name="Freeform 12"/>
              <p:cNvSpPr>
                <a:spLocks noEditPoints="1"/>
              </p:cNvSpPr>
              <p:nvPr userDrawn="1"/>
            </p:nvSpPr>
            <p:spPr bwMode="auto">
              <a:xfrm>
                <a:off x="4309" y="1502"/>
                <a:ext cx="99" cy="126"/>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2" name="Freeform 13"/>
              <p:cNvSpPr>
                <a:spLocks/>
              </p:cNvSpPr>
              <p:nvPr userDrawn="1"/>
            </p:nvSpPr>
            <p:spPr bwMode="auto">
              <a:xfrm>
                <a:off x="4194" y="1023"/>
                <a:ext cx="677" cy="486"/>
              </a:xfrm>
              <a:custGeom>
                <a:avLst/>
                <a:gdLst>
                  <a:gd name="T0" fmla="*/ 4 w 677"/>
                  <a:gd name="T1" fmla="*/ 486 h 486"/>
                  <a:gd name="T2" fmla="*/ 0 w 677"/>
                  <a:gd name="T3" fmla="*/ 479 h 486"/>
                  <a:gd name="T4" fmla="*/ 672 w 677"/>
                  <a:gd name="T5" fmla="*/ 0 h 486"/>
                  <a:gd name="T6" fmla="*/ 677 w 677"/>
                  <a:gd name="T7" fmla="*/ 7 h 486"/>
                  <a:gd name="T8" fmla="*/ 4 w 677"/>
                  <a:gd name="T9" fmla="*/ 486 h 486"/>
                </a:gdLst>
                <a:ahLst/>
                <a:cxnLst>
                  <a:cxn ang="0">
                    <a:pos x="T0" y="T1"/>
                  </a:cxn>
                  <a:cxn ang="0">
                    <a:pos x="T2" y="T3"/>
                  </a:cxn>
                  <a:cxn ang="0">
                    <a:pos x="T4" y="T5"/>
                  </a:cxn>
                  <a:cxn ang="0">
                    <a:pos x="T6" y="T7"/>
                  </a:cxn>
                  <a:cxn ang="0">
                    <a:pos x="T8" y="T9"/>
                  </a:cxn>
                </a:cxnLst>
                <a:rect l="0" t="0" r="r" b="b"/>
                <a:pathLst>
                  <a:path w="677" h="486">
                    <a:moveTo>
                      <a:pt x="4" y="486"/>
                    </a:moveTo>
                    <a:lnTo>
                      <a:pt x="0" y="479"/>
                    </a:lnTo>
                    <a:lnTo>
                      <a:pt x="672" y="0"/>
                    </a:lnTo>
                    <a:lnTo>
                      <a:pt x="677" y="7"/>
                    </a:lnTo>
                    <a:lnTo>
                      <a:pt x="4" y="4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3" name="Freeform 14"/>
              <p:cNvSpPr>
                <a:spLocks noEditPoints="1"/>
              </p:cNvSpPr>
              <p:nvPr userDrawn="1"/>
            </p:nvSpPr>
            <p:spPr bwMode="auto">
              <a:xfrm>
                <a:off x="3238" y="1770"/>
                <a:ext cx="340" cy="524"/>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4" name="Freeform 15"/>
              <p:cNvSpPr>
                <a:spLocks/>
              </p:cNvSpPr>
              <p:nvPr userDrawn="1"/>
            </p:nvSpPr>
            <p:spPr bwMode="auto">
              <a:xfrm>
                <a:off x="3286" y="2112"/>
                <a:ext cx="333" cy="488"/>
              </a:xfrm>
              <a:custGeom>
                <a:avLst/>
                <a:gdLst>
                  <a:gd name="T0" fmla="*/ 7 w 333"/>
                  <a:gd name="T1" fmla="*/ 488 h 488"/>
                  <a:gd name="T2" fmla="*/ 0 w 333"/>
                  <a:gd name="T3" fmla="*/ 483 h 488"/>
                  <a:gd name="T4" fmla="*/ 326 w 333"/>
                  <a:gd name="T5" fmla="*/ 0 h 488"/>
                  <a:gd name="T6" fmla="*/ 333 w 333"/>
                  <a:gd name="T7" fmla="*/ 4 h 488"/>
                  <a:gd name="T8" fmla="*/ 7 w 333"/>
                  <a:gd name="T9" fmla="*/ 488 h 488"/>
                </a:gdLst>
                <a:ahLst/>
                <a:cxnLst>
                  <a:cxn ang="0">
                    <a:pos x="T0" y="T1"/>
                  </a:cxn>
                  <a:cxn ang="0">
                    <a:pos x="T2" y="T3"/>
                  </a:cxn>
                  <a:cxn ang="0">
                    <a:pos x="T4" y="T5"/>
                  </a:cxn>
                  <a:cxn ang="0">
                    <a:pos x="T6" y="T7"/>
                  </a:cxn>
                  <a:cxn ang="0">
                    <a:pos x="T8" y="T9"/>
                  </a:cxn>
                </a:cxnLst>
                <a:rect l="0" t="0" r="r" b="b"/>
                <a:pathLst>
                  <a:path w="333" h="488">
                    <a:moveTo>
                      <a:pt x="7" y="488"/>
                    </a:moveTo>
                    <a:lnTo>
                      <a:pt x="0" y="483"/>
                    </a:lnTo>
                    <a:lnTo>
                      <a:pt x="326" y="0"/>
                    </a:lnTo>
                    <a:lnTo>
                      <a:pt x="333" y="4"/>
                    </a:lnTo>
                    <a:lnTo>
                      <a:pt x="7" y="4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5" name="Freeform 16"/>
              <p:cNvSpPr>
                <a:spLocks/>
              </p:cNvSpPr>
              <p:nvPr userDrawn="1"/>
            </p:nvSpPr>
            <p:spPr bwMode="auto">
              <a:xfrm>
                <a:off x="2944" y="1507"/>
                <a:ext cx="460" cy="148"/>
              </a:xfrm>
              <a:custGeom>
                <a:avLst/>
                <a:gdLst>
                  <a:gd name="T0" fmla="*/ 458 w 460"/>
                  <a:gd name="T1" fmla="*/ 148 h 148"/>
                  <a:gd name="T2" fmla="*/ 0 w 460"/>
                  <a:gd name="T3" fmla="*/ 7 h 148"/>
                  <a:gd name="T4" fmla="*/ 1 w 460"/>
                  <a:gd name="T5" fmla="*/ 0 h 148"/>
                  <a:gd name="T6" fmla="*/ 460 w 460"/>
                  <a:gd name="T7" fmla="*/ 142 h 148"/>
                  <a:gd name="T8" fmla="*/ 458 w 460"/>
                  <a:gd name="T9" fmla="*/ 148 h 148"/>
                </a:gdLst>
                <a:ahLst/>
                <a:cxnLst>
                  <a:cxn ang="0">
                    <a:pos x="T0" y="T1"/>
                  </a:cxn>
                  <a:cxn ang="0">
                    <a:pos x="T2" y="T3"/>
                  </a:cxn>
                  <a:cxn ang="0">
                    <a:pos x="T4" y="T5"/>
                  </a:cxn>
                  <a:cxn ang="0">
                    <a:pos x="T6" y="T7"/>
                  </a:cxn>
                  <a:cxn ang="0">
                    <a:pos x="T8" y="T9"/>
                  </a:cxn>
                </a:cxnLst>
                <a:rect l="0" t="0" r="r" b="b"/>
                <a:pathLst>
                  <a:path w="460" h="148">
                    <a:moveTo>
                      <a:pt x="458" y="148"/>
                    </a:moveTo>
                    <a:lnTo>
                      <a:pt x="0" y="7"/>
                    </a:lnTo>
                    <a:lnTo>
                      <a:pt x="1" y="0"/>
                    </a:lnTo>
                    <a:lnTo>
                      <a:pt x="460" y="142"/>
                    </a:lnTo>
                    <a:lnTo>
                      <a:pt x="458" y="1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6" name="Freeform 17"/>
              <p:cNvSpPr>
                <a:spLocks/>
              </p:cNvSpPr>
              <p:nvPr userDrawn="1"/>
            </p:nvSpPr>
            <p:spPr bwMode="auto">
              <a:xfrm>
                <a:off x="2049" y="1877"/>
                <a:ext cx="1291" cy="177"/>
              </a:xfrm>
              <a:custGeom>
                <a:avLst/>
                <a:gdLst>
                  <a:gd name="T0" fmla="*/ 2 w 1291"/>
                  <a:gd name="T1" fmla="*/ 177 h 177"/>
                  <a:gd name="T2" fmla="*/ 0 w 1291"/>
                  <a:gd name="T3" fmla="*/ 168 h 177"/>
                  <a:gd name="T4" fmla="*/ 1289 w 1291"/>
                  <a:gd name="T5" fmla="*/ 0 h 177"/>
                  <a:gd name="T6" fmla="*/ 1291 w 1291"/>
                  <a:gd name="T7" fmla="*/ 9 h 177"/>
                  <a:gd name="T8" fmla="*/ 2 w 1291"/>
                  <a:gd name="T9" fmla="*/ 177 h 177"/>
                </a:gdLst>
                <a:ahLst/>
                <a:cxnLst>
                  <a:cxn ang="0">
                    <a:pos x="T0" y="T1"/>
                  </a:cxn>
                  <a:cxn ang="0">
                    <a:pos x="T2" y="T3"/>
                  </a:cxn>
                  <a:cxn ang="0">
                    <a:pos x="T4" y="T5"/>
                  </a:cxn>
                  <a:cxn ang="0">
                    <a:pos x="T6" y="T7"/>
                  </a:cxn>
                  <a:cxn ang="0">
                    <a:pos x="T8" y="T9"/>
                  </a:cxn>
                </a:cxnLst>
                <a:rect l="0" t="0" r="r" b="b"/>
                <a:pathLst>
                  <a:path w="1291" h="177">
                    <a:moveTo>
                      <a:pt x="2" y="177"/>
                    </a:moveTo>
                    <a:lnTo>
                      <a:pt x="0" y="168"/>
                    </a:lnTo>
                    <a:lnTo>
                      <a:pt x="1289" y="0"/>
                    </a:lnTo>
                    <a:lnTo>
                      <a:pt x="1291" y="9"/>
                    </a:lnTo>
                    <a:lnTo>
                      <a:pt x="2"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7" name="Freeform 18"/>
              <p:cNvSpPr>
                <a:spLocks/>
              </p:cNvSpPr>
              <p:nvPr userDrawn="1"/>
            </p:nvSpPr>
            <p:spPr bwMode="auto">
              <a:xfrm>
                <a:off x="4240" y="1956"/>
                <a:ext cx="898" cy="398"/>
              </a:xfrm>
              <a:custGeom>
                <a:avLst/>
                <a:gdLst>
                  <a:gd name="T0" fmla="*/ 896 w 898"/>
                  <a:gd name="T1" fmla="*/ 398 h 398"/>
                  <a:gd name="T2" fmla="*/ 0 w 898"/>
                  <a:gd name="T3" fmla="*/ 7 h 398"/>
                  <a:gd name="T4" fmla="*/ 3 w 898"/>
                  <a:gd name="T5" fmla="*/ 0 h 398"/>
                  <a:gd name="T6" fmla="*/ 898 w 898"/>
                  <a:gd name="T7" fmla="*/ 390 h 398"/>
                  <a:gd name="T8" fmla="*/ 896 w 898"/>
                  <a:gd name="T9" fmla="*/ 398 h 398"/>
                </a:gdLst>
                <a:ahLst/>
                <a:cxnLst>
                  <a:cxn ang="0">
                    <a:pos x="T0" y="T1"/>
                  </a:cxn>
                  <a:cxn ang="0">
                    <a:pos x="T2" y="T3"/>
                  </a:cxn>
                  <a:cxn ang="0">
                    <a:pos x="T4" y="T5"/>
                  </a:cxn>
                  <a:cxn ang="0">
                    <a:pos x="T6" y="T7"/>
                  </a:cxn>
                  <a:cxn ang="0">
                    <a:pos x="T8" y="T9"/>
                  </a:cxn>
                </a:cxnLst>
                <a:rect l="0" t="0" r="r" b="b"/>
                <a:pathLst>
                  <a:path w="898" h="398">
                    <a:moveTo>
                      <a:pt x="896" y="398"/>
                    </a:moveTo>
                    <a:lnTo>
                      <a:pt x="0" y="7"/>
                    </a:lnTo>
                    <a:lnTo>
                      <a:pt x="3" y="0"/>
                    </a:lnTo>
                    <a:lnTo>
                      <a:pt x="898" y="390"/>
                    </a:lnTo>
                    <a:lnTo>
                      <a:pt x="896" y="3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8" name="Freeform 19"/>
              <p:cNvSpPr>
                <a:spLocks/>
              </p:cNvSpPr>
              <p:nvPr userDrawn="1"/>
            </p:nvSpPr>
            <p:spPr bwMode="auto">
              <a:xfrm>
                <a:off x="5138" y="2336"/>
                <a:ext cx="901" cy="18"/>
              </a:xfrm>
              <a:custGeom>
                <a:avLst/>
                <a:gdLst>
                  <a:gd name="T0" fmla="*/ 0 w 901"/>
                  <a:gd name="T1" fmla="*/ 18 h 18"/>
                  <a:gd name="T2" fmla="*/ 0 w 901"/>
                  <a:gd name="T3" fmla="*/ 10 h 18"/>
                  <a:gd name="T4" fmla="*/ 901 w 901"/>
                  <a:gd name="T5" fmla="*/ 0 h 18"/>
                  <a:gd name="T6" fmla="*/ 901 w 901"/>
                  <a:gd name="T7" fmla="*/ 8 h 18"/>
                  <a:gd name="T8" fmla="*/ 0 w 901"/>
                  <a:gd name="T9" fmla="*/ 18 h 18"/>
                </a:gdLst>
                <a:ahLst/>
                <a:cxnLst>
                  <a:cxn ang="0">
                    <a:pos x="T0" y="T1"/>
                  </a:cxn>
                  <a:cxn ang="0">
                    <a:pos x="T2" y="T3"/>
                  </a:cxn>
                  <a:cxn ang="0">
                    <a:pos x="T4" y="T5"/>
                  </a:cxn>
                  <a:cxn ang="0">
                    <a:pos x="T6" y="T7"/>
                  </a:cxn>
                  <a:cxn ang="0">
                    <a:pos x="T8" y="T9"/>
                  </a:cxn>
                </a:cxnLst>
                <a:rect l="0" t="0" r="r" b="b"/>
                <a:pathLst>
                  <a:path w="901" h="18">
                    <a:moveTo>
                      <a:pt x="0" y="18"/>
                    </a:moveTo>
                    <a:lnTo>
                      <a:pt x="0" y="10"/>
                    </a:lnTo>
                    <a:lnTo>
                      <a:pt x="901" y="0"/>
                    </a:lnTo>
                    <a:lnTo>
                      <a:pt x="901" y="8"/>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9" name="Freeform 20"/>
              <p:cNvSpPr>
                <a:spLocks/>
              </p:cNvSpPr>
              <p:nvPr userDrawn="1"/>
            </p:nvSpPr>
            <p:spPr bwMode="auto">
              <a:xfrm>
                <a:off x="5922" y="2086"/>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0" name="Freeform 21"/>
              <p:cNvSpPr>
                <a:spLocks/>
              </p:cNvSpPr>
              <p:nvPr userDrawn="1"/>
            </p:nvSpPr>
            <p:spPr bwMode="auto">
              <a:xfrm>
                <a:off x="6118" y="2086"/>
                <a:ext cx="151" cy="215"/>
              </a:xfrm>
              <a:custGeom>
                <a:avLst/>
                <a:gdLst>
                  <a:gd name="T0" fmla="*/ 7 w 151"/>
                  <a:gd name="T1" fmla="*/ 215 h 215"/>
                  <a:gd name="T2" fmla="*/ 0 w 151"/>
                  <a:gd name="T3" fmla="*/ 210 h 215"/>
                  <a:gd name="T4" fmla="*/ 145 w 151"/>
                  <a:gd name="T5" fmla="*/ 0 h 215"/>
                  <a:gd name="T6" fmla="*/ 151 w 151"/>
                  <a:gd name="T7" fmla="*/ 5 h 215"/>
                  <a:gd name="T8" fmla="*/ 7 w 151"/>
                  <a:gd name="T9" fmla="*/ 215 h 215"/>
                </a:gdLst>
                <a:ahLst/>
                <a:cxnLst>
                  <a:cxn ang="0">
                    <a:pos x="T0" y="T1"/>
                  </a:cxn>
                  <a:cxn ang="0">
                    <a:pos x="T2" y="T3"/>
                  </a:cxn>
                  <a:cxn ang="0">
                    <a:pos x="T4" y="T5"/>
                  </a:cxn>
                  <a:cxn ang="0">
                    <a:pos x="T6" y="T7"/>
                  </a:cxn>
                  <a:cxn ang="0">
                    <a:pos x="T8" y="T9"/>
                  </a:cxn>
                </a:cxnLst>
                <a:rect l="0" t="0" r="r" b="b"/>
                <a:pathLst>
                  <a:path w="151" h="215">
                    <a:moveTo>
                      <a:pt x="7" y="215"/>
                    </a:moveTo>
                    <a:lnTo>
                      <a:pt x="0" y="210"/>
                    </a:lnTo>
                    <a:lnTo>
                      <a:pt x="145" y="0"/>
                    </a:lnTo>
                    <a:lnTo>
                      <a:pt x="151" y="5"/>
                    </a:lnTo>
                    <a:lnTo>
                      <a:pt x="7" y="2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1" name="Rectangle 22"/>
              <p:cNvSpPr>
                <a:spLocks noChangeArrowheads="1"/>
              </p:cNvSpPr>
              <p:nvPr userDrawn="1"/>
            </p:nvSpPr>
            <p:spPr bwMode="auto">
              <a:xfrm>
                <a:off x="6091" y="2039"/>
                <a:ext cx="9" cy="2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2" name="Freeform 23"/>
              <p:cNvSpPr>
                <a:spLocks/>
              </p:cNvSpPr>
              <p:nvPr userDrawn="1"/>
            </p:nvSpPr>
            <p:spPr bwMode="auto">
              <a:xfrm>
                <a:off x="5135" y="2346"/>
                <a:ext cx="99" cy="314"/>
              </a:xfrm>
              <a:custGeom>
                <a:avLst/>
                <a:gdLst>
                  <a:gd name="T0" fmla="*/ 90 w 99"/>
                  <a:gd name="T1" fmla="*/ 314 h 314"/>
                  <a:gd name="T2" fmla="*/ 0 w 99"/>
                  <a:gd name="T3" fmla="*/ 2 h 314"/>
                  <a:gd name="T4" fmla="*/ 6 w 99"/>
                  <a:gd name="T5" fmla="*/ 0 h 314"/>
                  <a:gd name="T6" fmla="*/ 99 w 99"/>
                  <a:gd name="T7" fmla="*/ 311 h 314"/>
                  <a:gd name="T8" fmla="*/ 90 w 99"/>
                  <a:gd name="T9" fmla="*/ 314 h 314"/>
                </a:gdLst>
                <a:ahLst/>
                <a:cxnLst>
                  <a:cxn ang="0">
                    <a:pos x="T0" y="T1"/>
                  </a:cxn>
                  <a:cxn ang="0">
                    <a:pos x="T2" y="T3"/>
                  </a:cxn>
                  <a:cxn ang="0">
                    <a:pos x="T4" y="T5"/>
                  </a:cxn>
                  <a:cxn ang="0">
                    <a:pos x="T6" y="T7"/>
                  </a:cxn>
                  <a:cxn ang="0">
                    <a:pos x="T8" y="T9"/>
                  </a:cxn>
                </a:cxnLst>
                <a:rect l="0" t="0" r="r" b="b"/>
                <a:pathLst>
                  <a:path w="99" h="314">
                    <a:moveTo>
                      <a:pt x="90" y="314"/>
                    </a:moveTo>
                    <a:lnTo>
                      <a:pt x="0" y="2"/>
                    </a:lnTo>
                    <a:lnTo>
                      <a:pt x="6" y="0"/>
                    </a:lnTo>
                    <a:lnTo>
                      <a:pt x="99" y="311"/>
                    </a:lnTo>
                    <a:lnTo>
                      <a:pt x="90" y="3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3" name="Freeform 24"/>
              <p:cNvSpPr>
                <a:spLocks/>
              </p:cNvSpPr>
              <p:nvPr userDrawn="1"/>
            </p:nvSpPr>
            <p:spPr bwMode="auto">
              <a:xfrm>
                <a:off x="5422" y="1170"/>
                <a:ext cx="408" cy="346"/>
              </a:xfrm>
              <a:custGeom>
                <a:avLst/>
                <a:gdLst>
                  <a:gd name="T0" fmla="*/ 401 w 408"/>
                  <a:gd name="T1" fmla="*/ 346 h 346"/>
                  <a:gd name="T2" fmla="*/ 0 w 408"/>
                  <a:gd name="T3" fmla="*/ 6 h 346"/>
                  <a:gd name="T4" fmla="*/ 5 w 408"/>
                  <a:gd name="T5" fmla="*/ 0 h 346"/>
                  <a:gd name="T6" fmla="*/ 408 w 408"/>
                  <a:gd name="T7" fmla="*/ 339 h 346"/>
                  <a:gd name="T8" fmla="*/ 401 w 408"/>
                  <a:gd name="T9" fmla="*/ 346 h 346"/>
                </a:gdLst>
                <a:ahLst/>
                <a:cxnLst>
                  <a:cxn ang="0">
                    <a:pos x="T0" y="T1"/>
                  </a:cxn>
                  <a:cxn ang="0">
                    <a:pos x="T2" y="T3"/>
                  </a:cxn>
                  <a:cxn ang="0">
                    <a:pos x="T4" y="T5"/>
                  </a:cxn>
                  <a:cxn ang="0">
                    <a:pos x="T6" y="T7"/>
                  </a:cxn>
                  <a:cxn ang="0">
                    <a:pos x="T8" y="T9"/>
                  </a:cxn>
                </a:cxnLst>
                <a:rect l="0" t="0" r="r" b="b"/>
                <a:pathLst>
                  <a:path w="408" h="346">
                    <a:moveTo>
                      <a:pt x="401" y="346"/>
                    </a:moveTo>
                    <a:lnTo>
                      <a:pt x="0" y="6"/>
                    </a:lnTo>
                    <a:lnTo>
                      <a:pt x="5" y="0"/>
                    </a:lnTo>
                    <a:lnTo>
                      <a:pt x="408" y="339"/>
                    </a:lnTo>
                    <a:lnTo>
                      <a:pt x="401" y="3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4" name="Rectangle 25"/>
              <p:cNvSpPr>
                <a:spLocks noChangeArrowheads="1"/>
              </p:cNvSpPr>
              <p:nvPr userDrawn="1"/>
            </p:nvSpPr>
            <p:spPr bwMode="auto">
              <a:xfrm>
                <a:off x="5420" y="650"/>
                <a:ext cx="8" cy="5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5" name="Freeform 26"/>
              <p:cNvSpPr>
                <a:spLocks/>
              </p:cNvSpPr>
              <p:nvPr userDrawn="1"/>
            </p:nvSpPr>
            <p:spPr bwMode="auto">
              <a:xfrm>
                <a:off x="5423" y="620"/>
                <a:ext cx="1241" cy="555"/>
              </a:xfrm>
              <a:custGeom>
                <a:avLst/>
                <a:gdLst>
                  <a:gd name="T0" fmla="*/ 2 w 1241"/>
                  <a:gd name="T1" fmla="*/ 555 h 555"/>
                  <a:gd name="T2" fmla="*/ 0 w 1241"/>
                  <a:gd name="T3" fmla="*/ 546 h 555"/>
                  <a:gd name="T4" fmla="*/ 1238 w 1241"/>
                  <a:gd name="T5" fmla="*/ 0 h 555"/>
                  <a:gd name="T6" fmla="*/ 1241 w 1241"/>
                  <a:gd name="T7" fmla="*/ 7 h 555"/>
                  <a:gd name="T8" fmla="*/ 2 w 1241"/>
                  <a:gd name="T9" fmla="*/ 555 h 555"/>
                </a:gdLst>
                <a:ahLst/>
                <a:cxnLst>
                  <a:cxn ang="0">
                    <a:pos x="T0" y="T1"/>
                  </a:cxn>
                  <a:cxn ang="0">
                    <a:pos x="T2" y="T3"/>
                  </a:cxn>
                  <a:cxn ang="0">
                    <a:pos x="T4" y="T5"/>
                  </a:cxn>
                  <a:cxn ang="0">
                    <a:pos x="T6" y="T7"/>
                  </a:cxn>
                  <a:cxn ang="0">
                    <a:pos x="T8" y="T9"/>
                  </a:cxn>
                </a:cxnLst>
                <a:rect l="0" t="0" r="r" b="b"/>
                <a:pathLst>
                  <a:path w="1241" h="555">
                    <a:moveTo>
                      <a:pt x="2" y="555"/>
                    </a:moveTo>
                    <a:lnTo>
                      <a:pt x="0" y="546"/>
                    </a:lnTo>
                    <a:lnTo>
                      <a:pt x="1238" y="0"/>
                    </a:lnTo>
                    <a:lnTo>
                      <a:pt x="1241" y="7"/>
                    </a:lnTo>
                    <a:lnTo>
                      <a:pt x="2" y="5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6" name="Freeform 27"/>
              <p:cNvSpPr>
                <a:spLocks/>
              </p:cNvSpPr>
              <p:nvPr userDrawn="1"/>
            </p:nvSpPr>
            <p:spPr bwMode="auto">
              <a:xfrm>
                <a:off x="5422" y="1165"/>
                <a:ext cx="695" cy="122"/>
              </a:xfrm>
              <a:custGeom>
                <a:avLst/>
                <a:gdLst>
                  <a:gd name="T0" fmla="*/ 693 w 695"/>
                  <a:gd name="T1" fmla="*/ 122 h 122"/>
                  <a:gd name="T2" fmla="*/ 0 w 695"/>
                  <a:gd name="T3" fmla="*/ 8 h 122"/>
                  <a:gd name="T4" fmla="*/ 1 w 695"/>
                  <a:gd name="T5" fmla="*/ 0 h 122"/>
                  <a:gd name="T6" fmla="*/ 695 w 695"/>
                  <a:gd name="T7" fmla="*/ 114 h 122"/>
                  <a:gd name="T8" fmla="*/ 693 w 695"/>
                  <a:gd name="T9" fmla="*/ 122 h 122"/>
                </a:gdLst>
                <a:ahLst/>
                <a:cxnLst>
                  <a:cxn ang="0">
                    <a:pos x="T0" y="T1"/>
                  </a:cxn>
                  <a:cxn ang="0">
                    <a:pos x="T2" y="T3"/>
                  </a:cxn>
                  <a:cxn ang="0">
                    <a:pos x="T4" y="T5"/>
                  </a:cxn>
                  <a:cxn ang="0">
                    <a:pos x="T6" y="T7"/>
                  </a:cxn>
                  <a:cxn ang="0">
                    <a:pos x="T8" y="T9"/>
                  </a:cxn>
                </a:cxnLst>
                <a:rect l="0" t="0" r="r" b="b"/>
                <a:pathLst>
                  <a:path w="695" h="122">
                    <a:moveTo>
                      <a:pt x="693" y="122"/>
                    </a:moveTo>
                    <a:lnTo>
                      <a:pt x="0" y="8"/>
                    </a:lnTo>
                    <a:lnTo>
                      <a:pt x="1" y="0"/>
                    </a:lnTo>
                    <a:lnTo>
                      <a:pt x="695" y="114"/>
                    </a:lnTo>
                    <a:lnTo>
                      <a:pt x="693"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7" name="Freeform 28"/>
              <p:cNvSpPr>
                <a:spLocks/>
              </p:cNvSpPr>
              <p:nvPr userDrawn="1"/>
            </p:nvSpPr>
            <p:spPr bwMode="auto">
              <a:xfrm>
                <a:off x="6434" y="628"/>
                <a:ext cx="237" cy="358"/>
              </a:xfrm>
              <a:custGeom>
                <a:avLst/>
                <a:gdLst>
                  <a:gd name="T0" fmla="*/ 7 w 237"/>
                  <a:gd name="T1" fmla="*/ 358 h 358"/>
                  <a:gd name="T2" fmla="*/ 0 w 237"/>
                  <a:gd name="T3" fmla="*/ 353 h 358"/>
                  <a:gd name="T4" fmla="*/ 230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30" y="0"/>
                    </a:lnTo>
                    <a:lnTo>
                      <a:pt x="237" y="4"/>
                    </a:lnTo>
                    <a:lnTo>
                      <a:pt x="7" y="3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8" name="Freeform 29"/>
              <p:cNvSpPr>
                <a:spLocks/>
              </p:cNvSpPr>
              <p:nvPr userDrawn="1"/>
            </p:nvSpPr>
            <p:spPr bwMode="auto">
              <a:xfrm>
                <a:off x="6652" y="627"/>
                <a:ext cx="846" cy="564"/>
              </a:xfrm>
              <a:custGeom>
                <a:avLst/>
                <a:gdLst>
                  <a:gd name="T0" fmla="*/ 841 w 846"/>
                  <a:gd name="T1" fmla="*/ 564 h 564"/>
                  <a:gd name="T2" fmla="*/ 0 w 846"/>
                  <a:gd name="T3" fmla="*/ 7 h 564"/>
                  <a:gd name="T4" fmla="*/ 5 w 846"/>
                  <a:gd name="T5" fmla="*/ 0 h 564"/>
                  <a:gd name="T6" fmla="*/ 846 w 846"/>
                  <a:gd name="T7" fmla="*/ 558 h 564"/>
                  <a:gd name="T8" fmla="*/ 841 w 846"/>
                  <a:gd name="T9" fmla="*/ 564 h 564"/>
                </a:gdLst>
                <a:ahLst/>
                <a:cxnLst>
                  <a:cxn ang="0">
                    <a:pos x="T0" y="T1"/>
                  </a:cxn>
                  <a:cxn ang="0">
                    <a:pos x="T2" y="T3"/>
                  </a:cxn>
                  <a:cxn ang="0">
                    <a:pos x="T4" y="T5"/>
                  </a:cxn>
                  <a:cxn ang="0">
                    <a:pos x="T6" y="T7"/>
                  </a:cxn>
                  <a:cxn ang="0">
                    <a:pos x="T8" y="T9"/>
                  </a:cxn>
                </a:cxnLst>
                <a:rect l="0" t="0" r="r" b="b"/>
                <a:pathLst>
                  <a:path w="846" h="564">
                    <a:moveTo>
                      <a:pt x="841" y="564"/>
                    </a:moveTo>
                    <a:lnTo>
                      <a:pt x="0" y="7"/>
                    </a:lnTo>
                    <a:lnTo>
                      <a:pt x="5" y="0"/>
                    </a:lnTo>
                    <a:lnTo>
                      <a:pt x="846" y="558"/>
                    </a:lnTo>
                    <a:lnTo>
                      <a:pt x="841" y="5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9" name="Freeform 30"/>
              <p:cNvSpPr>
                <a:spLocks/>
              </p:cNvSpPr>
              <p:nvPr userDrawn="1"/>
            </p:nvSpPr>
            <p:spPr bwMode="auto">
              <a:xfrm>
                <a:off x="5353" y="1136"/>
                <a:ext cx="116" cy="104"/>
              </a:xfrm>
              <a:custGeom>
                <a:avLst/>
                <a:gdLst>
                  <a:gd name="T0" fmla="*/ 42 w 69"/>
                  <a:gd name="T1" fmla="*/ 62 h 62"/>
                  <a:gd name="T2" fmla="*/ 0 w 69"/>
                  <a:gd name="T3" fmla="*/ 22 h 62"/>
                  <a:gd name="T4" fmla="*/ 6 w 69"/>
                  <a:gd name="T5" fmla="*/ 0 h 62"/>
                  <a:gd name="T6" fmla="*/ 9 w 69"/>
                  <a:gd name="T7" fmla="*/ 1 h 62"/>
                  <a:gd name="T8" fmla="*/ 3 w 69"/>
                  <a:gd name="T9" fmla="*/ 22 h 62"/>
                  <a:gd name="T10" fmla="*/ 43 w 69"/>
                  <a:gd name="T11" fmla="*/ 59 h 62"/>
                  <a:gd name="T12" fmla="*/ 67 w 69"/>
                  <a:gd name="T13" fmla="*/ 50 h 62"/>
                  <a:gd name="T14" fmla="*/ 69 w 69"/>
                  <a:gd name="T15" fmla="*/ 52 h 62"/>
                  <a:gd name="T16" fmla="*/ 43 w 69"/>
                  <a:gd name="T17" fmla="*/ 62 h 62"/>
                  <a:gd name="T18" fmla="*/ 42 w 69"/>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2">
                    <a:moveTo>
                      <a:pt x="42" y="62"/>
                    </a:moveTo>
                    <a:cubicBezTo>
                      <a:pt x="19" y="62"/>
                      <a:pt x="1" y="45"/>
                      <a:pt x="0" y="22"/>
                    </a:cubicBezTo>
                    <a:cubicBezTo>
                      <a:pt x="0" y="14"/>
                      <a:pt x="2" y="7"/>
                      <a:pt x="6" y="0"/>
                    </a:cubicBezTo>
                    <a:cubicBezTo>
                      <a:pt x="9" y="1"/>
                      <a:pt x="9" y="1"/>
                      <a:pt x="9" y="1"/>
                    </a:cubicBezTo>
                    <a:cubicBezTo>
                      <a:pt x="5" y="8"/>
                      <a:pt x="3" y="15"/>
                      <a:pt x="3" y="22"/>
                    </a:cubicBezTo>
                    <a:cubicBezTo>
                      <a:pt x="4" y="43"/>
                      <a:pt x="2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0" name="Freeform 31"/>
              <p:cNvSpPr>
                <a:spLocks/>
              </p:cNvSpPr>
              <p:nvPr userDrawn="1"/>
            </p:nvSpPr>
            <p:spPr bwMode="auto">
              <a:xfrm>
                <a:off x="5383" y="1101"/>
                <a:ext cx="97" cy="35"/>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1" name="Freeform 32"/>
              <p:cNvSpPr>
                <a:spLocks/>
              </p:cNvSpPr>
              <p:nvPr userDrawn="1"/>
            </p:nvSpPr>
            <p:spPr bwMode="auto">
              <a:xfrm>
                <a:off x="5333" y="1077"/>
                <a:ext cx="102"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2" name="Freeform 33"/>
              <p:cNvSpPr>
                <a:spLocks/>
              </p:cNvSpPr>
              <p:nvPr userDrawn="1"/>
            </p:nvSpPr>
            <p:spPr bwMode="auto">
              <a:xfrm>
                <a:off x="5390" y="1091"/>
                <a:ext cx="129" cy="174"/>
              </a:xfrm>
              <a:custGeom>
                <a:avLst/>
                <a:gdLst>
                  <a:gd name="T0" fmla="*/ 20 w 77"/>
                  <a:gd name="T1" fmla="*/ 104 h 104"/>
                  <a:gd name="T2" fmla="*/ 0 w 77"/>
                  <a:gd name="T3" fmla="*/ 100 h 104"/>
                  <a:gd name="T4" fmla="*/ 1 w 77"/>
                  <a:gd name="T5" fmla="*/ 96 h 104"/>
                  <a:gd name="T6" fmla="*/ 21 w 77"/>
                  <a:gd name="T7" fmla="*/ 99 h 104"/>
                  <a:gd name="T8" fmla="*/ 71 w 77"/>
                  <a:gd name="T9" fmla="*/ 47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3"/>
                      <a:pt x="0" y="100"/>
                    </a:cubicBezTo>
                    <a:cubicBezTo>
                      <a:pt x="1" y="96"/>
                      <a:pt x="1" y="96"/>
                      <a:pt x="1" y="96"/>
                    </a:cubicBezTo>
                    <a:cubicBezTo>
                      <a:pt x="8" y="98"/>
                      <a:pt x="14" y="99"/>
                      <a:pt x="21" y="99"/>
                    </a:cubicBezTo>
                    <a:cubicBezTo>
                      <a:pt x="50" y="98"/>
                      <a:pt x="72" y="75"/>
                      <a:pt x="71" y="47"/>
                    </a:cubicBezTo>
                    <a:cubicBezTo>
                      <a:pt x="71"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3" name="Freeform 34"/>
              <p:cNvSpPr>
                <a:spLocks/>
              </p:cNvSpPr>
              <p:nvPr userDrawn="1"/>
            </p:nvSpPr>
            <p:spPr bwMode="auto">
              <a:xfrm>
                <a:off x="2487" y="2020"/>
                <a:ext cx="1029" cy="619"/>
              </a:xfrm>
              <a:custGeom>
                <a:avLst/>
                <a:gdLst>
                  <a:gd name="T0" fmla="*/ 3 w 1029"/>
                  <a:gd name="T1" fmla="*/ 619 h 619"/>
                  <a:gd name="T2" fmla="*/ 0 w 1029"/>
                  <a:gd name="T3" fmla="*/ 612 h 619"/>
                  <a:gd name="T4" fmla="*/ 1026 w 1029"/>
                  <a:gd name="T5" fmla="*/ 0 h 619"/>
                  <a:gd name="T6" fmla="*/ 1029 w 1029"/>
                  <a:gd name="T7" fmla="*/ 7 h 619"/>
                  <a:gd name="T8" fmla="*/ 3 w 1029"/>
                  <a:gd name="T9" fmla="*/ 619 h 619"/>
                </a:gdLst>
                <a:ahLst/>
                <a:cxnLst>
                  <a:cxn ang="0">
                    <a:pos x="T0" y="T1"/>
                  </a:cxn>
                  <a:cxn ang="0">
                    <a:pos x="T2" y="T3"/>
                  </a:cxn>
                  <a:cxn ang="0">
                    <a:pos x="T4" y="T5"/>
                  </a:cxn>
                  <a:cxn ang="0">
                    <a:pos x="T6" y="T7"/>
                  </a:cxn>
                  <a:cxn ang="0">
                    <a:pos x="T8" y="T9"/>
                  </a:cxn>
                </a:cxnLst>
                <a:rect l="0" t="0" r="r" b="b"/>
                <a:pathLst>
                  <a:path w="1029" h="619">
                    <a:moveTo>
                      <a:pt x="3" y="619"/>
                    </a:moveTo>
                    <a:lnTo>
                      <a:pt x="0" y="612"/>
                    </a:lnTo>
                    <a:lnTo>
                      <a:pt x="1026" y="0"/>
                    </a:lnTo>
                    <a:lnTo>
                      <a:pt x="1029" y="7"/>
                    </a:lnTo>
                    <a:lnTo>
                      <a:pt x="3" y="6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4" name="Freeform 35"/>
              <p:cNvSpPr>
                <a:spLocks/>
              </p:cNvSpPr>
              <p:nvPr userDrawn="1"/>
            </p:nvSpPr>
            <p:spPr bwMode="auto">
              <a:xfrm>
                <a:off x="7018" y="1190"/>
                <a:ext cx="467" cy="259"/>
              </a:xfrm>
              <a:custGeom>
                <a:avLst/>
                <a:gdLst>
                  <a:gd name="T0" fmla="*/ 4 w 467"/>
                  <a:gd name="T1" fmla="*/ 259 h 259"/>
                  <a:gd name="T2" fmla="*/ 0 w 467"/>
                  <a:gd name="T3" fmla="*/ 252 h 259"/>
                  <a:gd name="T4" fmla="*/ 464 w 467"/>
                  <a:gd name="T5" fmla="*/ 0 h 259"/>
                  <a:gd name="T6" fmla="*/ 467 w 467"/>
                  <a:gd name="T7" fmla="*/ 7 h 259"/>
                  <a:gd name="T8" fmla="*/ 4 w 467"/>
                  <a:gd name="T9" fmla="*/ 259 h 259"/>
                </a:gdLst>
                <a:ahLst/>
                <a:cxnLst>
                  <a:cxn ang="0">
                    <a:pos x="T0" y="T1"/>
                  </a:cxn>
                  <a:cxn ang="0">
                    <a:pos x="T2" y="T3"/>
                  </a:cxn>
                  <a:cxn ang="0">
                    <a:pos x="T4" y="T5"/>
                  </a:cxn>
                  <a:cxn ang="0">
                    <a:pos x="T6" y="T7"/>
                  </a:cxn>
                  <a:cxn ang="0">
                    <a:pos x="T8" y="T9"/>
                  </a:cxn>
                </a:cxnLst>
                <a:rect l="0" t="0" r="r" b="b"/>
                <a:pathLst>
                  <a:path w="467" h="259">
                    <a:moveTo>
                      <a:pt x="4" y="259"/>
                    </a:moveTo>
                    <a:lnTo>
                      <a:pt x="0" y="252"/>
                    </a:lnTo>
                    <a:lnTo>
                      <a:pt x="464" y="0"/>
                    </a:lnTo>
                    <a:lnTo>
                      <a:pt x="467" y="7"/>
                    </a:lnTo>
                    <a:lnTo>
                      <a:pt x="4" y="2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5" name="Freeform 36"/>
              <p:cNvSpPr>
                <a:spLocks/>
              </p:cNvSpPr>
              <p:nvPr userDrawn="1"/>
            </p:nvSpPr>
            <p:spPr bwMode="auto">
              <a:xfrm>
                <a:off x="7310" y="1190"/>
                <a:ext cx="178" cy="1400"/>
              </a:xfrm>
              <a:custGeom>
                <a:avLst/>
                <a:gdLst>
                  <a:gd name="T0" fmla="*/ 9 w 178"/>
                  <a:gd name="T1" fmla="*/ 1400 h 1400"/>
                  <a:gd name="T2" fmla="*/ 0 w 178"/>
                  <a:gd name="T3" fmla="*/ 1398 h 1400"/>
                  <a:gd name="T4" fmla="*/ 170 w 178"/>
                  <a:gd name="T5" fmla="*/ 0 h 1400"/>
                  <a:gd name="T6" fmla="*/ 178 w 178"/>
                  <a:gd name="T7" fmla="*/ 0 h 1400"/>
                  <a:gd name="T8" fmla="*/ 9 w 178"/>
                  <a:gd name="T9" fmla="*/ 1400 h 1400"/>
                </a:gdLst>
                <a:ahLst/>
                <a:cxnLst>
                  <a:cxn ang="0">
                    <a:pos x="T0" y="T1"/>
                  </a:cxn>
                  <a:cxn ang="0">
                    <a:pos x="T2" y="T3"/>
                  </a:cxn>
                  <a:cxn ang="0">
                    <a:pos x="T4" y="T5"/>
                  </a:cxn>
                  <a:cxn ang="0">
                    <a:pos x="T6" y="T7"/>
                  </a:cxn>
                  <a:cxn ang="0">
                    <a:pos x="T8" y="T9"/>
                  </a:cxn>
                </a:cxnLst>
                <a:rect l="0" t="0" r="r" b="b"/>
                <a:pathLst>
                  <a:path w="178" h="1400">
                    <a:moveTo>
                      <a:pt x="9" y="1400"/>
                    </a:moveTo>
                    <a:lnTo>
                      <a:pt x="0" y="1398"/>
                    </a:lnTo>
                    <a:lnTo>
                      <a:pt x="170" y="0"/>
                    </a:lnTo>
                    <a:lnTo>
                      <a:pt x="178" y="0"/>
                    </a:lnTo>
                    <a:lnTo>
                      <a:pt x="9" y="14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6" name="Freeform 37"/>
              <p:cNvSpPr>
                <a:spLocks/>
              </p:cNvSpPr>
              <p:nvPr userDrawn="1"/>
            </p:nvSpPr>
            <p:spPr bwMode="auto">
              <a:xfrm>
                <a:off x="7455" y="943"/>
                <a:ext cx="32" cy="247"/>
              </a:xfrm>
              <a:custGeom>
                <a:avLst/>
                <a:gdLst>
                  <a:gd name="T0" fmla="*/ 25 w 32"/>
                  <a:gd name="T1" fmla="*/ 247 h 247"/>
                  <a:gd name="T2" fmla="*/ 0 w 32"/>
                  <a:gd name="T3" fmla="*/ 0 h 247"/>
                  <a:gd name="T4" fmla="*/ 8 w 32"/>
                  <a:gd name="T5" fmla="*/ 0 h 247"/>
                  <a:gd name="T6" fmla="*/ 32 w 32"/>
                  <a:gd name="T7" fmla="*/ 245 h 247"/>
                  <a:gd name="T8" fmla="*/ 25 w 32"/>
                  <a:gd name="T9" fmla="*/ 247 h 247"/>
                </a:gdLst>
                <a:ahLst/>
                <a:cxnLst>
                  <a:cxn ang="0">
                    <a:pos x="T0" y="T1"/>
                  </a:cxn>
                  <a:cxn ang="0">
                    <a:pos x="T2" y="T3"/>
                  </a:cxn>
                  <a:cxn ang="0">
                    <a:pos x="T4" y="T5"/>
                  </a:cxn>
                  <a:cxn ang="0">
                    <a:pos x="T6" y="T7"/>
                  </a:cxn>
                  <a:cxn ang="0">
                    <a:pos x="T8" y="T9"/>
                  </a:cxn>
                </a:cxnLst>
                <a:rect l="0" t="0" r="r" b="b"/>
                <a:pathLst>
                  <a:path w="32" h="247">
                    <a:moveTo>
                      <a:pt x="25" y="247"/>
                    </a:moveTo>
                    <a:lnTo>
                      <a:pt x="0" y="0"/>
                    </a:lnTo>
                    <a:lnTo>
                      <a:pt x="8" y="0"/>
                    </a:lnTo>
                    <a:lnTo>
                      <a:pt x="32" y="245"/>
                    </a:lnTo>
                    <a:lnTo>
                      <a:pt x="25"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7" name="Freeform 38"/>
              <p:cNvSpPr>
                <a:spLocks/>
              </p:cNvSpPr>
              <p:nvPr userDrawn="1"/>
            </p:nvSpPr>
            <p:spPr bwMode="auto">
              <a:xfrm>
                <a:off x="7480" y="1175"/>
                <a:ext cx="146" cy="299"/>
              </a:xfrm>
              <a:custGeom>
                <a:avLst/>
                <a:gdLst>
                  <a:gd name="T0" fmla="*/ 139 w 146"/>
                  <a:gd name="T1" fmla="*/ 299 h 299"/>
                  <a:gd name="T2" fmla="*/ 0 w 146"/>
                  <a:gd name="T3" fmla="*/ 3 h 299"/>
                  <a:gd name="T4" fmla="*/ 7 w 146"/>
                  <a:gd name="T5" fmla="*/ 0 h 299"/>
                  <a:gd name="T6" fmla="*/ 146 w 146"/>
                  <a:gd name="T7" fmla="*/ 295 h 299"/>
                  <a:gd name="T8" fmla="*/ 139 w 146"/>
                  <a:gd name="T9" fmla="*/ 299 h 299"/>
                </a:gdLst>
                <a:ahLst/>
                <a:cxnLst>
                  <a:cxn ang="0">
                    <a:pos x="T0" y="T1"/>
                  </a:cxn>
                  <a:cxn ang="0">
                    <a:pos x="T2" y="T3"/>
                  </a:cxn>
                  <a:cxn ang="0">
                    <a:pos x="T4" y="T5"/>
                  </a:cxn>
                  <a:cxn ang="0">
                    <a:pos x="T6" y="T7"/>
                  </a:cxn>
                  <a:cxn ang="0">
                    <a:pos x="T8" y="T9"/>
                  </a:cxn>
                </a:cxnLst>
                <a:rect l="0" t="0" r="r" b="b"/>
                <a:pathLst>
                  <a:path w="146" h="299">
                    <a:moveTo>
                      <a:pt x="139" y="299"/>
                    </a:moveTo>
                    <a:lnTo>
                      <a:pt x="0" y="3"/>
                    </a:lnTo>
                    <a:lnTo>
                      <a:pt x="7" y="0"/>
                    </a:lnTo>
                    <a:lnTo>
                      <a:pt x="146" y="295"/>
                    </a:lnTo>
                    <a:lnTo>
                      <a:pt x="139" y="2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8" name="Freeform 39"/>
              <p:cNvSpPr>
                <a:spLocks/>
              </p:cNvSpPr>
              <p:nvPr userDrawn="1"/>
            </p:nvSpPr>
            <p:spPr bwMode="auto">
              <a:xfrm>
                <a:off x="6956" y="2158"/>
                <a:ext cx="363" cy="423"/>
              </a:xfrm>
              <a:custGeom>
                <a:avLst/>
                <a:gdLst>
                  <a:gd name="T0" fmla="*/ 358 w 363"/>
                  <a:gd name="T1" fmla="*/ 423 h 423"/>
                  <a:gd name="T2" fmla="*/ 0 w 363"/>
                  <a:gd name="T3" fmla="*/ 5 h 423"/>
                  <a:gd name="T4" fmla="*/ 7 w 363"/>
                  <a:gd name="T5" fmla="*/ 0 h 423"/>
                  <a:gd name="T6" fmla="*/ 363 w 363"/>
                  <a:gd name="T7" fmla="*/ 418 h 423"/>
                  <a:gd name="T8" fmla="*/ 358 w 363"/>
                  <a:gd name="T9" fmla="*/ 423 h 423"/>
                </a:gdLst>
                <a:ahLst/>
                <a:cxnLst>
                  <a:cxn ang="0">
                    <a:pos x="T0" y="T1"/>
                  </a:cxn>
                  <a:cxn ang="0">
                    <a:pos x="T2" y="T3"/>
                  </a:cxn>
                  <a:cxn ang="0">
                    <a:pos x="T4" y="T5"/>
                  </a:cxn>
                  <a:cxn ang="0">
                    <a:pos x="T6" y="T7"/>
                  </a:cxn>
                  <a:cxn ang="0">
                    <a:pos x="T8" y="T9"/>
                  </a:cxn>
                </a:cxnLst>
                <a:rect l="0" t="0" r="r" b="b"/>
                <a:pathLst>
                  <a:path w="363" h="423">
                    <a:moveTo>
                      <a:pt x="358" y="423"/>
                    </a:moveTo>
                    <a:lnTo>
                      <a:pt x="0" y="5"/>
                    </a:lnTo>
                    <a:lnTo>
                      <a:pt x="7" y="0"/>
                    </a:lnTo>
                    <a:lnTo>
                      <a:pt x="363" y="418"/>
                    </a:lnTo>
                    <a:lnTo>
                      <a:pt x="358" y="4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9" name="Rectangle 40"/>
              <p:cNvSpPr>
                <a:spLocks noChangeArrowheads="1"/>
              </p:cNvSpPr>
              <p:nvPr userDrawn="1"/>
            </p:nvSpPr>
            <p:spPr bwMode="auto">
              <a:xfrm>
                <a:off x="7074" y="2583"/>
                <a:ext cx="241"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0" name="Freeform 41"/>
              <p:cNvSpPr>
                <a:spLocks/>
              </p:cNvSpPr>
              <p:nvPr userDrawn="1"/>
            </p:nvSpPr>
            <p:spPr bwMode="auto">
              <a:xfrm>
                <a:off x="7215" y="2581"/>
                <a:ext cx="109" cy="165"/>
              </a:xfrm>
              <a:custGeom>
                <a:avLst/>
                <a:gdLst>
                  <a:gd name="T0" fmla="*/ 6 w 109"/>
                  <a:gd name="T1" fmla="*/ 165 h 165"/>
                  <a:gd name="T2" fmla="*/ 0 w 109"/>
                  <a:gd name="T3" fmla="*/ 160 h 165"/>
                  <a:gd name="T4" fmla="*/ 102 w 109"/>
                  <a:gd name="T5" fmla="*/ 0 h 165"/>
                  <a:gd name="T6" fmla="*/ 109 w 109"/>
                  <a:gd name="T7" fmla="*/ 4 h 165"/>
                  <a:gd name="T8" fmla="*/ 6 w 109"/>
                  <a:gd name="T9" fmla="*/ 165 h 165"/>
                </a:gdLst>
                <a:ahLst/>
                <a:cxnLst>
                  <a:cxn ang="0">
                    <a:pos x="T0" y="T1"/>
                  </a:cxn>
                  <a:cxn ang="0">
                    <a:pos x="T2" y="T3"/>
                  </a:cxn>
                  <a:cxn ang="0">
                    <a:pos x="T4" y="T5"/>
                  </a:cxn>
                  <a:cxn ang="0">
                    <a:pos x="T6" y="T7"/>
                  </a:cxn>
                  <a:cxn ang="0">
                    <a:pos x="T8" y="T9"/>
                  </a:cxn>
                </a:cxnLst>
                <a:rect l="0" t="0" r="r" b="b"/>
                <a:pathLst>
                  <a:path w="109" h="165">
                    <a:moveTo>
                      <a:pt x="6" y="165"/>
                    </a:moveTo>
                    <a:lnTo>
                      <a:pt x="0" y="160"/>
                    </a:lnTo>
                    <a:lnTo>
                      <a:pt x="102" y="0"/>
                    </a:lnTo>
                    <a:lnTo>
                      <a:pt x="109" y="4"/>
                    </a:lnTo>
                    <a:lnTo>
                      <a:pt x="6" y="1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1" name="Freeform 42"/>
              <p:cNvSpPr>
                <a:spLocks/>
              </p:cNvSpPr>
              <p:nvPr userDrawn="1"/>
            </p:nvSpPr>
            <p:spPr bwMode="auto">
              <a:xfrm>
                <a:off x="7310" y="2588"/>
                <a:ext cx="341" cy="274"/>
              </a:xfrm>
              <a:custGeom>
                <a:avLst/>
                <a:gdLst>
                  <a:gd name="T0" fmla="*/ 336 w 341"/>
                  <a:gd name="T1" fmla="*/ 274 h 274"/>
                  <a:gd name="T2" fmla="*/ 0 w 341"/>
                  <a:gd name="T3" fmla="*/ 7 h 274"/>
                  <a:gd name="T4" fmla="*/ 5 w 341"/>
                  <a:gd name="T5" fmla="*/ 0 h 274"/>
                  <a:gd name="T6" fmla="*/ 341 w 341"/>
                  <a:gd name="T7" fmla="*/ 267 h 274"/>
                  <a:gd name="T8" fmla="*/ 336 w 341"/>
                  <a:gd name="T9" fmla="*/ 274 h 274"/>
                </a:gdLst>
                <a:ahLst/>
                <a:cxnLst>
                  <a:cxn ang="0">
                    <a:pos x="T0" y="T1"/>
                  </a:cxn>
                  <a:cxn ang="0">
                    <a:pos x="T2" y="T3"/>
                  </a:cxn>
                  <a:cxn ang="0">
                    <a:pos x="T4" y="T5"/>
                  </a:cxn>
                  <a:cxn ang="0">
                    <a:pos x="T6" y="T7"/>
                  </a:cxn>
                  <a:cxn ang="0">
                    <a:pos x="T8" y="T9"/>
                  </a:cxn>
                </a:cxnLst>
                <a:rect l="0" t="0" r="r" b="b"/>
                <a:pathLst>
                  <a:path w="341" h="274">
                    <a:moveTo>
                      <a:pt x="336" y="274"/>
                    </a:moveTo>
                    <a:lnTo>
                      <a:pt x="0" y="7"/>
                    </a:lnTo>
                    <a:lnTo>
                      <a:pt x="5" y="0"/>
                    </a:lnTo>
                    <a:lnTo>
                      <a:pt x="341" y="267"/>
                    </a:lnTo>
                    <a:lnTo>
                      <a:pt x="336"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2" name="Freeform 43"/>
              <p:cNvSpPr>
                <a:spLocks/>
              </p:cNvSpPr>
              <p:nvPr userDrawn="1"/>
            </p:nvSpPr>
            <p:spPr bwMode="auto">
              <a:xfrm>
                <a:off x="5133" y="2344"/>
                <a:ext cx="844" cy="646"/>
              </a:xfrm>
              <a:custGeom>
                <a:avLst/>
                <a:gdLst>
                  <a:gd name="T0" fmla="*/ 839 w 844"/>
                  <a:gd name="T1" fmla="*/ 646 h 646"/>
                  <a:gd name="T2" fmla="*/ 0 w 844"/>
                  <a:gd name="T3" fmla="*/ 5 h 646"/>
                  <a:gd name="T4" fmla="*/ 5 w 844"/>
                  <a:gd name="T5" fmla="*/ 0 h 646"/>
                  <a:gd name="T6" fmla="*/ 844 w 844"/>
                  <a:gd name="T7" fmla="*/ 639 h 646"/>
                  <a:gd name="T8" fmla="*/ 839 w 844"/>
                  <a:gd name="T9" fmla="*/ 646 h 646"/>
                </a:gdLst>
                <a:ahLst/>
                <a:cxnLst>
                  <a:cxn ang="0">
                    <a:pos x="T0" y="T1"/>
                  </a:cxn>
                  <a:cxn ang="0">
                    <a:pos x="T2" y="T3"/>
                  </a:cxn>
                  <a:cxn ang="0">
                    <a:pos x="T4" y="T5"/>
                  </a:cxn>
                  <a:cxn ang="0">
                    <a:pos x="T6" y="T7"/>
                  </a:cxn>
                  <a:cxn ang="0">
                    <a:pos x="T8" y="T9"/>
                  </a:cxn>
                </a:cxnLst>
                <a:rect l="0" t="0" r="r" b="b"/>
                <a:pathLst>
                  <a:path w="844" h="646">
                    <a:moveTo>
                      <a:pt x="839" y="646"/>
                    </a:moveTo>
                    <a:lnTo>
                      <a:pt x="0" y="5"/>
                    </a:lnTo>
                    <a:lnTo>
                      <a:pt x="5" y="0"/>
                    </a:lnTo>
                    <a:lnTo>
                      <a:pt x="844" y="639"/>
                    </a:lnTo>
                    <a:lnTo>
                      <a:pt x="839" y="6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3" name="Freeform 44"/>
              <p:cNvSpPr>
                <a:spLocks/>
              </p:cNvSpPr>
              <p:nvPr userDrawn="1"/>
            </p:nvSpPr>
            <p:spPr bwMode="auto">
              <a:xfrm>
                <a:off x="5061" y="2281"/>
                <a:ext cx="69" cy="137"/>
              </a:xfrm>
              <a:custGeom>
                <a:avLst/>
                <a:gdLst>
                  <a:gd name="T0" fmla="*/ 41 w 41"/>
                  <a:gd name="T1" fmla="*/ 82 h 82"/>
                  <a:gd name="T2" fmla="*/ 16 w 41"/>
                  <a:gd name="T3" fmla="*/ 69 h 82"/>
                  <a:gd name="T4" fmla="*/ 18 w 41"/>
                  <a:gd name="T5" fmla="*/ 11 h 82"/>
                  <a:gd name="T6" fmla="*/ 38 w 41"/>
                  <a:gd name="T7" fmla="*/ 0 h 82"/>
                  <a:gd name="T8" fmla="*/ 39 w 41"/>
                  <a:gd name="T9" fmla="*/ 3 h 82"/>
                  <a:gd name="T10" fmla="*/ 20 w 41"/>
                  <a:gd name="T11" fmla="*/ 13 h 82"/>
                  <a:gd name="T12" fmla="*/ 18 w 41"/>
                  <a:gd name="T13" fmla="*/ 67 h 82"/>
                  <a:gd name="T14" fmla="*/ 41 w 41"/>
                  <a:gd name="T15" fmla="*/ 79 h 82"/>
                  <a:gd name="T16" fmla="*/ 41 w 41"/>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82">
                    <a:moveTo>
                      <a:pt x="41" y="82"/>
                    </a:moveTo>
                    <a:cubicBezTo>
                      <a:pt x="31" y="80"/>
                      <a:pt x="22" y="76"/>
                      <a:pt x="16" y="69"/>
                    </a:cubicBezTo>
                    <a:cubicBezTo>
                      <a:pt x="0" y="52"/>
                      <a:pt x="1" y="26"/>
                      <a:pt x="18" y="11"/>
                    </a:cubicBezTo>
                    <a:cubicBezTo>
                      <a:pt x="24" y="5"/>
                      <a:pt x="31" y="2"/>
                      <a:pt x="38" y="0"/>
                    </a:cubicBezTo>
                    <a:cubicBezTo>
                      <a:pt x="39" y="3"/>
                      <a:pt x="39" y="3"/>
                      <a:pt x="39" y="3"/>
                    </a:cubicBezTo>
                    <a:cubicBezTo>
                      <a:pt x="32" y="4"/>
                      <a:pt x="25" y="8"/>
                      <a:pt x="20" y="13"/>
                    </a:cubicBezTo>
                    <a:cubicBezTo>
                      <a:pt x="4" y="27"/>
                      <a:pt x="4" y="51"/>
                      <a:pt x="18" y="67"/>
                    </a:cubicBezTo>
                    <a:cubicBezTo>
                      <a:pt x="24" y="73"/>
                      <a:pt x="32" y="78"/>
                      <a:pt x="41" y="79"/>
                    </a:cubicBezTo>
                    <a:lnTo>
                      <a:pt x="41"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4" name="Freeform 45"/>
              <p:cNvSpPr>
                <a:spLocks/>
              </p:cNvSpPr>
              <p:nvPr userDrawn="1"/>
            </p:nvSpPr>
            <p:spPr bwMode="auto">
              <a:xfrm>
                <a:off x="5153" y="2281"/>
                <a:ext cx="59" cy="85"/>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5" name="Freeform 46"/>
              <p:cNvSpPr>
                <a:spLocks/>
              </p:cNvSpPr>
              <p:nvPr userDrawn="1"/>
            </p:nvSpPr>
            <p:spPr bwMode="auto">
              <a:xfrm>
                <a:off x="5096" y="2247"/>
                <a:ext cx="119"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6" name="Freeform 47"/>
              <p:cNvSpPr>
                <a:spLocks/>
              </p:cNvSpPr>
              <p:nvPr userDrawn="1"/>
            </p:nvSpPr>
            <p:spPr bwMode="auto">
              <a:xfrm>
                <a:off x="5051" y="2333"/>
                <a:ext cx="186" cy="111"/>
              </a:xfrm>
              <a:custGeom>
                <a:avLst/>
                <a:gdLst>
                  <a:gd name="T0" fmla="*/ 52 w 111"/>
                  <a:gd name="T1" fmla="*/ 66 h 66"/>
                  <a:gd name="T2" fmla="*/ 50 w 111"/>
                  <a:gd name="T3" fmla="*/ 66 h 66"/>
                  <a:gd name="T4" fmla="*/ 11 w 111"/>
                  <a:gd name="T5" fmla="*/ 48 h 66"/>
                  <a:gd name="T6" fmla="*/ 0 w 111"/>
                  <a:gd name="T7" fmla="*/ 29 h 66"/>
                  <a:gd name="T8" fmla="*/ 4 w 111"/>
                  <a:gd name="T9" fmla="*/ 28 h 66"/>
                  <a:gd name="T10" fmla="*/ 15 w 111"/>
                  <a:gd name="T11" fmla="*/ 45 h 66"/>
                  <a:gd name="T12" fmla="*/ 51 w 111"/>
                  <a:gd name="T13" fmla="*/ 61 h 66"/>
                  <a:gd name="T14" fmla="*/ 87 w 111"/>
                  <a:gd name="T15" fmla="*/ 47 h 66"/>
                  <a:gd name="T16" fmla="*/ 103 w 111"/>
                  <a:gd name="T17" fmla="*/ 1 h 66"/>
                  <a:gd name="T18" fmla="*/ 107 w 111"/>
                  <a:gd name="T19" fmla="*/ 0 h 66"/>
                  <a:gd name="T20" fmla="*/ 90 w 111"/>
                  <a:gd name="T21" fmla="*/ 51 h 66"/>
                  <a:gd name="T22" fmla="*/ 52 w 111"/>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66">
                    <a:moveTo>
                      <a:pt x="52" y="66"/>
                    </a:moveTo>
                    <a:cubicBezTo>
                      <a:pt x="52" y="66"/>
                      <a:pt x="51" y="66"/>
                      <a:pt x="50" y="66"/>
                    </a:cubicBezTo>
                    <a:cubicBezTo>
                      <a:pt x="35" y="65"/>
                      <a:pt x="22" y="59"/>
                      <a:pt x="11" y="48"/>
                    </a:cubicBezTo>
                    <a:cubicBezTo>
                      <a:pt x="6" y="43"/>
                      <a:pt x="2" y="36"/>
                      <a:pt x="0" y="29"/>
                    </a:cubicBezTo>
                    <a:cubicBezTo>
                      <a:pt x="4" y="28"/>
                      <a:pt x="4" y="28"/>
                      <a:pt x="4" y="28"/>
                    </a:cubicBezTo>
                    <a:cubicBezTo>
                      <a:pt x="7" y="34"/>
                      <a:pt x="10" y="40"/>
                      <a:pt x="15" y="45"/>
                    </a:cubicBezTo>
                    <a:cubicBezTo>
                      <a:pt x="24" y="55"/>
                      <a:pt x="37" y="61"/>
                      <a:pt x="51" y="61"/>
                    </a:cubicBezTo>
                    <a:cubicBezTo>
                      <a:pt x="64" y="62"/>
                      <a:pt x="77" y="57"/>
                      <a:pt x="87" y="47"/>
                    </a:cubicBezTo>
                    <a:cubicBezTo>
                      <a:pt x="100" y="35"/>
                      <a:pt x="106" y="18"/>
                      <a:pt x="103" y="1"/>
                    </a:cubicBezTo>
                    <a:cubicBezTo>
                      <a:pt x="107" y="0"/>
                      <a:pt x="107" y="0"/>
                      <a:pt x="107" y="0"/>
                    </a:cubicBezTo>
                    <a:cubicBezTo>
                      <a:pt x="111" y="19"/>
                      <a:pt x="104" y="38"/>
                      <a:pt x="90" y="51"/>
                    </a:cubicBezTo>
                    <a:cubicBezTo>
                      <a:pt x="80" y="61"/>
                      <a:pt x="67" y="66"/>
                      <a:pt x="52"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7" name="Freeform 48"/>
              <p:cNvSpPr>
                <a:spLocks/>
              </p:cNvSpPr>
              <p:nvPr userDrawn="1"/>
            </p:nvSpPr>
            <p:spPr bwMode="auto">
              <a:xfrm>
                <a:off x="5972" y="2707"/>
                <a:ext cx="422" cy="283"/>
              </a:xfrm>
              <a:custGeom>
                <a:avLst/>
                <a:gdLst>
                  <a:gd name="T0" fmla="*/ 4 w 422"/>
                  <a:gd name="T1" fmla="*/ 283 h 283"/>
                  <a:gd name="T2" fmla="*/ 0 w 422"/>
                  <a:gd name="T3" fmla="*/ 276 h 283"/>
                  <a:gd name="T4" fmla="*/ 418 w 422"/>
                  <a:gd name="T5" fmla="*/ 0 h 283"/>
                  <a:gd name="T6" fmla="*/ 422 w 422"/>
                  <a:gd name="T7" fmla="*/ 7 h 283"/>
                  <a:gd name="T8" fmla="*/ 4 w 422"/>
                  <a:gd name="T9" fmla="*/ 283 h 283"/>
                </a:gdLst>
                <a:ahLst/>
                <a:cxnLst>
                  <a:cxn ang="0">
                    <a:pos x="T0" y="T1"/>
                  </a:cxn>
                  <a:cxn ang="0">
                    <a:pos x="T2" y="T3"/>
                  </a:cxn>
                  <a:cxn ang="0">
                    <a:pos x="T4" y="T5"/>
                  </a:cxn>
                  <a:cxn ang="0">
                    <a:pos x="T6" y="T7"/>
                  </a:cxn>
                  <a:cxn ang="0">
                    <a:pos x="T8" y="T9"/>
                  </a:cxn>
                </a:cxnLst>
                <a:rect l="0" t="0" r="r" b="b"/>
                <a:pathLst>
                  <a:path w="422" h="283">
                    <a:moveTo>
                      <a:pt x="4" y="283"/>
                    </a:moveTo>
                    <a:lnTo>
                      <a:pt x="0" y="276"/>
                    </a:lnTo>
                    <a:lnTo>
                      <a:pt x="418" y="0"/>
                    </a:lnTo>
                    <a:lnTo>
                      <a:pt x="422" y="7"/>
                    </a:lnTo>
                    <a:lnTo>
                      <a:pt x="4" y="2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8" name="Freeform 49"/>
              <p:cNvSpPr>
                <a:spLocks/>
              </p:cNvSpPr>
              <p:nvPr userDrawn="1"/>
            </p:nvSpPr>
            <p:spPr bwMode="auto">
              <a:xfrm>
                <a:off x="7319" y="2171"/>
                <a:ext cx="735" cy="415"/>
              </a:xfrm>
              <a:custGeom>
                <a:avLst/>
                <a:gdLst>
                  <a:gd name="T0" fmla="*/ 3 w 735"/>
                  <a:gd name="T1" fmla="*/ 415 h 415"/>
                  <a:gd name="T2" fmla="*/ 0 w 735"/>
                  <a:gd name="T3" fmla="*/ 409 h 415"/>
                  <a:gd name="T4" fmla="*/ 732 w 735"/>
                  <a:gd name="T5" fmla="*/ 0 h 415"/>
                  <a:gd name="T6" fmla="*/ 735 w 735"/>
                  <a:gd name="T7" fmla="*/ 7 h 415"/>
                  <a:gd name="T8" fmla="*/ 3 w 735"/>
                  <a:gd name="T9" fmla="*/ 415 h 415"/>
                </a:gdLst>
                <a:ahLst/>
                <a:cxnLst>
                  <a:cxn ang="0">
                    <a:pos x="T0" y="T1"/>
                  </a:cxn>
                  <a:cxn ang="0">
                    <a:pos x="T2" y="T3"/>
                  </a:cxn>
                  <a:cxn ang="0">
                    <a:pos x="T4" y="T5"/>
                  </a:cxn>
                  <a:cxn ang="0">
                    <a:pos x="T6" y="T7"/>
                  </a:cxn>
                  <a:cxn ang="0">
                    <a:pos x="T8" y="T9"/>
                  </a:cxn>
                </a:cxnLst>
                <a:rect l="0" t="0" r="r" b="b"/>
                <a:pathLst>
                  <a:path w="735" h="415">
                    <a:moveTo>
                      <a:pt x="3" y="415"/>
                    </a:moveTo>
                    <a:lnTo>
                      <a:pt x="0" y="409"/>
                    </a:lnTo>
                    <a:lnTo>
                      <a:pt x="732" y="0"/>
                    </a:lnTo>
                    <a:lnTo>
                      <a:pt x="735" y="7"/>
                    </a:lnTo>
                    <a:lnTo>
                      <a:pt x="3"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9" name="Freeform 50"/>
              <p:cNvSpPr>
                <a:spLocks/>
              </p:cNvSpPr>
              <p:nvPr userDrawn="1"/>
            </p:nvSpPr>
            <p:spPr bwMode="auto">
              <a:xfrm>
                <a:off x="7263" y="2561"/>
                <a:ext cx="124" cy="99"/>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0" name="Freeform 51"/>
              <p:cNvSpPr>
                <a:spLocks/>
              </p:cNvSpPr>
              <p:nvPr userDrawn="1"/>
            </p:nvSpPr>
            <p:spPr bwMode="auto">
              <a:xfrm>
                <a:off x="7246" y="2521"/>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1" name="Freeform 52"/>
              <p:cNvSpPr>
                <a:spLocks/>
              </p:cNvSpPr>
              <p:nvPr userDrawn="1"/>
            </p:nvSpPr>
            <p:spPr bwMode="auto">
              <a:xfrm>
                <a:off x="7215" y="2546"/>
                <a:ext cx="53" cy="119"/>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2" name="Freeform 53"/>
              <p:cNvSpPr>
                <a:spLocks/>
              </p:cNvSpPr>
              <p:nvPr userDrawn="1"/>
            </p:nvSpPr>
            <p:spPr bwMode="auto">
              <a:xfrm>
                <a:off x="7257" y="2489"/>
                <a:ext cx="166" cy="160"/>
              </a:xfrm>
              <a:custGeom>
                <a:avLst/>
                <a:gdLst>
                  <a:gd name="T0" fmla="*/ 79 w 99"/>
                  <a:gd name="T1" fmla="*/ 95 h 95"/>
                  <a:gd name="T2" fmla="*/ 75 w 99"/>
                  <a:gd name="T3" fmla="*/ 92 h 95"/>
                  <a:gd name="T4" fmla="*/ 85 w 99"/>
                  <a:gd name="T5" fmla="*/ 74 h 95"/>
                  <a:gd name="T6" fmla="*/ 51 w 99"/>
                  <a:gd name="T7" fmla="*/ 10 h 95"/>
                  <a:gd name="T8" fmla="*/ 3 w 99"/>
                  <a:gd name="T9" fmla="*/ 20 h 95"/>
                  <a:gd name="T10" fmla="*/ 0 w 99"/>
                  <a:gd name="T11" fmla="*/ 16 h 95"/>
                  <a:gd name="T12" fmla="*/ 53 w 99"/>
                  <a:gd name="T13" fmla="*/ 5 h 95"/>
                  <a:gd name="T14" fmla="*/ 89 w 99"/>
                  <a:gd name="T15" fmla="*/ 75 h 95"/>
                  <a:gd name="T16" fmla="*/ 79 w 99"/>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5">
                    <a:moveTo>
                      <a:pt x="79" y="95"/>
                    </a:moveTo>
                    <a:cubicBezTo>
                      <a:pt x="75" y="92"/>
                      <a:pt x="75" y="92"/>
                      <a:pt x="75" y="92"/>
                    </a:cubicBezTo>
                    <a:cubicBezTo>
                      <a:pt x="80" y="87"/>
                      <a:pt x="83" y="81"/>
                      <a:pt x="85" y="74"/>
                    </a:cubicBezTo>
                    <a:cubicBezTo>
                      <a:pt x="93" y="47"/>
                      <a:pt x="78" y="18"/>
                      <a:pt x="51" y="10"/>
                    </a:cubicBezTo>
                    <a:cubicBezTo>
                      <a:pt x="35" y="5"/>
                      <a:pt x="17" y="8"/>
                      <a:pt x="3" y="20"/>
                    </a:cubicBezTo>
                    <a:cubicBezTo>
                      <a:pt x="0" y="16"/>
                      <a:pt x="0" y="16"/>
                      <a:pt x="0" y="16"/>
                    </a:cubicBezTo>
                    <a:cubicBezTo>
                      <a:pt x="15" y="4"/>
                      <a:pt x="34" y="0"/>
                      <a:pt x="53" y="5"/>
                    </a:cubicBezTo>
                    <a:cubicBezTo>
                      <a:pt x="82" y="15"/>
                      <a:pt x="99" y="46"/>
                      <a:pt x="89" y="75"/>
                    </a:cubicBezTo>
                    <a:cubicBezTo>
                      <a:pt x="87" y="83"/>
                      <a:pt x="84" y="89"/>
                      <a:pt x="79"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3" name="Freeform 54"/>
              <p:cNvSpPr>
                <a:spLocks/>
              </p:cNvSpPr>
              <p:nvPr userDrawn="1"/>
            </p:nvSpPr>
            <p:spPr bwMode="auto">
              <a:xfrm>
                <a:off x="7423" y="1180"/>
                <a:ext cx="132" cy="85"/>
              </a:xfrm>
              <a:custGeom>
                <a:avLst/>
                <a:gdLst>
                  <a:gd name="T0" fmla="*/ 36 w 79"/>
                  <a:gd name="T1" fmla="*/ 49 h 51"/>
                  <a:gd name="T2" fmla="*/ 16 w 79"/>
                  <a:gd name="T3" fmla="*/ 43 h 51"/>
                  <a:gd name="T4" fmla="*/ 0 w 79"/>
                  <a:gd name="T5" fmla="*/ 27 h 51"/>
                  <a:gd name="T6" fmla="*/ 3 w 79"/>
                  <a:gd name="T7" fmla="*/ 26 h 51"/>
                  <a:gd name="T8" fmla="*/ 18 w 79"/>
                  <a:gd name="T9" fmla="*/ 41 h 51"/>
                  <a:gd name="T10" fmla="*/ 70 w 79"/>
                  <a:gd name="T11" fmla="*/ 26 h 51"/>
                  <a:gd name="T12" fmla="*/ 74 w 79"/>
                  <a:gd name="T13" fmla="*/ 0 h 51"/>
                  <a:gd name="T14" fmla="*/ 77 w 79"/>
                  <a:gd name="T15" fmla="*/ 0 h 51"/>
                  <a:gd name="T16" fmla="*/ 72 w 79"/>
                  <a:gd name="T17" fmla="*/ 27 h 51"/>
                  <a:gd name="T18" fmla="*/ 36 w 79"/>
                  <a:gd name="T19"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51">
                    <a:moveTo>
                      <a:pt x="36" y="49"/>
                    </a:moveTo>
                    <a:cubicBezTo>
                      <a:pt x="29" y="49"/>
                      <a:pt x="23" y="47"/>
                      <a:pt x="16" y="43"/>
                    </a:cubicBezTo>
                    <a:cubicBezTo>
                      <a:pt x="9" y="40"/>
                      <a:pt x="4" y="34"/>
                      <a:pt x="0" y="27"/>
                    </a:cubicBezTo>
                    <a:cubicBezTo>
                      <a:pt x="3" y="26"/>
                      <a:pt x="3" y="26"/>
                      <a:pt x="3" y="26"/>
                    </a:cubicBezTo>
                    <a:cubicBezTo>
                      <a:pt x="6" y="32"/>
                      <a:pt x="11" y="37"/>
                      <a:pt x="18" y="41"/>
                    </a:cubicBezTo>
                    <a:cubicBezTo>
                      <a:pt x="36" y="51"/>
                      <a:pt x="60" y="44"/>
                      <a:pt x="70" y="26"/>
                    </a:cubicBezTo>
                    <a:cubicBezTo>
                      <a:pt x="74" y="18"/>
                      <a:pt x="76" y="9"/>
                      <a:pt x="74" y="0"/>
                    </a:cubicBezTo>
                    <a:cubicBezTo>
                      <a:pt x="77" y="0"/>
                      <a:pt x="77" y="0"/>
                      <a:pt x="77" y="0"/>
                    </a:cubicBezTo>
                    <a:cubicBezTo>
                      <a:pt x="79" y="9"/>
                      <a:pt x="77" y="19"/>
                      <a:pt x="72" y="27"/>
                    </a:cubicBezTo>
                    <a:cubicBezTo>
                      <a:pt x="65" y="41"/>
                      <a:pt x="51" y="49"/>
                      <a:pt x="36"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4" name="Freeform 55"/>
              <p:cNvSpPr>
                <a:spLocks/>
              </p:cNvSpPr>
              <p:nvPr userDrawn="1"/>
            </p:nvSpPr>
            <p:spPr bwMode="auto">
              <a:xfrm>
                <a:off x="7413" y="1123"/>
                <a:ext cx="67" cy="75"/>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30"/>
                      <a:pt x="3" y="37"/>
                      <a:pt x="4" y="45"/>
                    </a:cubicBez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5" name="Freeform 56"/>
              <p:cNvSpPr>
                <a:spLocks/>
              </p:cNvSpPr>
              <p:nvPr userDrawn="1"/>
            </p:nvSpPr>
            <p:spPr bwMode="auto">
              <a:xfrm>
                <a:off x="7382" y="1134"/>
                <a:ext cx="41"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4"/>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6" name="Freeform 57"/>
              <p:cNvSpPr>
                <a:spLocks/>
              </p:cNvSpPr>
              <p:nvPr userDrawn="1"/>
            </p:nvSpPr>
            <p:spPr bwMode="auto">
              <a:xfrm>
                <a:off x="7440" y="1094"/>
                <a:ext cx="141" cy="171"/>
              </a:xfrm>
              <a:custGeom>
                <a:avLst/>
                <a:gdLst>
                  <a:gd name="T0" fmla="*/ 61 w 84"/>
                  <a:gd name="T1" fmla="*/ 102 h 102"/>
                  <a:gd name="T2" fmla="*/ 58 w 84"/>
                  <a:gd name="T3" fmla="*/ 98 h 102"/>
                  <a:gd name="T4" fmla="*/ 71 w 84"/>
                  <a:gd name="T5" fmla="*/ 83 h 102"/>
                  <a:gd name="T6" fmla="*/ 76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1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1" y="102"/>
                    </a:moveTo>
                    <a:cubicBezTo>
                      <a:pt x="58" y="98"/>
                      <a:pt x="58" y="98"/>
                      <a:pt x="58" y="98"/>
                    </a:cubicBezTo>
                    <a:cubicBezTo>
                      <a:pt x="63" y="94"/>
                      <a:pt x="68" y="89"/>
                      <a:pt x="71" y="83"/>
                    </a:cubicBezTo>
                    <a:cubicBezTo>
                      <a:pt x="78" y="71"/>
                      <a:pt x="79" y="57"/>
                      <a:pt x="76" y="44"/>
                    </a:cubicBezTo>
                    <a:cubicBezTo>
                      <a:pt x="72" y="31"/>
                      <a:pt x="63" y="20"/>
                      <a:pt x="51" y="13"/>
                    </a:cubicBezTo>
                    <a:cubicBezTo>
                      <a:pt x="36" y="5"/>
                      <a:pt x="18" y="5"/>
                      <a:pt x="2" y="13"/>
                    </a:cubicBezTo>
                    <a:cubicBezTo>
                      <a:pt x="0" y="9"/>
                      <a:pt x="0" y="9"/>
                      <a:pt x="0" y="9"/>
                    </a:cubicBezTo>
                    <a:cubicBezTo>
                      <a:pt x="17" y="0"/>
                      <a:pt x="37" y="0"/>
                      <a:pt x="53" y="9"/>
                    </a:cubicBezTo>
                    <a:cubicBezTo>
                      <a:pt x="67" y="16"/>
                      <a:pt x="76" y="28"/>
                      <a:pt x="80" y="43"/>
                    </a:cubicBezTo>
                    <a:cubicBezTo>
                      <a:pt x="84" y="57"/>
                      <a:pt x="83" y="72"/>
                      <a:pt x="75" y="85"/>
                    </a:cubicBezTo>
                    <a:cubicBezTo>
                      <a:pt x="72" y="92"/>
                      <a:pt x="67" y="97"/>
                      <a:pt x="61"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7" name="Freeform 58"/>
              <p:cNvSpPr>
                <a:spLocks/>
              </p:cNvSpPr>
              <p:nvPr userDrawn="1"/>
            </p:nvSpPr>
            <p:spPr bwMode="auto">
              <a:xfrm>
                <a:off x="3038" y="876"/>
                <a:ext cx="545" cy="586"/>
              </a:xfrm>
              <a:custGeom>
                <a:avLst/>
                <a:gdLst>
                  <a:gd name="T0" fmla="*/ 539 w 545"/>
                  <a:gd name="T1" fmla="*/ 586 h 586"/>
                  <a:gd name="T2" fmla="*/ 0 w 545"/>
                  <a:gd name="T3" fmla="*/ 5 h 586"/>
                  <a:gd name="T4" fmla="*/ 6 w 545"/>
                  <a:gd name="T5" fmla="*/ 0 h 586"/>
                  <a:gd name="T6" fmla="*/ 545 w 545"/>
                  <a:gd name="T7" fmla="*/ 581 h 586"/>
                  <a:gd name="T8" fmla="*/ 539 w 545"/>
                  <a:gd name="T9" fmla="*/ 586 h 586"/>
                </a:gdLst>
                <a:ahLst/>
                <a:cxnLst>
                  <a:cxn ang="0">
                    <a:pos x="T0" y="T1"/>
                  </a:cxn>
                  <a:cxn ang="0">
                    <a:pos x="T2" y="T3"/>
                  </a:cxn>
                  <a:cxn ang="0">
                    <a:pos x="T4" y="T5"/>
                  </a:cxn>
                  <a:cxn ang="0">
                    <a:pos x="T6" y="T7"/>
                  </a:cxn>
                  <a:cxn ang="0">
                    <a:pos x="T8" y="T9"/>
                  </a:cxn>
                </a:cxnLst>
                <a:rect l="0" t="0" r="r" b="b"/>
                <a:pathLst>
                  <a:path w="545" h="586">
                    <a:moveTo>
                      <a:pt x="539" y="586"/>
                    </a:moveTo>
                    <a:lnTo>
                      <a:pt x="0" y="5"/>
                    </a:lnTo>
                    <a:lnTo>
                      <a:pt x="6" y="0"/>
                    </a:lnTo>
                    <a:lnTo>
                      <a:pt x="545" y="581"/>
                    </a:lnTo>
                    <a:lnTo>
                      <a:pt x="539" y="5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8" name="Freeform 59"/>
              <p:cNvSpPr>
                <a:spLocks/>
              </p:cNvSpPr>
              <p:nvPr userDrawn="1"/>
            </p:nvSpPr>
            <p:spPr bwMode="auto">
              <a:xfrm>
                <a:off x="2541" y="1057"/>
                <a:ext cx="906" cy="504"/>
              </a:xfrm>
              <a:custGeom>
                <a:avLst/>
                <a:gdLst>
                  <a:gd name="T0" fmla="*/ 901 w 906"/>
                  <a:gd name="T1" fmla="*/ 504 h 504"/>
                  <a:gd name="T2" fmla="*/ 0 w 906"/>
                  <a:gd name="T3" fmla="*/ 8 h 504"/>
                  <a:gd name="T4" fmla="*/ 3 w 906"/>
                  <a:gd name="T5" fmla="*/ 0 h 504"/>
                  <a:gd name="T6" fmla="*/ 906 w 906"/>
                  <a:gd name="T7" fmla="*/ 498 h 504"/>
                  <a:gd name="T8" fmla="*/ 901 w 906"/>
                  <a:gd name="T9" fmla="*/ 504 h 504"/>
                </a:gdLst>
                <a:ahLst/>
                <a:cxnLst>
                  <a:cxn ang="0">
                    <a:pos x="T0" y="T1"/>
                  </a:cxn>
                  <a:cxn ang="0">
                    <a:pos x="T2" y="T3"/>
                  </a:cxn>
                  <a:cxn ang="0">
                    <a:pos x="T4" y="T5"/>
                  </a:cxn>
                  <a:cxn ang="0">
                    <a:pos x="T6" y="T7"/>
                  </a:cxn>
                  <a:cxn ang="0">
                    <a:pos x="T8" y="T9"/>
                  </a:cxn>
                </a:cxnLst>
                <a:rect l="0" t="0" r="r" b="b"/>
                <a:pathLst>
                  <a:path w="906" h="504">
                    <a:moveTo>
                      <a:pt x="901" y="504"/>
                    </a:moveTo>
                    <a:lnTo>
                      <a:pt x="0" y="8"/>
                    </a:lnTo>
                    <a:lnTo>
                      <a:pt x="3" y="0"/>
                    </a:lnTo>
                    <a:lnTo>
                      <a:pt x="906" y="498"/>
                    </a:lnTo>
                    <a:lnTo>
                      <a:pt x="901" y="5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9" name="Freeform 60"/>
              <p:cNvSpPr>
                <a:spLocks/>
              </p:cNvSpPr>
              <p:nvPr userDrawn="1"/>
            </p:nvSpPr>
            <p:spPr bwMode="auto">
              <a:xfrm>
                <a:off x="2086" y="1020"/>
                <a:ext cx="457" cy="42"/>
              </a:xfrm>
              <a:custGeom>
                <a:avLst/>
                <a:gdLst>
                  <a:gd name="T0" fmla="*/ 457 w 457"/>
                  <a:gd name="T1" fmla="*/ 42 h 42"/>
                  <a:gd name="T2" fmla="*/ 0 w 457"/>
                  <a:gd name="T3" fmla="*/ 8 h 42"/>
                  <a:gd name="T4" fmla="*/ 2 w 457"/>
                  <a:gd name="T5" fmla="*/ 0 h 42"/>
                  <a:gd name="T6" fmla="*/ 457 w 457"/>
                  <a:gd name="T7" fmla="*/ 34 h 42"/>
                  <a:gd name="T8" fmla="*/ 457 w 457"/>
                  <a:gd name="T9" fmla="*/ 42 h 42"/>
                </a:gdLst>
                <a:ahLst/>
                <a:cxnLst>
                  <a:cxn ang="0">
                    <a:pos x="T0" y="T1"/>
                  </a:cxn>
                  <a:cxn ang="0">
                    <a:pos x="T2" y="T3"/>
                  </a:cxn>
                  <a:cxn ang="0">
                    <a:pos x="T4" y="T5"/>
                  </a:cxn>
                  <a:cxn ang="0">
                    <a:pos x="T6" y="T7"/>
                  </a:cxn>
                  <a:cxn ang="0">
                    <a:pos x="T8" y="T9"/>
                  </a:cxn>
                </a:cxnLst>
                <a:rect l="0" t="0" r="r" b="b"/>
                <a:pathLst>
                  <a:path w="457" h="42">
                    <a:moveTo>
                      <a:pt x="457" y="42"/>
                    </a:moveTo>
                    <a:lnTo>
                      <a:pt x="0" y="8"/>
                    </a:lnTo>
                    <a:lnTo>
                      <a:pt x="2" y="0"/>
                    </a:lnTo>
                    <a:lnTo>
                      <a:pt x="457" y="34"/>
                    </a:lnTo>
                    <a:lnTo>
                      <a:pt x="457"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0" name="Freeform 61"/>
              <p:cNvSpPr>
                <a:spLocks/>
              </p:cNvSpPr>
              <p:nvPr userDrawn="1"/>
            </p:nvSpPr>
            <p:spPr bwMode="auto">
              <a:xfrm>
                <a:off x="575" y="2630"/>
                <a:ext cx="1910" cy="284"/>
              </a:xfrm>
              <a:custGeom>
                <a:avLst/>
                <a:gdLst>
                  <a:gd name="T0" fmla="*/ 0 w 1910"/>
                  <a:gd name="T1" fmla="*/ 284 h 284"/>
                  <a:gd name="T2" fmla="*/ 0 w 1910"/>
                  <a:gd name="T3" fmla="*/ 276 h 284"/>
                  <a:gd name="T4" fmla="*/ 1909 w 1910"/>
                  <a:gd name="T5" fmla="*/ 0 h 284"/>
                  <a:gd name="T6" fmla="*/ 1910 w 1910"/>
                  <a:gd name="T7" fmla="*/ 9 h 284"/>
                  <a:gd name="T8" fmla="*/ 0 w 1910"/>
                  <a:gd name="T9" fmla="*/ 284 h 284"/>
                </a:gdLst>
                <a:ahLst/>
                <a:cxnLst>
                  <a:cxn ang="0">
                    <a:pos x="T0" y="T1"/>
                  </a:cxn>
                  <a:cxn ang="0">
                    <a:pos x="T2" y="T3"/>
                  </a:cxn>
                  <a:cxn ang="0">
                    <a:pos x="T4" y="T5"/>
                  </a:cxn>
                  <a:cxn ang="0">
                    <a:pos x="T6" y="T7"/>
                  </a:cxn>
                  <a:cxn ang="0">
                    <a:pos x="T8" y="T9"/>
                  </a:cxn>
                </a:cxnLst>
                <a:rect l="0" t="0" r="r" b="b"/>
                <a:pathLst>
                  <a:path w="1910" h="284">
                    <a:moveTo>
                      <a:pt x="0" y="284"/>
                    </a:moveTo>
                    <a:lnTo>
                      <a:pt x="0" y="276"/>
                    </a:lnTo>
                    <a:lnTo>
                      <a:pt x="1909" y="0"/>
                    </a:lnTo>
                    <a:lnTo>
                      <a:pt x="1910" y="9"/>
                    </a:lnTo>
                    <a:lnTo>
                      <a:pt x="0" y="2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1" name="Freeform 62"/>
              <p:cNvSpPr>
                <a:spLocks/>
              </p:cNvSpPr>
              <p:nvPr userDrawn="1"/>
            </p:nvSpPr>
            <p:spPr bwMode="auto">
              <a:xfrm>
                <a:off x="2485" y="2449"/>
                <a:ext cx="14" cy="181"/>
              </a:xfrm>
              <a:custGeom>
                <a:avLst/>
                <a:gdLst>
                  <a:gd name="T0" fmla="*/ 7 w 14"/>
                  <a:gd name="T1" fmla="*/ 181 h 181"/>
                  <a:gd name="T2" fmla="*/ 0 w 14"/>
                  <a:gd name="T3" fmla="*/ 181 h 181"/>
                  <a:gd name="T4" fmla="*/ 5 w 14"/>
                  <a:gd name="T5" fmla="*/ 0 h 181"/>
                  <a:gd name="T6" fmla="*/ 14 w 14"/>
                  <a:gd name="T7" fmla="*/ 0 h 181"/>
                  <a:gd name="T8" fmla="*/ 7 w 14"/>
                  <a:gd name="T9" fmla="*/ 181 h 181"/>
                </a:gdLst>
                <a:ahLst/>
                <a:cxnLst>
                  <a:cxn ang="0">
                    <a:pos x="T0" y="T1"/>
                  </a:cxn>
                  <a:cxn ang="0">
                    <a:pos x="T2" y="T3"/>
                  </a:cxn>
                  <a:cxn ang="0">
                    <a:pos x="T4" y="T5"/>
                  </a:cxn>
                  <a:cxn ang="0">
                    <a:pos x="T6" y="T7"/>
                  </a:cxn>
                  <a:cxn ang="0">
                    <a:pos x="T8" y="T9"/>
                  </a:cxn>
                </a:cxnLst>
                <a:rect l="0" t="0" r="r" b="b"/>
                <a:pathLst>
                  <a:path w="14" h="181">
                    <a:moveTo>
                      <a:pt x="7" y="181"/>
                    </a:moveTo>
                    <a:lnTo>
                      <a:pt x="0" y="181"/>
                    </a:lnTo>
                    <a:lnTo>
                      <a:pt x="5" y="0"/>
                    </a:lnTo>
                    <a:lnTo>
                      <a:pt x="14" y="0"/>
                    </a:lnTo>
                    <a:lnTo>
                      <a:pt x="7" y="1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2" name="Freeform 63"/>
              <p:cNvSpPr>
                <a:spLocks/>
              </p:cNvSpPr>
              <p:nvPr userDrawn="1"/>
            </p:nvSpPr>
            <p:spPr bwMode="auto">
              <a:xfrm>
                <a:off x="2282" y="2454"/>
                <a:ext cx="214" cy="183"/>
              </a:xfrm>
              <a:custGeom>
                <a:avLst/>
                <a:gdLst>
                  <a:gd name="T0" fmla="*/ 208 w 214"/>
                  <a:gd name="T1" fmla="*/ 183 h 183"/>
                  <a:gd name="T2" fmla="*/ 0 w 214"/>
                  <a:gd name="T3" fmla="*/ 6 h 183"/>
                  <a:gd name="T4" fmla="*/ 7 w 214"/>
                  <a:gd name="T5" fmla="*/ 0 h 183"/>
                  <a:gd name="T6" fmla="*/ 214 w 214"/>
                  <a:gd name="T7" fmla="*/ 178 h 183"/>
                  <a:gd name="T8" fmla="*/ 208 w 214"/>
                  <a:gd name="T9" fmla="*/ 183 h 183"/>
                </a:gdLst>
                <a:ahLst/>
                <a:cxnLst>
                  <a:cxn ang="0">
                    <a:pos x="T0" y="T1"/>
                  </a:cxn>
                  <a:cxn ang="0">
                    <a:pos x="T2" y="T3"/>
                  </a:cxn>
                  <a:cxn ang="0">
                    <a:pos x="T4" y="T5"/>
                  </a:cxn>
                  <a:cxn ang="0">
                    <a:pos x="T6" y="T7"/>
                  </a:cxn>
                  <a:cxn ang="0">
                    <a:pos x="T8" y="T9"/>
                  </a:cxn>
                </a:cxnLst>
                <a:rect l="0" t="0" r="r" b="b"/>
                <a:pathLst>
                  <a:path w="214" h="183">
                    <a:moveTo>
                      <a:pt x="208" y="183"/>
                    </a:moveTo>
                    <a:lnTo>
                      <a:pt x="0" y="6"/>
                    </a:lnTo>
                    <a:lnTo>
                      <a:pt x="7" y="0"/>
                    </a:lnTo>
                    <a:lnTo>
                      <a:pt x="214" y="178"/>
                    </a:lnTo>
                    <a:lnTo>
                      <a:pt x="208"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3" name="Freeform 64"/>
              <p:cNvSpPr>
                <a:spLocks/>
              </p:cNvSpPr>
              <p:nvPr userDrawn="1"/>
            </p:nvSpPr>
            <p:spPr bwMode="auto">
              <a:xfrm>
                <a:off x="2418" y="2639"/>
                <a:ext cx="136" cy="67"/>
              </a:xfrm>
              <a:custGeom>
                <a:avLst/>
                <a:gdLst>
                  <a:gd name="T0" fmla="*/ 42 w 81"/>
                  <a:gd name="T1" fmla="*/ 40 h 40"/>
                  <a:gd name="T2" fmla="*/ 34 w 81"/>
                  <a:gd name="T3" fmla="*/ 39 h 40"/>
                  <a:gd name="T4" fmla="*/ 7 w 81"/>
                  <a:gd name="T5" fmla="*/ 22 h 40"/>
                  <a:gd name="T6" fmla="*/ 0 w 81"/>
                  <a:gd name="T7" fmla="*/ 0 h 40"/>
                  <a:gd name="T8" fmla="*/ 3 w 81"/>
                  <a:gd name="T9" fmla="*/ 0 h 40"/>
                  <a:gd name="T10" fmla="*/ 10 w 81"/>
                  <a:gd name="T11" fmla="*/ 20 h 40"/>
                  <a:gd name="T12" fmla="*/ 34 w 81"/>
                  <a:gd name="T13" fmla="*/ 36 h 40"/>
                  <a:gd name="T14" fmla="*/ 63 w 81"/>
                  <a:gd name="T15" fmla="*/ 30 h 40"/>
                  <a:gd name="T16" fmla="*/ 78 w 81"/>
                  <a:gd name="T17" fmla="*/ 9 h 40"/>
                  <a:gd name="T18" fmla="*/ 81 w 81"/>
                  <a:gd name="T19" fmla="*/ 10 h 40"/>
                  <a:gd name="T20" fmla="*/ 65 w 81"/>
                  <a:gd name="T21" fmla="*/ 33 h 40"/>
                  <a:gd name="T22" fmla="*/ 42 w 81"/>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40">
                    <a:moveTo>
                      <a:pt x="42" y="40"/>
                    </a:moveTo>
                    <a:cubicBezTo>
                      <a:pt x="39" y="40"/>
                      <a:pt x="36" y="40"/>
                      <a:pt x="34" y="39"/>
                    </a:cubicBezTo>
                    <a:cubicBezTo>
                      <a:pt x="23" y="37"/>
                      <a:pt x="13" y="31"/>
                      <a:pt x="7" y="22"/>
                    </a:cubicBezTo>
                    <a:cubicBezTo>
                      <a:pt x="3" y="15"/>
                      <a:pt x="0" y="8"/>
                      <a:pt x="0" y="0"/>
                    </a:cubicBezTo>
                    <a:cubicBezTo>
                      <a:pt x="3" y="0"/>
                      <a:pt x="3" y="0"/>
                      <a:pt x="3" y="0"/>
                    </a:cubicBezTo>
                    <a:cubicBezTo>
                      <a:pt x="3" y="7"/>
                      <a:pt x="6" y="14"/>
                      <a:pt x="10" y="20"/>
                    </a:cubicBezTo>
                    <a:cubicBezTo>
                      <a:pt x="15" y="29"/>
                      <a:pt x="24" y="34"/>
                      <a:pt x="34" y="36"/>
                    </a:cubicBezTo>
                    <a:cubicBezTo>
                      <a:pt x="44" y="38"/>
                      <a:pt x="55" y="36"/>
                      <a:pt x="63" y="30"/>
                    </a:cubicBezTo>
                    <a:cubicBezTo>
                      <a:pt x="70" y="25"/>
                      <a:pt x="76" y="18"/>
                      <a:pt x="78" y="9"/>
                    </a:cubicBezTo>
                    <a:cubicBezTo>
                      <a:pt x="81" y="10"/>
                      <a:pt x="81" y="10"/>
                      <a:pt x="81" y="10"/>
                    </a:cubicBezTo>
                    <a:cubicBezTo>
                      <a:pt x="78" y="19"/>
                      <a:pt x="73" y="27"/>
                      <a:pt x="65" y="33"/>
                    </a:cubicBezTo>
                    <a:cubicBezTo>
                      <a:pt x="58" y="37"/>
                      <a:pt x="50" y="40"/>
                      <a:pt x="42"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4" name="Freeform 65"/>
              <p:cNvSpPr>
                <a:spLocks/>
              </p:cNvSpPr>
              <p:nvPr userDrawn="1"/>
            </p:nvSpPr>
            <p:spPr bwMode="auto">
              <a:xfrm>
                <a:off x="2423" y="2563"/>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5" name="Freeform 66"/>
              <p:cNvSpPr>
                <a:spLocks/>
              </p:cNvSpPr>
              <p:nvPr userDrawn="1"/>
            </p:nvSpPr>
            <p:spPr bwMode="auto">
              <a:xfrm>
                <a:off x="2386" y="2551"/>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7" y="5"/>
                      <a:pt x="34" y="7"/>
                      <a:pt x="32" y="8"/>
                    </a:cubicBezTo>
                    <a:cubicBezTo>
                      <a:pt x="14" y="21"/>
                      <a:pt x="5" y="44"/>
                      <a:pt x="12" y="66"/>
                    </a:cubicBezTo>
                    <a:lnTo>
                      <a:pt x="7"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6" name="Freeform 67"/>
              <p:cNvSpPr>
                <a:spLocks/>
              </p:cNvSpPr>
              <p:nvPr userDrawn="1"/>
            </p:nvSpPr>
            <p:spPr bwMode="auto">
              <a:xfrm>
                <a:off x="2487" y="2541"/>
                <a:ext cx="99" cy="187"/>
              </a:xfrm>
              <a:custGeom>
                <a:avLst/>
                <a:gdLst>
                  <a:gd name="T0" fmla="*/ 12 w 59"/>
                  <a:gd name="T1" fmla="*/ 111 h 111"/>
                  <a:gd name="T2" fmla="*/ 11 w 59"/>
                  <a:gd name="T3" fmla="*/ 107 h 111"/>
                  <a:gd name="T4" fmla="*/ 29 w 59"/>
                  <a:gd name="T5" fmla="*/ 99 h 111"/>
                  <a:gd name="T6" fmla="*/ 51 w 59"/>
                  <a:gd name="T7" fmla="*/ 66 h 111"/>
                  <a:gd name="T8" fmla="*/ 43 w 59"/>
                  <a:gd name="T9" fmla="*/ 28 h 111"/>
                  <a:gd name="T10" fmla="*/ 0 w 59"/>
                  <a:gd name="T11" fmla="*/ 5 h 111"/>
                  <a:gd name="T12" fmla="*/ 0 w 59"/>
                  <a:gd name="T13" fmla="*/ 0 h 111"/>
                  <a:gd name="T14" fmla="*/ 47 w 59"/>
                  <a:gd name="T15" fmla="*/ 25 h 111"/>
                  <a:gd name="T16" fmla="*/ 56 w 59"/>
                  <a:gd name="T17" fmla="*/ 67 h 111"/>
                  <a:gd name="T18" fmla="*/ 32 w 59"/>
                  <a:gd name="T19" fmla="*/ 103 h 111"/>
                  <a:gd name="T20" fmla="*/ 12 w 59"/>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11">
                    <a:moveTo>
                      <a:pt x="12" y="111"/>
                    </a:moveTo>
                    <a:cubicBezTo>
                      <a:pt x="11" y="107"/>
                      <a:pt x="11" y="107"/>
                      <a:pt x="11" y="107"/>
                    </a:cubicBezTo>
                    <a:cubicBezTo>
                      <a:pt x="17" y="105"/>
                      <a:pt x="24" y="103"/>
                      <a:pt x="29" y="99"/>
                    </a:cubicBezTo>
                    <a:cubicBezTo>
                      <a:pt x="41" y="91"/>
                      <a:pt x="48" y="79"/>
                      <a:pt x="51" y="66"/>
                    </a:cubicBezTo>
                    <a:cubicBezTo>
                      <a:pt x="54" y="53"/>
                      <a:pt x="51" y="39"/>
                      <a:pt x="43" y="28"/>
                    </a:cubicBezTo>
                    <a:cubicBezTo>
                      <a:pt x="33" y="13"/>
                      <a:pt x="17" y="5"/>
                      <a:pt x="0" y="5"/>
                    </a:cubicBezTo>
                    <a:cubicBezTo>
                      <a:pt x="0" y="0"/>
                      <a:pt x="0" y="0"/>
                      <a:pt x="0" y="0"/>
                    </a:cubicBezTo>
                    <a:cubicBezTo>
                      <a:pt x="19" y="0"/>
                      <a:pt x="36" y="9"/>
                      <a:pt x="47" y="25"/>
                    </a:cubicBezTo>
                    <a:cubicBezTo>
                      <a:pt x="55" y="37"/>
                      <a:pt x="59" y="52"/>
                      <a:pt x="56" y="67"/>
                    </a:cubicBezTo>
                    <a:cubicBezTo>
                      <a:pt x="53" y="82"/>
                      <a:pt x="45" y="94"/>
                      <a:pt x="32" y="103"/>
                    </a:cubicBezTo>
                    <a:cubicBezTo>
                      <a:pt x="26" y="107"/>
                      <a:pt x="19" y="110"/>
                      <a:pt x="12" y="1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7" name="Freeform 68"/>
              <p:cNvSpPr>
                <a:spLocks/>
              </p:cNvSpPr>
              <p:nvPr userDrawn="1"/>
            </p:nvSpPr>
            <p:spPr bwMode="auto">
              <a:xfrm>
                <a:off x="2297" y="1059"/>
                <a:ext cx="244" cy="211"/>
              </a:xfrm>
              <a:custGeom>
                <a:avLst/>
                <a:gdLst>
                  <a:gd name="T0" fmla="*/ 5 w 244"/>
                  <a:gd name="T1" fmla="*/ 211 h 211"/>
                  <a:gd name="T2" fmla="*/ 0 w 244"/>
                  <a:gd name="T3" fmla="*/ 205 h 211"/>
                  <a:gd name="T4" fmla="*/ 239 w 244"/>
                  <a:gd name="T5" fmla="*/ 0 h 211"/>
                  <a:gd name="T6" fmla="*/ 244 w 244"/>
                  <a:gd name="T7" fmla="*/ 5 h 211"/>
                  <a:gd name="T8" fmla="*/ 5 w 244"/>
                  <a:gd name="T9" fmla="*/ 211 h 211"/>
                </a:gdLst>
                <a:ahLst/>
                <a:cxnLst>
                  <a:cxn ang="0">
                    <a:pos x="T0" y="T1"/>
                  </a:cxn>
                  <a:cxn ang="0">
                    <a:pos x="T2" y="T3"/>
                  </a:cxn>
                  <a:cxn ang="0">
                    <a:pos x="T4" y="T5"/>
                  </a:cxn>
                  <a:cxn ang="0">
                    <a:pos x="T6" y="T7"/>
                  </a:cxn>
                  <a:cxn ang="0">
                    <a:pos x="T8" y="T9"/>
                  </a:cxn>
                </a:cxnLst>
                <a:rect l="0" t="0" r="r" b="b"/>
                <a:pathLst>
                  <a:path w="244" h="211">
                    <a:moveTo>
                      <a:pt x="5" y="211"/>
                    </a:moveTo>
                    <a:lnTo>
                      <a:pt x="0" y="205"/>
                    </a:lnTo>
                    <a:lnTo>
                      <a:pt x="239" y="0"/>
                    </a:lnTo>
                    <a:lnTo>
                      <a:pt x="244" y="5"/>
                    </a:lnTo>
                    <a:lnTo>
                      <a:pt x="5" y="2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8" name="Freeform 69"/>
              <p:cNvSpPr>
                <a:spLocks/>
              </p:cNvSpPr>
              <p:nvPr userDrawn="1"/>
            </p:nvSpPr>
            <p:spPr bwMode="auto">
              <a:xfrm>
                <a:off x="2457" y="899"/>
                <a:ext cx="87" cy="161"/>
              </a:xfrm>
              <a:custGeom>
                <a:avLst/>
                <a:gdLst>
                  <a:gd name="T0" fmla="*/ 80 w 87"/>
                  <a:gd name="T1" fmla="*/ 161 h 161"/>
                  <a:gd name="T2" fmla="*/ 0 w 87"/>
                  <a:gd name="T3" fmla="*/ 5 h 161"/>
                  <a:gd name="T4" fmla="*/ 7 w 87"/>
                  <a:gd name="T5" fmla="*/ 0 h 161"/>
                  <a:gd name="T6" fmla="*/ 87 w 87"/>
                  <a:gd name="T7" fmla="*/ 158 h 161"/>
                  <a:gd name="T8" fmla="*/ 80 w 87"/>
                  <a:gd name="T9" fmla="*/ 161 h 161"/>
                </a:gdLst>
                <a:ahLst/>
                <a:cxnLst>
                  <a:cxn ang="0">
                    <a:pos x="T0" y="T1"/>
                  </a:cxn>
                  <a:cxn ang="0">
                    <a:pos x="T2" y="T3"/>
                  </a:cxn>
                  <a:cxn ang="0">
                    <a:pos x="T4" y="T5"/>
                  </a:cxn>
                  <a:cxn ang="0">
                    <a:pos x="T6" y="T7"/>
                  </a:cxn>
                  <a:cxn ang="0">
                    <a:pos x="T8" y="T9"/>
                  </a:cxn>
                </a:cxnLst>
                <a:rect l="0" t="0" r="r" b="b"/>
                <a:pathLst>
                  <a:path w="87" h="161">
                    <a:moveTo>
                      <a:pt x="80" y="161"/>
                    </a:moveTo>
                    <a:lnTo>
                      <a:pt x="0" y="5"/>
                    </a:lnTo>
                    <a:lnTo>
                      <a:pt x="7" y="0"/>
                    </a:lnTo>
                    <a:lnTo>
                      <a:pt x="87" y="158"/>
                    </a:lnTo>
                    <a:lnTo>
                      <a:pt x="80"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9" name="Freeform 70"/>
              <p:cNvSpPr>
                <a:spLocks/>
              </p:cNvSpPr>
              <p:nvPr userDrawn="1"/>
            </p:nvSpPr>
            <p:spPr bwMode="auto">
              <a:xfrm>
                <a:off x="2499" y="1030"/>
                <a:ext cx="114" cy="106"/>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0" name="Freeform 71"/>
              <p:cNvSpPr>
                <a:spLocks/>
              </p:cNvSpPr>
              <p:nvPr userDrawn="1"/>
            </p:nvSpPr>
            <p:spPr bwMode="auto">
              <a:xfrm>
                <a:off x="2472" y="1005"/>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8"/>
                      <a:pt x="8" y="54"/>
                    </a:cubicBezTo>
                    <a:lnTo>
                      <a:pt x="5"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1" name="Freeform 72"/>
              <p:cNvSpPr>
                <a:spLocks/>
              </p:cNvSpPr>
              <p:nvPr userDrawn="1"/>
            </p:nvSpPr>
            <p:spPr bwMode="auto">
              <a:xfrm>
                <a:off x="2445" y="1040"/>
                <a:ext cx="64" cy="113"/>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2" name="Freeform 73"/>
              <p:cNvSpPr>
                <a:spLocks/>
              </p:cNvSpPr>
              <p:nvPr userDrawn="1"/>
            </p:nvSpPr>
            <p:spPr bwMode="auto">
              <a:xfrm>
                <a:off x="2472" y="970"/>
                <a:ext cx="171" cy="144"/>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3" name="Freeform 74"/>
              <p:cNvSpPr>
                <a:spLocks/>
              </p:cNvSpPr>
              <p:nvPr userDrawn="1"/>
            </p:nvSpPr>
            <p:spPr bwMode="auto">
              <a:xfrm>
                <a:off x="2645" y="1696"/>
                <a:ext cx="782" cy="60"/>
              </a:xfrm>
              <a:custGeom>
                <a:avLst/>
                <a:gdLst>
                  <a:gd name="T0" fmla="*/ 782 w 782"/>
                  <a:gd name="T1" fmla="*/ 60 h 60"/>
                  <a:gd name="T2" fmla="*/ 0 w 782"/>
                  <a:gd name="T3" fmla="*/ 8 h 60"/>
                  <a:gd name="T4" fmla="*/ 2 w 782"/>
                  <a:gd name="T5" fmla="*/ 0 h 60"/>
                  <a:gd name="T6" fmla="*/ 782 w 782"/>
                  <a:gd name="T7" fmla="*/ 52 h 60"/>
                  <a:gd name="T8" fmla="*/ 782 w 782"/>
                  <a:gd name="T9" fmla="*/ 60 h 60"/>
                </a:gdLst>
                <a:ahLst/>
                <a:cxnLst>
                  <a:cxn ang="0">
                    <a:pos x="T0" y="T1"/>
                  </a:cxn>
                  <a:cxn ang="0">
                    <a:pos x="T2" y="T3"/>
                  </a:cxn>
                  <a:cxn ang="0">
                    <a:pos x="T4" y="T5"/>
                  </a:cxn>
                  <a:cxn ang="0">
                    <a:pos x="T6" y="T7"/>
                  </a:cxn>
                  <a:cxn ang="0">
                    <a:pos x="T8" y="T9"/>
                  </a:cxn>
                </a:cxnLst>
                <a:rect l="0" t="0" r="r" b="b"/>
                <a:pathLst>
                  <a:path w="782" h="60">
                    <a:moveTo>
                      <a:pt x="782" y="60"/>
                    </a:moveTo>
                    <a:lnTo>
                      <a:pt x="0" y="8"/>
                    </a:lnTo>
                    <a:lnTo>
                      <a:pt x="2" y="0"/>
                    </a:lnTo>
                    <a:lnTo>
                      <a:pt x="782" y="52"/>
                    </a:lnTo>
                    <a:lnTo>
                      <a:pt x="782"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4" name="Freeform 75"/>
              <p:cNvSpPr>
                <a:spLocks/>
              </p:cNvSpPr>
              <p:nvPr userDrawn="1"/>
            </p:nvSpPr>
            <p:spPr bwMode="auto">
              <a:xfrm>
                <a:off x="-85" y="1960"/>
                <a:ext cx="136"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5" name="Rectangle 76"/>
              <p:cNvSpPr>
                <a:spLocks noChangeArrowheads="1"/>
              </p:cNvSpPr>
              <p:nvPr userDrawn="1"/>
            </p:nvSpPr>
            <p:spPr bwMode="auto">
              <a:xfrm>
                <a:off x="-85" y="2013"/>
                <a:ext cx="136"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6" name="Freeform 77"/>
              <p:cNvSpPr>
                <a:spLocks/>
              </p:cNvSpPr>
              <p:nvPr userDrawn="1"/>
            </p:nvSpPr>
            <p:spPr bwMode="auto">
              <a:xfrm>
                <a:off x="-85" y="2055"/>
                <a:ext cx="136" cy="42"/>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7" name="Freeform 78"/>
              <p:cNvSpPr>
                <a:spLocks/>
              </p:cNvSpPr>
              <p:nvPr userDrawn="1"/>
            </p:nvSpPr>
            <p:spPr bwMode="auto">
              <a:xfrm>
                <a:off x="-419" y="2027"/>
                <a:ext cx="351" cy="65"/>
              </a:xfrm>
              <a:custGeom>
                <a:avLst/>
                <a:gdLst>
                  <a:gd name="T0" fmla="*/ 0 w 351"/>
                  <a:gd name="T1" fmla="*/ 65 h 65"/>
                  <a:gd name="T2" fmla="*/ 0 w 351"/>
                  <a:gd name="T3" fmla="*/ 57 h 65"/>
                  <a:gd name="T4" fmla="*/ 349 w 351"/>
                  <a:gd name="T5" fmla="*/ 0 h 65"/>
                  <a:gd name="T6" fmla="*/ 351 w 351"/>
                  <a:gd name="T7" fmla="*/ 6 h 65"/>
                  <a:gd name="T8" fmla="*/ 0 w 351"/>
                  <a:gd name="T9" fmla="*/ 65 h 65"/>
                </a:gdLst>
                <a:ahLst/>
                <a:cxnLst>
                  <a:cxn ang="0">
                    <a:pos x="T0" y="T1"/>
                  </a:cxn>
                  <a:cxn ang="0">
                    <a:pos x="T2" y="T3"/>
                  </a:cxn>
                  <a:cxn ang="0">
                    <a:pos x="T4" y="T5"/>
                  </a:cxn>
                  <a:cxn ang="0">
                    <a:pos x="T6" y="T7"/>
                  </a:cxn>
                  <a:cxn ang="0">
                    <a:pos x="T8" y="T9"/>
                  </a:cxn>
                </a:cxnLst>
                <a:rect l="0" t="0" r="r" b="b"/>
                <a:pathLst>
                  <a:path w="351" h="65">
                    <a:moveTo>
                      <a:pt x="0" y="65"/>
                    </a:moveTo>
                    <a:lnTo>
                      <a:pt x="0" y="57"/>
                    </a:lnTo>
                    <a:lnTo>
                      <a:pt x="349" y="0"/>
                    </a:lnTo>
                    <a:lnTo>
                      <a:pt x="351" y="6"/>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8" name="Freeform 79"/>
              <p:cNvSpPr>
                <a:spLocks/>
              </p:cNvSpPr>
              <p:nvPr userDrawn="1"/>
            </p:nvSpPr>
            <p:spPr bwMode="auto">
              <a:xfrm>
                <a:off x="-187" y="1775"/>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9" name="Freeform 80"/>
              <p:cNvSpPr>
                <a:spLocks/>
              </p:cNvSpPr>
              <p:nvPr userDrawn="1"/>
            </p:nvSpPr>
            <p:spPr bwMode="auto">
              <a:xfrm>
                <a:off x="11" y="1839"/>
                <a:ext cx="191" cy="151"/>
              </a:xfrm>
              <a:custGeom>
                <a:avLst/>
                <a:gdLst>
                  <a:gd name="T0" fmla="*/ 5 w 191"/>
                  <a:gd name="T1" fmla="*/ 151 h 151"/>
                  <a:gd name="T2" fmla="*/ 0 w 191"/>
                  <a:gd name="T3" fmla="*/ 146 h 151"/>
                  <a:gd name="T4" fmla="*/ 186 w 191"/>
                  <a:gd name="T5" fmla="*/ 0 h 151"/>
                  <a:gd name="T6" fmla="*/ 191 w 191"/>
                  <a:gd name="T7" fmla="*/ 5 h 151"/>
                  <a:gd name="T8" fmla="*/ 5 w 191"/>
                  <a:gd name="T9" fmla="*/ 151 h 151"/>
                </a:gdLst>
                <a:ahLst/>
                <a:cxnLst>
                  <a:cxn ang="0">
                    <a:pos x="T0" y="T1"/>
                  </a:cxn>
                  <a:cxn ang="0">
                    <a:pos x="T2" y="T3"/>
                  </a:cxn>
                  <a:cxn ang="0">
                    <a:pos x="T4" y="T5"/>
                  </a:cxn>
                  <a:cxn ang="0">
                    <a:pos x="T6" y="T7"/>
                  </a:cxn>
                  <a:cxn ang="0">
                    <a:pos x="T8" y="T9"/>
                  </a:cxn>
                </a:cxnLst>
                <a:rect l="0" t="0" r="r" b="b"/>
                <a:pathLst>
                  <a:path w="191" h="151">
                    <a:moveTo>
                      <a:pt x="5" y="151"/>
                    </a:moveTo>
                    <a:lnTo>
                      <a:pt x="0" y="146"/>
                    </a:lnTo>
                    <a:lnTo>
                      <a:pt x="186" y="0"/>
                    </a:lnTo>
                    <a:lnTo>
                      <a:pt x="191" y="5"/>
                    </a:lnTo>
                    <a:lnTo>
                      <a:pt x="5" y="1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0" name="Rectangle 81"/>
              <p:cNvSpPr>
                <a:spLocks noChangeArrowheads="1"/>
              </p:cNvSpPr>
              <p:nvPr userDrawn="1"/>
            </p:nvSpPr>
            <p:spPr bwMode="auto">
              <a:xfrm>
                <a:off x="-18" y="1728"/>
                <a:ext cx="9" cy="2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1" name="Freeform 82"/>
              <p:cNvSpPr>
                <a:spLocks/>
              </p:cNvSpPr>
              <p:nvPr userDrawn="1"/>
            </p:nvSpPr>
            <p:spPr bwMode="auto">
              <a:xfrm>
                <a:off x="-13" y="89"/>
                <a:ext cx="526" cy="183"/>
              </a:xfrm>
              <a:custGeom>
                <a:avLst/>
                <a:gdLst>
                  <a:gd name="T0" fmla="*/ 4 w 526"/>
                  <a:gd name="T1" fmla="*/ 183 h 183"/>
                  <a:gd name="T2" fmla="*/ 0 w 526"/>
                  <a:gd name="T3" fmla="*/ 176 h 183"/>
                  <a:gd name="T4" fmla="*/ 523 w 526"/>
                  <a:gd name="T5" fmla="*/ 0 h 183"/>
                  <a:gd name="T6" fmla="*/ 526 w 526"/>
                  <a:gd name="T7" fmla="*/ 7 h 183"/>
                  <a:gd name="T8" fmla="*/ 4 w 526"/>
                  <a:gd name="T9" fmla="*/ 183 h 183"/>
                </a:gdLst>
                <a:ahLst/>
                <a:cxnLst>
                  <a:cxn ang="0">
                    <a:pos x="T0" y="T1"/>
                  </a:cxn>
                  <a:cxn ang="0">
                    <a:pos x="T2" y="T3"/>
                  </a:cxn>
                  <a:cxn ang="0">
                    <a:pos x="T4" y="T5"/>
                  </a:cxn>
                  <a:cxn ang="0">
                    <a:pos x="T6" y="T7"/>
                  </a:cxn>
                  <a:cxn ang="0">
                    <a:pos x="T8" y="T9"/>
                  </a:cxn>
                </a:cxnLst>
                <a:rect l="0" t="0" r="r" b="b"/>
                <a:pathLst>
                  <a:path w="526" h="183">
                    <a:moveTo>
                      <a:pt x="4" y="183"/>
                    </a:moveTo>
                    <a:lnTo>
                      <a:pt x="0" y="176"/>
                    </a:lnTo>
                    <a:lnTo>
                      <a:pt x="523" y="0"/>
                    </a:lnTo>
                    <a:lnTo>
                      <a:pt x="526" y="7"/>
                    </a:lnTo>
                    <a:lnTo>
                      <a:pt x="4"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2" name="Freeform 83"/>
              <p:cNvSpPr>
                <a:spLocks/>
              </p:cNvSpPr>
              <p:nvPr userDrawn="1"/>
            </p:nvSpPr>
            <p:spPr bwMode="auto">
              <a:xfrm>
                <a:off x="-704" y="630"/>
                <a:ext cx="362" cy="182"/>
              </a:xfrm>
              <a:custGeom>
                <a:avLst/>
                <a:gdLst>
                  <a:gd name="T0" fmla="*/ 359 w 362"/>
                  <a:gd name="T1" fmla="*/ 182 h 182"/>
                  <a:gd name="T2" fmla="*/ 0 w 362"/>
                  <a:gd name="T3" fmla="*/ 7 h 182"/>
                  <a:gd name="T4" fmla="*/ 3 w 362"/>
                  <a:gd name="T5" fmla="*/ 0 h 182"/>
                  <a:gd name="T6" fmla="*/ 362 w 362"/>
                  <a:gd name="T7" fmla="*/ 175 h 182"/>
                  <a:gd name="T8" fmla="*/ 359 w 362"/>
                  <a:gd name="T9" fmla="*/ 182 h 182"/>
                </a:gdLst>
                <a:ahLst/>
                <a:cxnLst>
                  <a:cxn ang="0">
                    <a:pos x="T0" y="T1"/>
                  </a:cxn>
                  <a:cxn ang="0">
                    <a:pos x="T2" y="T3"/>
                  </a:cxn>
                  <a:cxn ang="0">
                    <a:pos x="T4" y="T5"/>
                  </a:cxn>
                  <a:cxn ang="0">
                    <a:pos x="T6" y="T7"/>
                  </a:cxn>
                  <a:cxn ang="0">
                    <a:pos x="T8" y="T9"/>
                  </a:cxn>
                </a:cxnLst>
                <a:rect l="0" t="0" r="r" b="b"/>
                <a:pathLst>
                  <a:path w="362" h="182">
                    <a:moveTo>
                      <a:pt x="359" y="182"/>
                    </a:moveTo>
                    <a:lnTo>
                      <a:pt x="0" y="7"/>
                    </a:lnTo>
                    <a:lnTo>
                      <a:pt x="3" y="0"/>
                    </a:lnTo>
                    <a:lnTo>
                      <a:pt x="362" y="175"/>
                    </a:lnTo>
                    <a:lnTo>
                      <a:pt x="359"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3" name="Freeform 84"/>
              <p:cNvSpPr>
                <a:spLocks/>
              </p:cNvSpPr>
              <p:nvPr userDrawn="1"/>
            </p:nvSpPr>
            <p:spPr bwMode="auto">
              <a:xfrm>
                <a:off x="283" y="97"/>
                <a:ext cx="237" cy="358"/>
              </a:xfrm>
              <a:custGeom>
                <a:avLst/>
                <a:gdLst>
                  <a:gd name="T0" fmla="*/ 7 w 237"/>
                  <a:gd name="T1" fmla="*/ 358 h 358"/>
                  <a:gd name="T2" fmla="*/ 0 w 237"/>
                  <a:gd name="T3" fmla="*/ 353 h 358"/>
                  <a:gd name="T4" fmla="*/ 228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28" y="0"/>
                    </a:lnTo>
                    <a:lnTo>
                      <a:pt x="237" y="4"/>
                    </a:lnTo>
                    <a:lnTo>
                      <a:pt x="7" y="3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4" name="Freeform 85"/>
              <p:cNvSpPr>
                <a:spLocks/>
              </p:cNvSpPr>
              <p:nvPr userDrawn="1"/>
            </p:nvSpPr>
            <p:spPr bwMode="auto">
              <a:xfrm>
                <a:off x="501" y="96"/>
                <a:ext cx="856" cy="763"/>
              </a:xfrm>
              <a:custGeom>
                <a:avLst/>
                <a:gdLst>
                  <a:gd name="T0" fmla="*/ 851 w 856"/>
                  <a:gd name="T1" fmla="*/ 763 h 763"/>
                  <a:gd name="T2" fmla="*/ 0 w 856"/>
                  <a:gd name="T3" fmla="*/ 6 h 763"/>
                  <a:gd name="T4" fmla="*/ 5 w 856"/>
                  <a:gd name="T5" fmla="*/ 0 h 763"/>
                  <a:gd name="T6" fmla="*/ 856 w 856"/>
                  <a:gd name="T7" fmla="*/ 758 h 763"/>
                  <a:gd name="T8" fmla="*/ 851 w 856"/>
                  <a:gd name="T9" fmla="*/ 763 h 763"/>
                </a:gdLst>
                <a:ahLst/>
                <a:cxnLst>
                  <a:cxn ang="0">
                    <a:pos x="T0" y="T1"/>
                  </a:cxn>
                  <a:cxn ang="0">
                    <a:pos x="T2" y="T3"/>
                  </a:cxn>
                  <a:cxn ang="0">
                    <a:pos x="T4" y="T5"/>
                  </a:cxn>
                  <a:cxn ang="0">
                    <a:pos x="T6" y="T7"/>
                  </a:cxn>
                  <a:cxn ang="0">
                    <a:pos x="T8" y="T9"/>
                  </a:cxn>
                </a:cxnLst>
                <a:rect l="0" t="0" r="r" b="b"/>
                <a:pathLst>
                  <a:path w="856" h="763">
                    <a:moveTo>
                      <a:pt x="851" y="763"/>
                    </a:moveTo>
                    <a:lnTo>
                      <a:pt x="0" y="6"/>
                    </a:lnTo>
                    <a:lnTo>
                      <a:pt x="5" y="0"/>
                    </a:lnTo>
                    <a:lnTo>
                      <a:pt x="856" y="758"/>
                    </a:lnTo>
                    <a:lnTo>
                      <a:pt x="851" y="7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5" name="Freeform 86"/>
              <p:cNvSpPr>
                <a:spLocks/>
              </p:cNvSpPr>
              <p:nvPr userDrawn="1"/>
            </p:nvSpPr>
            <p:spPr bwMode="auto">
              <a:xfrm>
                <a:off x="441" y="57"/>
                <a:ext cx="114" cy="106"/>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6" name="Freeform 87"/>
              <p:cNvSpPr>
                <a:spLocks/>
              </p:cNvSpPr>
              <p:nvPr userDrawn="1"/>
            </p:nvSpPr>
            <p:spPr bwMode="auto">
              <a:xfrm>
                <a:off x="469" y="23"/>
                <a:ext cx="99"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7" name="Freeform 88"/>
              <p:cNvSpPr>
                <a:spLocks/>
              </p:cNvSpPr>
              <p:nvPr userDrawn="1"/>
            </p:nvSpPr>
            <p:spPr bwMode="auto">
              <a:xfrm>
                <a:off x="419" y="-2"/>
                <a:ext cx="102" cy="72"/>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8" name="Freeform 89"/>
              <p:cNvSpPr>
                <a:spLocks/>
              </p:cNvSpPr>
              <p:nvPr userDrawn="1"/>
            </p:nvSpPr>
            <p:spPr bwMode="auto">
              <a:xfrm>
                <a:off x="476" y="13"/>
                <a:ext cx="129" cy="173"/>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9" name="Freeform 90"/>
              <p:cNvSpPr>
                <a:spLocks/>
              </p:cNvSpPr>
              <p:nvPr userDrawn="1"/>
            </p:nvSpPr>
            <p:spPr bwMode="auto">
              <a:xfrm>
                <a:off x="944" y="857"/>
                <a:ext cx="402" cy="239"/>
              </a:xfrm>
              <a:custGeom>
                <a:avLst/>
                <a:gdLst>
                  <a:gd name="T0" fmla="*/ 5 w 402"/>
                  <a:gd name="T1" fmla="*/ 239 h 239"/>
                  <a:gd name="T2" fmla="*/ 0 w 402"/>
                  <a:gd name="T3" fmla="*/ 232 h 239"/>
                  <a:gd name="T4" fmla="*/ 397 w 402"/>
                  <a:gd name="T5" fmla="*/ 0 h 239"/>
                  <a:gd name="T6" fmla="*/ 402 w 402"/>
                  <a:gd name="T7" fmla="*/ 7 h 239"/>
                  <a:gd name="T8" fmla="*/ 5 w 402"/>
                  <a:gd name="T9" fmla="*/ 239 h 239"/>
                </a:gdLst>
                <a:ahLst/>
                <a:cxnLst>
                  <a:cxn ang="0">
                    <a:pos x="T0" y="T1"/>
                  </a:cxn>
                  <a:cxn ang="0">
                    <a:pos x="T2" y="T3"/>
                  </a:cxn>
                  <a:cxn ang="0">
                    <a:pos x="T4" y="T5"/>
                  </a:cxn>
                  <a:cxn ang="0">
                    <a:pos x="T6" y="T7"/>
                  </a:cxn>
                  <a:cxn ang="0">
                    <a:pos x="T8" y="T9"/>
                  </a:cxn>
                </a:cxnLst>
                <a:rect l="0" t="0" r="r" b="b"/>
                <a:pathLst>
                  <a:path w="402" h="239">
                    <a:moveTo>
                      <a:pt x="5" y="239"/>
                    </a:moveTo>
                    <a:lnTo>
                      <a:pt x="0" y="232"/>
                    </a:lnTo>
                    <a:lnTo>
                      <a:pt x="397" y="0"/>
                    </a:lnTo>
                    <a:lnTo>
                      <a:pt x="402" y="7"/>
                    </a:lnTo>
                    <a:lnTo>
                      <a:pt x="5" y="2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0" name="Freeform 91"/>
              <p:cNvSpPr>
                <a:spLocks/>
              </p:cNvSpPr>
              <p:nvPr userDrawn="1"/>
            </p:nvSpPr>
            <p:spPr bwMode="auto">
              <a:xfrm>
                <a:off x="933" y="855"/>
                <a:ext cx="414" cy="1007"/>
              </a:xfrm>
              <a:custGeom>
                <a:avLst/>
                <a:gdLst>
                  <a:gd name="T0" fmla="*/ 6 w 414"/>
                  <a:gd name="T1" fmla="*/ 1007 h 1007"/>
                  <a:gd name="T2" fmla="*/ 0 w 414"/>
                  <a:gd name="T3" fmla="*/ 1004 h 1007"/>
                  <a:gd name="T4" fmla="*/ 408 w 414"/>
                  <a:gd name="T5" fmla="*/ 0 h 1007"/>
                  <a:gd name="T6" fmla="*/ 414 w 414"/>
                  <a:gd name="T7" fmla="*/ 4 h 1007"/>
                  <a:gd name="T8" fmla="*/ 6 w 414"/>
                  <a:gd name="T9" fmla="*/ 1007 h 1007"/>
                </a:gdLst>
                <a:ahLst/>
                <a:cxnLst>
                  <a:cxn ang="0">
                    <a:pos x="T0" y="T1"/>
                  </a:cxn>
                  <a:cxn ang="0">
                    <a:pos x="T2" y="T3"/>
                  </a:cxn>
                  <a:cxn ang="0">
                    <a:pos x="T4" y="T5"/>
                  </a:cxn>
                  <a:cxn ang="0">
                    <a:pos x="T6" y="T7"/>
                  </a:cxn>
                  <a:cxn ang="0">
                    <a:pos x="T8" y="T9"/>
                  </a:cxn>
                </a:cxnLst>
                <a:rect l="0" t="0" r="r" b="b"/>
                <a:pathLst>
                  <a:path w="414" h="1007">
                    <a:moveTo>
                      <a:pt x="6" y="1007"/>
                    </a:moveTo>
                    <a:lnTo>
                      <a:pt x="0" y="1004"/>
                    </a:lnTo>
                    <a:lnTo>
                      <a:pt x="408" y="0"/>
                    </a:lnTo>
                    <a:lnTo>
                      <a:pt x="414" y="4"/>
                    </a:lnTo>
                    <a:lnTo>
                      <a:pt x="6" y="10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1" name="Freeform 92"/>
              <p:cNvSpPr>
                <a:spLocks/>
              </p:cNvSpPr>
              <p:nvPr userDrawn="1"/>
            </p:nvSpPr>
            <p:spPr bwMode="auto">
              <a:xfrm>
                <a:off x="1314" y="610"/>
                <a:ext cx="33" cy="247"/>
              </a:xfrm>
              <a:custGeom>
                <a:avLst/>
                <a:gdLst>
                  <a:gd name="T0" fmla="*/ 25 w 33"/>
                  <a:gd name="T1" fmla="*/ 247 h 247"/>
                  <a:gd name="T2" fmla="*/ 0 w 33"/>
                  <a:gd name="T3" fmla="*/ 0 h 247"/>
                  <a:gd name="T4" fmla="*/ 8 w 33"/>
                  <a:gd name="T5" fmla="*/ 0 h 247"/>
                  <a:gd name="T6" fmla="*/ 33 w 33"/>
                  <a:gd name="T7" fmla="*/ 245 h 247"/>
                  <a:gd name="T8" fmla="*/ 25 w 33"/>
                  <a:gd name="T9" fmla="*/ 247 h 247"/>
                </a:gdLst>
                <a:ahLst/>
                <a:cxnLst>
                  <a:cxn ang="0">
                    <a:pos x="T0" y="T1"/>
                  </a:cxn>
                  <a:cxn ang="0">
                    <a:pos x="T2" y="T3"/>
                  </a:cxn>
                  <a:cxn ang="0">
                    <a:pos x="T4" y="T5"/>
                  </a:cxn>
                  <a:cxn ang="0">
                    <a:pos x="T6" y="T7"/>
                  </a:cxn>
                  <a:cxn ang="0">
                    <a:pos x="T8" y="T9"/>
                  </a:cxn>
                </a:cxnLst>
                <a:rect l="0" t="0" r="r" b="b"/>
                <a:pathLst>
                  <a:path w="33" h="247">
                    <a:moveTo>
                      <a:pt x="25" y="247"/>
                    </a:moveTo>
                    <a:lnTo>
                      <a:pt x="0" y="0"/>
                    </a:lnTo>
                    <a:lnTo>
                      <a:pt x="8" y="0"/>
                    </a:lnTo>
                    <a:lnTo>
                      <a:pt x="33" y="245"/>
                    </a:lnTo>
                    <a:lnTo>
                      <a:pt x="25"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2" name="Freeform 93"/>
              <p:cNvSpPr>
                <a:spLocks/>
              </p:cNvSpPr>
              <p:nvPr userDrawn="1"/>
            </p:nvSpPr>
            <p:spPr bwMode="auto">
              <a:xfrm>
                <a:off x="578" y="1428"/>
                <a:ext cx="363" cy="426"/>
              </a:xfrm>
              <a:custGeom>
                <a:avLst/>
                <a:gdLst>
                  <a:gd name="T0" fmla="*/ 356 w 363"/>
                  <a:gd name="T1" fmla="*/ 426 h 426"/>
                  <a:gd name="T2" fmla="*/ 0 w 363"/>
                  <a:gd name="T3" fmla="*/ 7 h 426"/>
                  <a:gd name="T4" fmla="*/ 5 w 363"/>
                  <a:gd name="T5" fmla="*/ 0 h 426"/>
                  <a:gd name="T6" fmla="*/ 363 w 363"/>
                  <a:gd name="T7" fmla="*/ 421 h 426"/>
                  <a:gd name="T8" fmla="*/ 356 w 363"/>
                  <a:gd name="T9" fmla="*/ 426 h 426"/>
                </a:gdLst>
                <a:ahLst/>
                <a:cxnLst>
                  <a:cxn ang="0">
                    <a:pos x="T0" y="T1"/>
                  </a:cxn>
                  <a:cxn ang="0">
                    <a:pos x="T2" y="T3"/>
                  </a:cxn>
                  <a:cxn ang="0">
                    <a:pos x="T4" y="T5"/>
                  </a:cxn>
                  <a:cxn ang="0">
                    <a:pos x="T6" y="T7"/>
                  </a:cxn>
                  <a:cxn ang="0">
                    <a:pos x="T8" y="T9"/>
                  </a:cxn>
                </a:cxnLst>
                <a:rect l="0" t="0" r="r" b="b"/>
                <a:pathLst>
                  <a:path w="363" h="426">
                    <a:moveTo>
                      <a:pt x="356" y="426"/>
                    </a:moveTo>
                    <a:lnTo>
                      <a:pt x="0" y="7"/>
                    </a:lnTo>
                    <a:lnTo>
                      <a:pt x="5" y="0"/>
                    </a:lnTo>
                    <a:lnTo>
                      <a:pt x="363" y="421"/>
                    </a:lnTo>
                    <a:lnTo>
                      <a:pt x="356" y="4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3" name="Rectangle 94"/>
              <p:cNvSpPr>
                <a:spLocks noChangeArrowheads="1"/>
              </p:cNvSpPr>
              <p:nvPr userDrawn="1"/>
            </p:nvSpPr>
            <p:spPr bwMode="auto">
              <a:xfrm>
                <a:off x="696" y="1855"/>
                <a:ext cx="242"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4" name="Freeform 95"/>
              <p:cNvSpPr>
                <a:spLocks/>
              </p:cNvSpPr>
              <p:nvPr userDrawn="1"/>
            </p:nvSpPr>
            <p:spPr bwMode="auto">
              <a:xfrm>
                <a:off x="931" y="1860"/>
                <a:ext cx="342" cy="273"/>
              </a:xfrm>
              <a:custGeom>
                <a:avLst/>
                <a:gdLst>
                  <a:gd name="T0" fmla="*/ 337 w 342"/>
                  <a:gd name="T1" fmla="*/ 273 h 273"/>
                  <a:gd name="T2" fmla="*/ 0 w 342"/>
                  <a:gd name="T3" fmla="*/ 7 h 273"/>
                  <a:gd name="T4" fmla="*/ 5 w 342"/>
                  <a:gd name="T5" fmla="*/ 0 h 273"/>
                  <a:gd name="T6" fmla="*/ 342 w 342"/>
                  <a:gd name="T7" fmla="*/ 268 h 273"/>
                  <a:gd name="T8" fmla="*/ 337 w 342"/>
                  <a:gd name="T9" fmla="*/ 273 h 273"/>
                </a:gdLst>
                <a:ahLst/>
                <a:cxnLst>
                  <a:cxn ang="0">
                    <a:pos x="T0" y="T1"/>
                  </a:cxn>
                  <a:cxn ang="0">
                    <a:pos x="T2" y="T3"/>
                  </a:cxn>
                  <a:cxn ang="0">
                    <a:pos x="T4" y="T5"/>
                  </a:cxn>
                  <a:cxn ang="0">
                    <a:pos x="T6" y="T7"/>
                  </a:cxn>
                  <a:cxn ang="0">
                    <a:pos x="T8" y="T9"/>
                  </a:cxn>
                </a:cxnLst>
                <a:rect l="0" t="0" r="r" b="b"/>
                <a:pathLst>
                  <a:path w="342" h="273">
                    <a:moveTo>
                      <a:pt x="337" y="273"/>
                    </a:moveTo>
                    <a:lnTo>
                      <a:pt x="0" y="7"/>
                    </a:lnTo>
                    <a:lnTo>
                      <a:pt x="5" y="0"/>
                    </a:lnTo>
                    <a:lnTo>
                      <a:pt x="342" y="268"/>
                    </a:lnTo>
                    <a:lnTo>
                      <a:pt x="337" y="2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5" name="Freeform 96"/>
              <p:cNvSpPr>
                <a:spLocks/>
              </p:cNvSpPr>
              <p:nvPr userDrawn="1"/>
            </p:nvSpPr>
            <p:spPr bwMode="auto">
              <a:xfrm>
                <a:off x="941" y="1711"/>
                <a:ext cx="487" cy="148"/>
              </a:xfrm>
              <a:custGeom>
                <a:avLst/>
                <a:gdLst>
                  <a:gd name="T0" fmla="*/ 2 w 487"/>
                  <a:gd name="T1" fmla="*/ 148 h 148"/>
                  <a:gd name="T2" fmla="*/ 0 w 487"/>
                  <a:gd name="T3" fmla="*/ 139 h 148"/>
                  <a:gd name="T4" fmla="*/ 483 w 487"/>
                  <a:gd name="T5" fmla="*/ 0 h 148"/>
                  <a:gd name="T6" fmla="*/ 487 w 487"/>
                  <a:gd name="T7" fmla="*/ 8 h 148"/>
                  <a:gd name="T8" fmla="*/ 2 w 487"/>
                  <a:gd name="T9" fmla="*/ 148 h 148"/>
                </a:gdLst>
                <a:ahLst/>
                <a:cxnLst>
                  <a:cxn ang="0">
                    <a:pos x="T0" y="T1"/>
                  </a:cxn>
                  <a:cxn ang="0">
                    <a:pos x="T2" y="T3"/>
                  </a:cxn>
                  <a:cxn ang="0">
                    <a:pos x="T4" y="T5"/>
                  </a:cxn>
                  <a:cxn ang="0">
                    <a:pos x="T6" y="T7"/>
                  </a:cxn>
                  <a:cxn ang="0">
                    <a:pos x="T8" y="T9"/>
                  </a:cxn>
                </a:cxnLst>
                <a:rect l="0" t="0" r="r" b="b"/>
                <a:pathLst>
                  <a:path w="487" h="148">
                    <a:moveTo>
                      <a:pt x="2" y="148"/>
                    </a:moveTo>
                    <a:lnTo>
                      <a:pt x="0" y="139"/>
                    </a:lnTo>
                    <a:lnTo>
                      <a:pt x="483" y="0"/>
                    </a:lnTo>
                    <a:lnTo>
                      <a:pt x="487" y="8"/>
                    </a:lnTo>
                    <a:lnTo>
                      <a:pt x="2" y="1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6" name="Freeform 97"/>
              <p:cNvSpPr>
                <a:spLocks/>
              </p:cNvSpPr>
              <p:nvPr userDrawn="1"/>
            </p:nvSpPr>
            <p:spPr bwMode="auto">
              <a:xfrm>
                <a:off x="5922" y="2961"/>
                <a:ext cx="124" cy="96"/>
              </a:xfrm>
              <a:custGeom>
                <a:avLst/>
                <a:gdLst>
                  <a:gd name="T0" fmla="*/ 32 w 74"/>
                  <a:gd name="T1" fmla="*/ 57 h 57"/>
                  <a:gd name="T2" fmla="*/ 19 w 74"/>
                  <a:gd name="T3" fmla="*/ 55 h 57"/>
                  <a:gd name="T4" fmla="*/ 0 w 74"/>
                  <a:gd name="T5" fmla="*/ 43 h 57"/>
                  <a:gd name="T6" fmla="*/ 2 w 74"/>
                  <a:gd name="T7" fmla="*/ 41 h 57"/>
                  <a:gd name="T8" fmla="*/ 20 w 74"/>
                  <a:gd name="T9" fmla="*/ 52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7" y="57"/>
                      <a:pt x="23" y="56"/>
                      <a:pt x="19" y="55"/>
                    </a:cubicBezTo>
                    <a:cubicBezTo>
                      <a:pt x="12" y="53"/>
                      <a:pt x="5" y="49"/>
                      <a:pt x="0" y="43"/>
                    </a:cubicBezTo>
                    <a:cubicBezTo>
                      <a:pt x="2" y="41"/>
                      <a:pt x="2" y="41"/>
                      <a:pt x="2" y="41"/>
                    </a:cubicBezTo>
                    <a:cubicBezTo>
                      <a:pt x="7" y="46"/>
                      <a:pt x="13" y="50"/>
                      <a:pt x="20" y="52"/>
                    </a:cubicBezTo>
                    <a:cubicBezTo>
                      <a:pt x="30" y="55"/>
                      <a:pt x="40" y="55"/>
                      <a:pt x="49" y="50"/>
                    </a:cubicBezTo>
                    <a:cubicBezTo>
                      <a:pt x="58" y="45"/>
                      <a:pt x="65" y="37"/>
                      <a:pt x="68" y="27"/>
                    </a:cubicBezTo>
                    <a:cubicBezTo>
                      <a:pt x="71" y="19"/>
                      <a:pt x="70" y="9"/>
                      <a:pt x="67" y="1"/>
                    </a:cubicBezTo>
                    <a:cubicBezTo>
                      <a:pt x="70" y="0"/>
                      <a:pt x="70" y="0"/>
                      <a:pt x="70" y="0"/>
                    </a:cubicBezTo>
                    <a:cubicBezTo>
                      <a:pt x="73" y="9"/>
                      <a:pt x="74" y="19"/>
                      <a:pt x="71" y="28"/>
                    </a:cubicBezTo>
                    <a:cubicBezTo>
                      <a:pt x="68" y="39"/>
                      <a:pt x="60" y="47"/>
                      <a:pt x="51" y="52"/>
                    </a:cubicBezTo>
                    <a:cubicBezTo>
                      <a:pt x="45" y="56"/>
                      <a:pt x="38" y="57"/>
                      <a:pt x="32"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7" name="Freeform 98"/>
              <p:cNvSpPr>
                <a:spLocks/>
              </p:cNvSpPr>
              <p:nvPr userDrawn="1"/>
            </p:nvSpPr>
            <p:spPr bwMode="auto">
              <a:xfrm>
                <a:off x="5905" y="2921"/>
                <a:ext cx="54" cy="87"/>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8" name="Freeform 99"/>
              <p:cNvSpPr>
                <a:spLocks/>
              </p:cNvSpPr>
              <p:nvPr userDrawn="1"/>
            </p:nvSpPr>
            <p:spPr bwMode="auto">
              <a:xfrm>
                <a:off x="5873" y="2946"/>
                <a:ext cx="54" cy="119"/>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4" y="54"/>
                      <a:pt x="32" y="67"/>
                    </a:cubicBezTo>
                    <a:lnTo>
                      <a:pt x="29"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9" name="Freeform 100"/>
              <p:cNvSpPr>
                <a:spLocks/>
              </p:cNvSpPr>
              <p:nvPr userDrawn="1"/>
            </p:nvSpPr>
            <p:spPr bwMode="auto">
              <a:xfrm>
                <a:off x="5915" y="2887"/>
                <a:ext cx="156" cy="162"/>
              </a:xfrm>
              <a:custGeom>
                <a:avLst/>
                <a:gdLst>
                  <a:gd name="T0" fmla="*/ 78 w 93"/>
                  <a:gd name="T1" fmla="*/ 96 h 96"/>
                  <a:gd name="T2" fmla="*/ 75 w 93"/>
                  <a:gd name="T3" fmla="*/ 92 h 96"/>
                  <a:gd name="T4" fmla="*/ 84 w 93"/>
                  <a:gd name="T5" fmla="*/ 75 h 96"/>
                  <a:gd name="T6" fmla="*/ 81 w 93"/>
                  <a:gd name="T7" fmla="*/ 36 h 96"/>
                  <a:gd name="T8" fmla="*/ 51 w 93"/>
                  <a:gd name="T9" fmla="*/ 11 h 96"/>
                  <a:gd name="T10" fmla="*/ 3 w 93"/>
                  <a:gd name="T11" fmla="*/ 20 h 96"/>
                  <a:gd name="T12" fmla="*/ 0 w 93"/>
                  <a:gd name="T13" fmla="*/ 16 h 96"/>
                  <a:gd name="T14" fmla="*/ 52 w 93"/>
                  <a:gd name="T15" fmla="*/ 6 h 96"/>
                  <a:gd name="T16" fmla="*/ 85 w 93"/>
                  <a:gd name="T17" fmla="*/ 33 h 96"/>
                  <a:gd name="T18" fmla="*/ 89 w 93"/>
                  <a:gd name="T19" fmla="*/ 76 h 96"/>
                  <a:gd name="T20" fmla="*/ 78 w 93"/>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6">
                    <a:moveTo>
                      <a:pt x="78" y="96"/>
                    </a:moveTo>
                    <a:cubicBezTo>
                      <a:pt x="75" y="92"/>
                      <a:pt x="75" y="92"/>
                      <a:pt x="75" y="92"/>
                    </a:cubicBezTo>
                    <a:cubicBezTo>
                      <a:pt x="79" y="87"/>
                      <a:pt x="82" y="81"/>
                      <a:pt x="84" y="75"/>
                    </a:cubicBezTo>
                    <a:cubicBezTo>
                      <a:pt x="88" y="62"/>
                      <a:pt x="87" y="48"/>
                      <a:pt x="81" y="36"/>
                    </a:cubicBezTo>
                    <a:cubicBezTo>
                      <a:pt x="75" y="24"/>
                      <a:pt x="64" y="15"/>
                      <a:pt x="51" y="11"/>
                    </a:cubicBezTo>
                    <a:cubicBezTo>
                      <a:pt x="34" y="6"/>
                      <a:pt x="16" y="9"/>
                      <a:pt x="3" y="20"/>
                    </a:cubicBezTo>
                    <a:cubicBezTo>
                      <a:pt x="0" y="16"/>
                      <a:pt x="0" y="16"/>
                      <a:pt x="0" y="16"/>
                    </a:cubicBezTo>
                    <a:cubicBezTo>
                      <a:pt x="15" y="4"/>
                      <a:pt x="34" y="0"/>
                      <a:pt x="52" y="6"/>
                    </a:cubicBezTo>
                    <a:cubicBezTo>
                      <a:pt x="66" y="11"/>
                      <a:pt x="78" y="20"/>
                      <a:pt x="85" y="33"/>
                    </a:cubicBezTo>
                    <a:cubicBezTo>
                      <a:pt x="92" y="47"/>
                      <a:pt x="93" y="62"/>
                      <a:pt x="89" y="76"/>
                    </a:cubicBezTo>
                    <a:cubicBezTo>
                      <a:pt x="87" y="83"/>
                      <a:pt x="83" y="90"/>
                      <a:pt x="7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0" name="Freeform 101"/>
              <p:cNvSpPr>
                <a:spLocks noEditPoints="1"/>
              </p:cNvSpPr>
              <p:nvPr userDrawn="1"/>
            </p:nvSpPr>
            <p:spPr bwMode="auto">
              <a:xfrm>
                <a:off x="2499" y="161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1" name="Rectangle 102"/>
              <p:cNvSpPr>
                <a:spLocks noChangeArrowheads="1"/>
              </p:cNvSpPr>
              <p:nvPr userDrawn="1"/>
            </p:nvSpPr>
            <p:spPr bwMode="auto">
              <a:xfrm>
                <a:off x="1990" y="2082"/>
                <a:ext cx="14"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2" name="Rectangle 103"/>
              <p:cNvSpPr>
                <a:spLocks noChangeArrowheads="1"/>
              </p:cNvSpPr>
              <p:nvPr userDrawn="1"/>
            </p:nvSpPr>
            <p:spPr bwMode="auto">
              <a:xfrm>
                <a:off x="1965" y="2055"/>
                <a:ext cx="13"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3" name="Rectangle 104"/>
              <p:cNvSpPr>
                <a:spLocks noChangeArrowheads="1"/>
              </p:cNvSpPr>
              <p:nvPr userDrawn="1"/>
            </p:nvSpPr>
            <p:spPr bwMode="auto">
              <a:xfrm>
                <a:off x="1965" y="2028"/>
                <a:ext cx="13"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4" name="Rectangle 105"/>
              <p:cNvSpPr>
                <a:spLocks noChangeArrowheads="1"/>
              </p:cNvSpPr>
              <p:nvPr userDrawn="1"/>
            </p:nvSpPr>
            <p:spPr bwMode="auto">
              <a:xfrm>
                <a:off x="1990" y="2055"/>
                <a:ext cx="14"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5" name="Rectangle 106"/>
              <p:cNvSpPr>
                <a:spLocks noChangeArrowheads="1"/>
              </p:cNvSpPr>
              <p:nvPr userDrawn="1"/>
            </p:nvSpPr>
            <p:spPr bwMode="auto">
              <a:xfrm>
                <a:off x="2015" y="2055"/>
                <a:ext cx="14"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6" name="Rectangle 107"/>
              <p:cNvSpPr>
                <a:spLocks noChangeArrowheads="1"/>
              </p:cNvSpPr>
              <p:nvPr userDrawn="1"/>
            </p:nvSpPr>
            <p:spPr bwMode="auto">
              <a:xfrm>
                <a:off x="2015" y="2028"/>
                <a:ext cx="14"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7" name="Rectangle 108"/>
              <p:cNvSpPr>
                <a:spLocks noChangeArrowheads="1"/>
              </p:cNvSpPr>
              <p:nvPr userDrawn="1"/>
            </p:nvSpPr>
            <p:spPr bwMode="auto">
              <a:xfrm>
                <a:off x="2015" y="2082"/>
                <a:ext cx="14"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8" name="Rectangle 109"/>
              <p:cNvSpPr>
                <a:spLocks noChangeArrowheads="1"/>
              </p:cNvSpPr>
              <p:nvPr userDrawn="1"/>
            </p:nvSpPr>
            <p:spPr bwMode="auto">
              <a:xfrm>
                <a:off x="1990" y="2028"/>
                <a:ext cx="14"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9" name="Rectangle 110"/>
              <p:cNvSpPr>
                <a:spLocks noChangeArrowheads="1"/>
              </p:cNvSpPr>
              <p:nvPr userDrawn="1"/>
            </p:nvSpPr>
            <p:spPr bwMode="auto">
              <a:xfrm>
                <a:off x="1965" y="2082"/>
                <a:ext cx="13"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0" name="Rectangle 111"/>
              <p:cNvSpPr>
                <a:spLocks noChangeArrowheads="1"/>
              </p:cNvSpPr>
              <p:nvPr userDrawn="1"/>
            </p:nvSpPr>
            <p:spPr bwMode="auto">
              <a:xfrm>
                <a:off x="1913" y="2082"/>
                <a:ext cx="15"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1" name="Rectangle 112"/>
              <p:cNvSpPr>
                <a:spLocks noChangeArrowheads="1"/>
              </p:cNvSpPr>
              <p:nvPr userDrawn="1"/>
            </p:nvSpPr>
            <p:spPr bwMode="auto">
              <a:xfrm>
                <a:off x="1913" y="2055"/>
                <a:ext cx="15"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2" name="Rectangle 113"/>
              <p:cNvSpPr>
                <a:spLocks noChangeArrowheads="1"/>
              </p:cNvSpPr>
              <p:nvPr userDrawn="1"/>
            </p:nvSpPr>
            <p:spPr bwMode="auto">
              <a:xfrm>
                <a:off x="1938" y="2028"/>
                <a:ext cx="15"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3" name="Rectangle 114"/>
              <p:cNvSpPr>
                <a:spLocks noChangeArrowheads="1"/>
              </p:cNvSpPr>
              <p:nvPr userDrawn="1"/>
            </p:nvSpPr>
            <p:spPr bwMode="auto">
              <a:xfrm>
                <a:off x="1938" y="2082"/>
                <a:ext cx="15"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4" name="Rectangle 115"/>
              <p:cNvSpPr>
                <a:spLocks noChangeArrowheads="1"/>
              </p:cNvSpPr>
              <p:nvPr userDrawn="1"/>
            </p:nvSpPr>
            <p:spPr bwMode="auto">
              <a:xfrm>
                <a:off x="1913" y="2028"/>
                <a:ext cx="15"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5" name="Rectangle 116"/>
              <p:cNvSpPr>
                <a:spLocks noChangeArrowheads="1"/>
              </p:cNvSpPr>
              <p:nvPr userDrawn="1"/>
            </p:nvSpPr>
            <p:spPr bwMode="auto">
              <a:xfrm>
                <a:off x="1938" y="2055"/>
                <a:ext cx="15"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6" name="Rectangle 117"/>
              <p:cNvSpPr>
                <a:spLocks noChangeArrowheads="1"/>
              </p:cNvSpPr>
              <p:nvPr userDrawn="1"/>
            </p:nvSpPr>
            <p:spPr bwMode="auto">
              <a:xfrm>
                <a:off x="1928" y="1960"/>
                <a:ext cx="15" cy="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7" name="Rectangle 118"/>
              <p:cNvSpPr>
                <a:spLocks noChangeArrowheads="1"/>
              </p:cNvSpPr>
              <p:nvPr userDrawn="1"/>
            </p:nvSpPr>
            <p:spPr bwMode="auto">
              <a:xfrm>
                <a:off x="2000" y="1960"/>
                <a:ext cx="15" cy="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8" name="Freeform 119"/>
              <p:cNvSpPr>
                <a:spLocks noEditPoints="1"/>
              </p:cNvSpPr>
              <p:nvPr userDrawn="1"/>
            </p:nvSpPr>
            <p:spPr bwMode="auto">
              <a:xfrm>
                <a:off x="1889" y="1975"/>
                <a:ext cx="165" cy="149"/>
              </a:xfrm>
              <a:custGeom>
                <a:avLst/>
                <a:gdLst>
                  <a:gd name="T0" fmla="*/ 136 w 165"/>
                  <a:gd name="T1" fmla="*/ 0 h 149"/>
                  <a:gd name="T2" fmla="*/ 136 w 165"/>
                  <a:gd name="T3" fmla="*/ 22 h 149"/>
                  <a:gd name="T4" fmla="*/ 100 w 165"/>
                  <a:gd name="T5" fmla="*/ 22 h 149"/>
                  <a:gd name="T6" fmla="*/ 100 w 165"/>
                  <a:gd name="T7" fmla="*/ 0 h 149"/>
                  <a:gd name="T8" fmla="*/ 66 w 165"/>
                  <a:gd name="T9" fmla="*/ 0 h 149"/>
                  <a:gd name="T10" fmla="*/ 66 w 165"/>
                  <a:gd name="T11" fmla="*/ 22 h 149"/>
                  <a:gd name="T12" fmla="*/ 27 w 165"/>
                  <a:gd name="T13" fmla="*/ 22 h 149"/>
                  <a:gd name="T14" fmla="*/ 27 w 165"/>
                  <a:gd name="T15" fmla="*/ 0 h 149"/>
                  <a:gd name="T16" fmla="*/ 0 w 165"/>
                  <a:gd name="T17" fmla="*/ 0 h 149"/>
                  <a:gd name="T18" fmla="*/ 0 w 165"/>
                  <a:gd name="T19" fmla="*/ 149 h 149"/>
                  <a:gd name="T20" fmla="*/ 165 w 165"/>
                  <a:gd name="T21" fmla="*/ 149 h 149"/>
                  <a:gd name="T22" fmla="*/ 165 w 165"/>
                  <a:gd name="T23" fmla="*/ 0 h 149"/>
                  <a:gd name="T24" fmla="*/ 136 w 165"/>
                  <a:gd name="T25" fmla="*/ 0 h 149"/>
                  <a:gd name="T26" fmla="*/ 158 w 165"/>
                  <a:gd name="T27" fmla="*/ 143 h 149"/>
                  <a:gd name="T28" fmla="*/ 7 w 165"/>
                  <a:gd name="T29" fmla="*/ 143 h 149"/>
                  <a:gd name="T30" fmla="*/ 7 w 165"/>
                  <a:gd name="T31" fmla="*/ 33 h 149"/>
                  <a:gd name="T32" fmla="*/ 158 w 165"/>
                  <a:gd name="T33" fmla="*/ 33 h 149"/>
                  <a:gd name="T34" fmla="*/ 158 w 165"/>
                  <a:gd name="T35" fmla="*/ 1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49">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9" name="Freeform 120"/>
              <p:cNvSpPr>
                <a:spLocks noEditPoints="1"/>
              </p:cNvSpPr>
              <p:nvPr userDrawn="1"/>
            </p:nvSpPr>
            <p:spPr bwMode="auto">
              <a:xfrm>
                <a:off x="2207" y="1264"/>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0" name="Freeform 121"/>
              <p:cNvSpPr>
                <a:spLocks/>
              </p:cNvSpPr>
              <p:nvPr userDrawn="1"/>
            </p:nvSpPr>
            <p:spPr bwMode="auto">
              <a:xfrm>
                <a:off x="1958" y="956"/>
                <a:ext cx="148" cy="46"/>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1" name="Rectangle 122"/>
              <p:cNvSpPr>
                <a:spLocks noChangeArrowheads="1"/>
              </p:cNvSpPr>
              <p:nvPr userDrawn="1"/>
            </p:nvSpPr>
            <p:spPr bwMode="auto">
              <a:xfrm>
                <a:off x="1958" y="1015"/>
                <a:ext cx="14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2" name="Freeform 123"/>
              <p:cNvSpPr>
                <a:spLocks/>
              </p:cNvSpPr>
              <p:nvPr userDrawn="1"/>
            </p:nvSpPr>
            <p:spPr bwMode="auto">
              <a:xfrm>
                <a:off x="1958" y="1060"/>
                <a:ext cx="148" cy="46"/>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3" name="Freeform 124"/>
              <p:cNvSpPr>
                <a:spLocks noEditPoints="1"/>
              </p:cNvSpPr>
              <p:nvPr userDrawn="1"/>
            </p:nvSpPr>
            <p:spPr bwMode="auto">
              <a:xfrm>
                <a:off x="2368" y="734"/>
                <a:ext cx="168" cy="168"/>
              </a:xfrm>
              <a:custGeom>
                <a:avLst/>
                <a:gdLst>
                  <a:gd name="T0" fmla="*/ 116 w 168"/>
                  <a:gd name="T1" fmla="*/ 76 h 168"/>
                  <a:gd name="T2" fmla="*/ 52 w 168"/>
                  <a:gd name="T3" fmla="*/ 76 h 168"/>
                  <a:gd name="T4" fmla="*/ 52 w 168"/>
                  <a:gd name="T5" fmla="*/ 69 h 168"/>
                  <a:gd name="T6" fmla="*/ 116 w 168"/>
                  <a:gd name="T7" fmla="*/ 69 h 168"/>
                  <a:gd name="T8" fmla="*/ 116 w 168"/>
                  <a:gd name="T9" fmla="*/ 76 h 168"/>
                  <a:gd name="T10" fmla="*/ 116 w 168"/>
                  <a:gd name="T11" fmla="*/ 96 h 168"/>
                  <a:gd name="T12" fmla="*/ 52 w 168"/>
                  <a:gd name="T13" fmla="*/ 96 h 168"/>
                  <a:gd name="T14" fmla="*/ 52 w 168"/>
                  <a:gd name="T15" fmla="*/ 105 h 168"/>
                  <a:gd name="T16" fmla="*/ 116 w 168"/>
                  <a:gd name="T17" fmla="*/ 105 h 168"/>
                  <a:gd name="T18" fmla="*/ 116 w 168"/>
                  <a:gd name="T19" fmla="*/ 96 h 168"/>
                  <a:gd name="T20" fmla="*/ 116 w 168"/>
                  <a:gd name="T21" fmla="*/ 39 h 168"/>
                  <a:gd name="T22" fmla="*/ 52 w 168"/>
                  <a:gd name="T23" fmla="*/ 39 h 168"/>
                  <a:gd name="T24" fmla="*/ 52 w 168"/>
                  <a:gd name="T25" fmla="*/ 47 h 168"/>
                  <a:gd name="T26" fmla="*/ 116 w 168"/>
                  <a:gd name="T27" fmla="*/ 47 h 168"/>
                  <a:gd name="T28" fmla="*/ 116 w 168"/>
                  <a:gd name="T29" fmla="*/ 39 h 168"/>
                  <a:gd name="T30" fmla="*/ 116 w 168"/>
                  <a:gd name="T31" fmla="*/ 126 h 168"/>
                  <a:gd name="T32" fmla="*/ 52 w 168"/>
                  <a:gd name="T33" fmla="*/ 126 h 168"/>
                  <a:gd name="T34" fmla="*/ 52 w 168"/>
                  <a:gd name="T35" fmla="*/ 133 h 168"/>
                  <a:gd name="T36" fmla="*/ 116 w 168"/>
                  <a:gd name="T37" fmla="*/ 133 h 168"/>
                  <a:gd name="T38" fmla="*/ 116 w 168"/>
                  <a:gd name="T39" fmla="*/ 126 h 168"/>
                  <a:gd name="T40" fmla="*/ 168 w 168"/>
                  <a:gd name="T41" fmla="*/ 168 h 168"/>
                  <a:gd name="T42" fmla="*/ 0 w 168"/>
                  <a:gd name="T43" fmla="*/ 168 h 168"/>
                  <a:gd name="T44" fmla="*/ 0 w 168"/>
                  <a:gd name="T45" fmla="*/ 0 h 168"/>
                  <a:gd name="T46" fmla="*/ 168 w 168"/>
                  <a:gd name="T47" fmla="*/ 0 h 168"/>
                  <a:gd name="T48" fmla="*/ 168 w 168"/>
                  <a:gd name="T49" fmla="*/ 168 h 168"/>
                  <a:gd name="T50" fmla="*/ 161 w 168"/>
                  <a:gd name="T51" fmla="*/ 9 h 168"/>
                  <a:gd name="T52" fmla="*/ 8 w 168"/>
                  <a:gd name="T53" fmla="*/ 9 h 168"/>
                  <a:gd name="T54" fmla="*/ 8 w 168"/>
                  <a:gd name="T55" fmla="*/ 162 h 168"/>
                  <a:gd name="T56" fmla="*/ 161 w 168"/>
                  <a:gd name="T57" fmla="*/ 162 h 168"/>
                  <a:gd name="T58" fmla="*/ 161 w 168"/>
                  <a:gd name="T59" fmla="*/ 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68">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4" name="Freeform 125"/>
              <p:cNvSpPr>
                <a:spLocks noEditPoints="1"/>
              </p:cNvSpPr>
              <p:nvPr userDrawn="1"/>
            </p:nvSpPr>
            <p:spPr bwMode="auto">
              <a:xfrm>
                <a:off x="2984" y="719"/>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5" name="Freeform 126"/>
              <p:cNvSpPr>
                <a:spLocks noEditPoints="1"/>
              </p:cNvSpPr>
              <p:nvPr userDrawn="1"/>
            </p:nvSpPr>
            <p:spPr bwMode="auto">
              <a:xfrm>
                <a:off x="798" y="3101"/>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6" name="Freeform 127"/>
              <p:cNvSpPr>
                <a:spLocks noEditPoints="1"/>
              </p:cNvSpPr>
              <p:nvPr userDrawn="1"/>
            </p:nvSpPr>
            <p:spPr bwMode="auto">
              <a:xfrm>
                <a:off x="4285" y="781"/>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7" name="Oval 128"/>
              <p:cNvSpPr>
                <a:spLocks noChangeArrowheads="1"/>
              </p:cNvSpPr>
              <p:nvPr userDrawn="1"/>
            </p:nvSpPr>
            <p:spPr bwMode="auto">
              <a:xfrm>
                <a:off x="4335" y="860"/>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8" name="Freeform 129"/>
              <p:cNvSpPr>
                <a:spLocks noEditPoints="1"/>
              </p:cNvSpPr>
              <p:nvPr userDrawn="1"/>
            </p:nvSpPr>
            <p:spPr bwMode="auto">
              <a:xfrm>
                <a:off x="4782" y="865"/>
                <a:ext cx="168"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9" name="Rectangle 130"/>
              <p:cNvSpPr>
                <a:spLocks noChangeArrowheads="1"/>
              </p:cNvSpPr>
              <p:nvPr userDrawn="1"/>
            </p:nvSpPr>
            <p:spPr bwMode="auto">
              <a:xfrm>
                <a:off x="4782" y="958"/>
                <a:ext cx="16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0" name="Rectangle 131"/>
              <p:cNvSpPr>
                <a:spLocks noChangeArrowheads="1"/>
              </p:cNvSpPr>
              <p:nvPr userDrawn="1"/>
            </p:nvSpPr>
            <p:spPr bwMode="auto">
              <a:xfrm>
                <a:off x="4782" y="990"/>
                <a:ext cx="16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1" name="Rectangle 132"/>
              <p:cNvSpPr>
                <a:spLocks noChangeArrowheads="1"/>
              </p:cNvSpPr>
              <p:nvPr userDrawn="1"/>
            </p:nvSpPr>
            <p:spPr bwMode="auto">
              <a:xfrm>
                <a:off x="4782" y="1023"/>
                <a:ext cx="168" cy="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2" name="Freeform 133"/>
              <p:cNvSpPr>
                <a:spLocks noEditPoints="1"/>
              </p:cNvSpPr>
              <p:nvPr userDrawn="1"/>
            </p:nvSpPr>
            <p:spPr bwMode="auto">
              <a:xfrm>
                <a:off x="5153" y="1551"/>
                <a:ext cx="235" cy="136"/>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3" name="Freeform 134"/>
              <p:cNvSpPr>
                <a:spLocks noEditPoints="1"/>
              </p:cNvSpPr>
              <p:nvPr userDrawn="1"/>
            </p:nvSpPr>
            <p:spPr bwMode="auto">
              <a:xfrm>
                <a:off x="3503" y="872"/>
                <a:ext cx="235" cy="136"/>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4" name="Freeform 135"/>
              <p:cNvSpPr>
                <a:spLocks noEditPoints="1"/>
              </p:cNvSpPr>
              <p:nvPr userDrawn="1"/>
            </p:nvSpPr>
            <p:spPr bwMode="auto">
              <a:xfrm>
                <a:off x="2776" y="1395"/>
                <a:ext cx="174" cy="165"/>
              </a:xfrm>
              <a:custGeom>
                <a:avLst/>
                <a:gdLst>
                  <a:gd name="T0" fmla="*/ 153 w 174"/>
                  <a:gd name="T1" fmla="*/ 54 h 165"/>
                  <a:gd name="T2" fmla="*/ 153 w 174"/>
                  <a:gd name="T3" fmla="*/ 30 h 165"/>
                  <a:gd name="T4" fmla="*/ 122 w 174"/>
                  <a:gd name="T5" fmla="*/ 30 h 165"/>
                  <a:gd name="T6" fmla="*/ 87 w 174"/>
                  <a:gd name="T7" fmla="*/ 0 h 165"/>
                  <a:gd name="T8" fmla="*/ 49 w 174"/>
                  <a:gd name="T9" fmla="*/ 30 h 165"/>
                  <a:gd name="T10" fmla="*/ 20 w 174"/>
                  <a:gd name="T11" fmla="*/ 30 h 165"/>
                  <a:gd name="T12" fmla="*/ 20 w 174"/>
                  <a:gd name="T13" fmla="*/ 52 h 165"/>
                  <a:gd name="T14" fmla="*/ 0 w 174"/>
                  <a:gd name="T15" fmla="*/ 69 h 165"/>
                  <a:gd name="T16" fmla="*/ 0 w 174"/>
                  <a:gd name="T17" fmla="*/ 165 h 165"/>
                  <a:gd name="T18" fmla="*/ 174 w 174"/>
                  <a:gd name="T19" fmla="*/ 165 h 165"/>
                  <a:gd name="T20" fmla="*/ 174 w 174"/>
                  <a:gd name="T21" fmla="*/ 69 h 165"/>
                  <a:gd name="T22" fmla="*/ 153 w 174"/>
                  <a:gd name="T23" fmla="*/ 54 h 165"/>
                  <a:gd name="T24" fmla="*/ 166 w 174"/>
                  <a:gd name="T25" fmla="*/ 158 h 165"/>
                  <a:gd name="T26" fmla="*/ 7 w 174"/>
                  <a:gd name="T27" fmla="*/ 158 h 165"/>
                  <a:gd name="T28" fmla="*/ 7 w 174"/>
                  <a:gd name="T29" fmla="*/ 74 h 165"/>
                  <a:gd name="T30" fmla="*/ 28 w 174"/>
                  <a:gd name="T31" fmla="*/ 57 h 165"/>
                  <a:gd name="T32" fmla="*/ 28 w 174"/>
                  <a:gd name="T33" fmla="*/ 37 h 165"/>
                  <a:gd name="T34" fmla="*/ 52 w 174"/>
                  <a:gd name="T35" fmla="*/ 37 h 165"/>
                  <a:gd name="T36" fmla="*/ 87 w 174"/>
                  <a:gd name="T37" fmla="*/ 10 h 165"/>
                  <a:gd name="T38" fmla="*/ 119 w 174"/>
                  <a:gd name="T39" fmla="*/ 37 h 165"/>
                  <a:gd name="T40" fmla="*/ 146 w 174"/>
                  <a:gd name="T41" fmla="*/ 37 h 165"/>
                  <a:gd name="T42" fmla="*/ 146 w 174"/>
                  <a:gd name="T43" fmla="*/ 57 h 165"/>
                  <a:gd name="T44" fmla="*/ 166 w 174"/>
                  <a:gd name="T45" fmla="*/ 74 h 165"/>
                  <a:gd name="T46" fmla="*/ 166 w 174"/>
                  <a:gd name="T47" fmla="*/ 158 h 165"/>
                  <a:gd name="T48" fmla="*/ 35 w 174"/>
                  <a:gd name="T49" fmla="*/ 91 h 165"/>
                  <a:gd name="T50" fmla="*/ 87 w 174"/>
                  <a:gd name="T51" fmla="*/ 126 h 165"/>
                  <a:gd name="T52" fmla="*/ 139 w 174"/>
                  <a:gd name="T53" fmla="*/ 92 h 165"/>
                  <a:gd name="T54" fmla="*/ 139 w 174"/>
                  <a:gd name="T55" fmla="*/ 45 h 165"/>
                  <a:gd name="T56" fmla="*/ 35 w 174"/>
                  <a:gd name="T57" fmla="*/ 45 h 165"/>
                  <a:gd name="T58" fmla="*/ 35 w 174"/>
                  <a:gd name="T59" fmla="*/ 91 h 165"/>
                  <a:gd name="T60" fmla="*/ 55 w 174"/>
                  <a:gd name="T61" fmla="*/ 57 h 165"/>
                  <a:gd name="T62" fmla="*/ 119 w 174"/>
                  <a:gd name="T63" fmla="*/ 57 h 165"/>
                  <a:gd name="T64" fmla="*/ 119 w 174"/>
                  <a:gd name="T65" fmla="*/ 65 h 165"/>
                  <a:gd name="T66" fmla="*/ 55 w 174"/>
                  <a:gd name="T67" fmla="*/ 65 h 165"/>
                  <a:gd name="T68" fmla="*/ 55 w 174"/>
                  <a:gd name="T69" fmla="*/ 57 h 165"/>
                  <a:gd name="T70" fmla="*/ 55 w 174"/>
                  <a:gd name="T71" fmla="*/ 79 h 165"/>
                  <a:gd name="T72" fmla="*/ 119 w 174"/>
                  <a:gd name="T73" fmla="*/ 79 h 165"/>
                  <a:gd name="T74" fmla="*/ 119 w 174"/>
                  <a:gd name="T75" fmla="*/ 87 h 165"/>
                  <a:gd name="T76" fmla="*/ 55 w 174"/>
                  <a:gd name="T77" fmla="*/ 87 h 165"/>
                  <a:gd name="T78" fmla="*/ 55 w 174"/>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 h="165">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5" name="Freeform 136"/>
              <p:cNvSpPr>
                <a:spLocks noEditPoints="1"/>
              </p:cNvSpPr>
              <p:nvPr userDrawn="1"/>
            </p:nvSpPr>
            <p:spPr bwMode="auto">
              <a:xfrm>
                <a:off x="7221" y="316"/>
                <a:ext cx="175" cy="163"/>
              </a:xfrm>
              <a:custGeom>
                <a:avLst/>
                <a:gdLst>
                  <a:gd name="T0" fmla="*/ 153 w 175"/>
                  <a:gd name="T1" fmla="*/ 52 h 163"/>
                  <a:gd name="T2" fmla="*/ 153 w 175"/>
                  <a:gd name="T3" fmla="*/ 28 h 163"/>
                  <a:gd name="T4" fmla="*/ 123 w 175"/>
                  <a:gd name="T5" fmla="*/ 28 h 163"/>
                  <a:gd name="T6" fmla="*/ 88 w 175"/>
                  <a:gd name="T7" fmla="*/ 0 h 163"/>
                  <a:gd name="T8" fmla="*/ 49 w 175"/>
                  <a:gd name="T9" fmla="*/ 28 h 163"/>
                  <a:gd name="T10" fmla="*/ 20 w 175"/>
                  <a:gd name="T11" fmla="*/ 28 h 163"/>
                  <a:gd name="T12" fmla="*/ 20 w 175"/>
                  <a:gd name="T13" fmla="*/ 52 h 163"/>
                  <a:gd name="T14" fmla="*/ 0 w 175"/>
                  <a:gd name="T15" fmla="*/ 69 h 163"/>
                  <a:gd name="T16" fmla="*/ 0 w 175"/>
                  <a:gd name="T17" fmla="*/ 163 h 163"/>
                  <a:gd name="T18" fmla="*/ 175 w 175"/>
                  <a:gd name="T19" fmla="*/ 163 h 163"/>
                  <a:gd name="T20" fmla="*/ 175 w 175"/>
                  <a:gd name="T21" fmla="*/ 69 h 163"/>
                  <a:gd name="T22" fmla="*/ 153 w 175"/>
                  <a:gd name="T23" fmla="*/ 52 h 163"/>
                  <a:gd name="T24" fmla="*/ 166 w 175"/>
                  <a:gd name="T25" fmla="*/ 156 h 163"/>
                  <a:gd name="T26" fmla="*/ 7 w 175"/>
                  <a:gd name="T27" fmla="*/ 156 h 163"/>
                  <a:gd name="T28" fmla="*/ 7 w 175"/>
                  <a:gd name="T29" fmla="*/ 72 h 163"/>
                  <a:gd name="T30" fmla="*/ 29 w 175"/>
                  <a:gd name="T31" fmla="*/ 55 h 163"/>
                  <a:gd name="T32" fmla="*/ 29 w 175"/>
                  <a:gd name="T33" fmla="*/ 37 h 163"/>
                  <a:gd name="T34" fmla="*/ 52 w 175"/>
                  <a:gd name="T35" fmla="*/ 37 h 163"/>
                  <a:gd name="T36" fmla="*/ 88 w 175"/>
                  <a:gd name="T37" fmla="*/ 8 h 163"/>
                  <a:gd name="T38" fmla="*/ 119 w 175"/>
                  <a:gd name="T39" fmla="*/ 37 h 163"/>
                  <a:gd name="T40" fmla="*/ 146 w 175"/>
                  <a:gd name="T41" fmla="*/ 37 h 163"/>
                  <a:gd name="T42" fmla="*/ 146 w 175"/>
                  <a:gd name="T43" fmla="*/ 57 h 163"/>
                  <a:gd name="T44" fmla="*/ 166 w 175"/>
                  <a:gd name="T45" fmla="*/ 72 h 163"/>
                  <a:gd name="T46" fmla="*/ 166 w 175"/>
                  <a:gd name="T47" fmla="*/ 156 h 163"/>
                  <a:gd name="T48" fmla="*/ 36 w 175"/>
                  <a:gd name="T49" fmla="*/ 91 h 163"/>
                  <a:gd name="T50" fmla="*/ 88 w 175"/>
                  <a:gd name="T51" fmla="*/ 124 h 163"/>
                  <a:gd name="T52" fmla="*/ 140 w 175"/>
                  <a:gd name="T53" fmla="*/ 91 h 163"/>
                  <a:gd name="T54" fmla="*/ 140 w 175"/>
                  <a:gd name="T55" fmla="*/ 45 h 163"/>
                  <a:gd name="T56" fmla="*/ 36 w 175"/>
                  <a:gd name="T57" fmla="*/ 45 h 163"/>
                  <a:gd name="T58" fmla="*/ 36 w 175"/>
                  <a:gd name="T59" fmla="*/ 91 h 163"/>
                  <a:gd name="T60" fmla="*/ 56 w 175"/>
                  <a:gd name="T61" fmla="*/ 55 h 163"/>
                  <a:gd name="T62" fmla="*/ 119 w 175"/>
                  <a:gd name="T63" fmla="*/ 55 h 163"/>
                  <a:gd name="T64" fmla="*/ 119 w 175"/>
                  <a:gd name="T65" fmla="*/ 64 h 163"/>
                  <a:gd name="T66" fmla="*/ 56 w 175"/>
                  <a:gd name="T67" fmla="*/ 64 h 163"/>
                  <a:gd name="T68" fmla="*/ 56 w 175"/>
                  <a:gd name="T69" fmla="*/ 55 h 163"/>
                  <a:gd name="T70" fmla="*/ 56 w 175"/>
                  <a:gd name="T71" fmla="*/ 77 h 163"/>
                  <a:gd name="T72" fmla="*/ 119 w 175"/>
                  <a:gd name="T73" fmla="*/ 77 h 163"/>
                  <a:gd name="T74" fmla="*/ 119 w 175"/>
                  <a:gd name="T75" fmla="*/ 86 h 163"/>
                  <a:gd name="T76" fmla="*/ 56 w 175"/>
                  <a:gd name="T77" fmla="*/ 86 h 163"/>
                  <a:gd name="T78" fmla="*/ 56 w 175"/>
                  <a:gd name="T79"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3">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6" name="Freeform 137"/>
              <p:cNvSpPr>
                <a:spLocks noEditPoints="1"/>
              </p:cNvSpPr>
              <p:nvPr userDrawn="1"/>
            </p:nvSpPr>
            <p:spPr bwMode="auto">
              <a:xfrm>
                <a:off x="152" y="2954"/>
                <a:ext cx="175" cy="165"/>
              </a:xfrm>
              <a:custGeom>
                <a:avLst/>
                <a:gdLst>
                  <a:gd name="T0" fmla="*/ 154 w 175"/>
                  <a:gd name="T1" fmla="*/ 54 h 165"/>
                  <a:gd name="T2" fmla="*/ 154 w 175"/>
                  <a:gd name="T3" fmla="*/ 31 h 165"/>
                  <a:gd name="T4" fmla="*/ 122 w 175"/>
                  <a:gd name="T5" fmla="*/ 31 h 165"/>
                  <a:gd name="T6" fmla="*/ 87 w 175"/>
                  <a:gd name="T7" fmla="*/ 0 h 165"/>
                  <a:gd name="T8" fmla="*/ 50 w 175"/>
                  <a:gd name="T9" fmla="*/ 31 h 165"/>
                  <a:gd name="T10" fmla="*/ 22 w 175"/>
                  <a:gd name="T11" fmla="*/ 31 h 165"/>
                  <a:gd name="T12" fmla="*/ 22 w 175"/>
                  <a:gd name="T13" fmla="*/ 53 h 165"/>
                  <a:gd name="T14" fmla="*/ 0 w 175"/>
                  <a:gd name="T15" fmla="*/ 69 h 165"/>
                  <a:gd name="T16" fmla="*/ 0 w 175"/>
                  <a:gd name="T17" fmla="*/ 165 h 165"/>
                  <a:gd name="T18" fmla="*/ 175 w 175"/>
                  <a:gd name="T19" fmla="*/ 165 h 165"/>
                  <a:gd name="T20" fmla="*/ 175 w 175"/>
                  <a:gd name="T21" fmla="*/ 69 h 165"/>
                  <a:gd name="T22" fmla="*/ 154 w 175"/>
                  <a:gd name="T23" fmla="*/ 54 h 165"/>
                  <a:gd name="T24" fmla="*/ 168 w 175"/>
                  <a:gd name="T25" fmla="*/ 158 h 165"/>
                  <a:gd name="T26" fmla="*/ 8 w 175"/>
                  <a:gd name="T27" fmla="*/ 158 h 165"/>
                  <a:gd name="T28" fmla="*/ 8 w 175"/>
                  <a:gd name="T29" fmla="*/ 74 h 165"/>
                  <a:gd name="T30" fmla="*/ 28 w 175"/>
                  <a:gd name="T31" fmla="*/ 58 h 165"/>
                  <a:gd name="T32" fmla="*/ 28 w 175"/>
                  <a:gd name="T33" fmla="*/ 37 h 165"/>
                  <a:gd name="T34" fmla="*/ 52 w 175"/>
                  <a:gd name="T35" fmla="*/ 37 h 165"/>
                  <a:gd name="T36" fmla="*/ 87 w 175"/>
                  <a:gd name="T37" fmla="*/ 11 h 165"/>
                  <a:gd name="T38" fmla="*/ 119 w 175"/>
                  <a:gd name="T39" fmla="*/ 37 h 165"/>
                  <a:gd name="T40" fmla="*/ 146 w 175"/>
                  <a:gd name="T41" fmla="*/ 37 h 165"/>
                  <a:gd name="T42" fmla="*/ 146 w 175"/>
                  <a:gd name="T43" fmla="*/ 58 h 165"/>
                  <a:gd name="T44" fmla="*/ 168 w 175"/>
                  <a:gd name="T45" fmla="*/ 74 h 165"/>
                  <a:gd name="T46" fmla="*/ 168 w 175"/>
                  <a:gd name="T47" fmla="*/ 158 h 165"/>
                  <a:gd name="T48" fmla="*/ 35 w 175"/>
                  <a:gd name="T49" fmla="*/ 91 h 165"/>
                  <a:gd name="T50" fmla="*/ 87 w 175"/>
                  <a:gd name="T51" fmla="*/ 127 h 165"/>
                  <a:gd name="T52" fmla="*/ 139 w 175"/>
                  <a:gd name="T53" fmla="*/ 93 h 165"/>
                  <a:gd name="T54" fmla="*/ 139 w 175"/>
                  <a:gd name="T55" fmla="*/ 46 h 165"/>
                  <a:gd name="T56" fmla="*/ 35 w 175"/>
                  <a:gd name="T57" fmla="*/ 46 h 165"/>
                  <a:gd name="T58" fmla="*/ 35 w 175"/>
                  <a:gd name="T59" fmla="*/ 91 h 165"/>
                  <a:gd name="T60" fmla="*/ 55 w 175"/>
                  <a:gd name="T61" fmla="*/ 58 h 165"/>
                  <a:gd name="T62" fmla="*/ 119 w 175"/>
                  <a:gd name="T63" fmla="*/ 58 h 165"/>
                  <a:gd name="T64" fmla="*/ 119 w 175"/>
                  <a:gd name="T65" fmla="*/ 66 h 165"/>
                  <a:gd name="T66" fmla="*/ 55 w 175"/>
                  <a:gd name="T67" fmla="*/ 66 h 165"/>
                  <a:gd name="T68" fmla="*/ 55 w 175"/>
                  <a:gd name="T69" fmla="*/ 58 h 165"/>
                  <a:gd name="T70" fmla="*/ 55 w 175"/>
                  <a:gd name="T71" fmla="*/ 79 h 165"/>
                  <a:gd name="T72" fmla="*/ 119 w 175"/>
                  <a:gd name="T73" fmla="*/ 79 h 165"/>
                  <a:gd name="T74" fmla="*/ 119 w 175"/>
                  <a:gd name="T75" fmla="*/ 88 h 165"/>
                  <a:gd name="T76" fmla="*/ 55 w 175"/>
                  <a:gd name="T77" fmla="*/ 88 h 165"/>
                  <a:gd name="T78" fmla="*/ 55 w 175"/>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5">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7" name="Rectangle 138"/>
              <p:cNvSpPr>
                <a:spLocks noChangeArrowheads="1"/>
              </p:cNvSpPr>
              <p:nvPr userDrawn="1"/>
            </p:nvSpPr>
            <p:spPr bwMode="auto">
              <a:xfrm>
                <a:off x="4982" y="1990"/>
                <a:ext cx="33"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8" name="Rectangle 139"/>
              <p:cNvSpPr>
                <a:spLocks noChangeArrowheads="1"/>
              </p:cNvSpPr>
              <p:nvPr userDrawn="1"/>
            </p:nvSpPr>
            <p:spPr bwMode="auto">
              <a:xfrm>
                <a:off x="4982" y="1966"/>
                <a:ext cx="5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9" name="Rectangle 140"/>
              <p:cNvSpPr>
                <a:spLocks noChangeArrowheads="1"/>
              </p:cNvSpPr>
              <p:nvPr userDrawn="1"/>
            </p:nvSpPr>
            <p:spPr bwMode="auto">
              <a:xfrm>
                <a:off x="4982" y="1943"/>
                <a:ext cx="5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0" name="Rectangle 141"/>
              <p:cNvSpPr>
                <a:spLocks noChangeArrowheads="1"/>
              </p:cNvSpPr>
              <p:nvPr userDrawn="1"/>
            </p:nvSpPr>
            <p:spPr bwMode="auto">
              <a:xfrm>
                <a:off x="4982" y="1921"/>
                <a:ext cx="50" cy="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1" name="Rectangle 142"/>
              <p:cNvSpPr>
                <a:spLocks noChangeArrowheads="1"/>
              </p:cNvSpPr>
              <p:nvPr userDrawn="1"/>
            </p:nvSpPr>
            <p:spPr bwMode="auto">
              <a:xfrm>
                <a:off x="4896" y="1990"/>
                <a:ext cx="34"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2" name="Rectangle 143"/>
              <p:cNvSpPr>
                <a:spLocks noChangeArrowheads="1"/>
              </p:cNvSpPr>
              <p:nvPr userDrawn="1"/>
            </p:nvSpPr>
            <p:spPr bwMode="auto">
              <a:xfrm>
                <a:off x="4896" y="1966"/>
                <a:ext cx="51"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3" name="Rectangle 144"/>
              <p:cNvSpPr>
                <a:spLocks noChangeArrowheads="1"/>
              </p:cNvSpPr>
              <p:nvPr userDrawn="1"/>
            </p:nvSpPr>
            <p:spPr bwMode="auto">
              <a:xfrm>
                <a:off x="4896" y="1943"/>
                <a:ext cx="51"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4" name="Rectangle 145"/>
              <p:cNvSpPr>
                <a:spLocks noChangeArrowheads="1"/>
              </p:cNvSpPr>
              <p:nvPr userDrawn="1"/>
            </p:nvSpPr>
            <p:spPr bwMode="auto">
              <a:xfrm>
                <a:off x="4896" y="1921"/>
                <a:ext cx="51" cy="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5" name="Freeform 146"/>
              <p:cNvSpPr>
                <a:spLocks noEditPoints="1"/>
              </p:cNvSpPr>
              <p:nvPr userDrawn="1"/>
            </p:nvSpPr>
            <p:spPr bwMode="auto">
              <a:xfrm>
                <a:off x="4874" y="1894"/>
                <a:ext cx="185" cy="139"/>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6" name="Rectangle 147"/>
              <p:cNvSpPr>
                <a:spLocks noChangeArrowheads="1"/>
              </p:cNvSpPr>
              <p:nvPr userDrawn="1"/>
            </p:nvSpPr>
            <p:spPr bwMode="auto">
              <a:xfrm>
                <a:off x="4523" y="2366"/>
                <a:ext cx="56"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7" name="Rectangle 148"/>
              <p:cNvSpPr>
                <a:spLocks noChangeArrowheads="1"/>
              </p:cNvSpPr>
              <p:nvPr userDrawn="1"/>
            </p:nvSpPr>
            <p:spPr bwMode="auto">
              <a:xfrm>
                <a:off x="4515" y="2341"/>
                <a:ext cx="77"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8" name="Rectangle 149"/>
              <p:cNvSpPr>
                <a:spLocks noChangeArrowheads="1"/>
              </p:cNvSpPr>
              <p:nvPr userDrawn="1"/>
            </p:nvSpPr>
            <p:spPr bwMode="auto">
              <a:xfrm>
                <a:off x="4529" y="2316"/>
                <a:ext cx="25"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9" name="Freeform 150"/>
              <p:cNvSpPr>
                <a:spLocks noEditPoints="1"/>
              </p:cNvSpPr>
              <p:nvPr userDrawn="1"/>
            </p:nvSpPr>
            <p:spPr bwMode="auto">
              <a:xfrm>
                <a:off x="4482" y="2279"/>
                <a:ext cx="172" cy="149"/>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0" name="Freeform 151"/>
              <p:cNvSpPr>
                <a:spLocks noEditPoints="1"/>
              </p:cNvSpPr>
              <p:nvPr userDrawn="1"/>
            </p:nvSpPr>
            <p:spPr bwMode="auto">
              <a:xfrm>
                <a:off x="4132" y="2583"/>
                <a:ext cx="170" cy="133"/>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1" name="Freeform 152"/>
              <p:cNvSpPr>
                <a:spLocks/>
              </p:cNvSpPr>
              <p:nvPr userDrawn="1"/>
            </p:nvSpPr>
            <p:spPr bwMode="auto">
              <a:xfrm>
                <a:off x="4273" y="2670"/>
                <a:ext cx="15" cy="9"/>
              </a:xfrm>
              <a:custGeom>
                <a:avLst/>
                <a:gdLst>
                  <a:gd name="T0" fmla="*/ 0 w 15"/>
                  <a:gd name="T1" fmla="*/ 0 h 9"/>
                  <a:gd name="T2" fmla="*/ 0 w 15"/>
                  <a:gd name="T3" fmla="*/ 9 h 9"/>
                  <a:gd name="T4" fmla="*/ 0 w 15"/>
                  <a:gd name="T5" fmla="*/ 9 h 9"/>
                  <a:gd name="T6" fmla="*/ 15 w 15"/>
                  <a:gd name="T7" fmla="*/ 9 h 9"/>
                  <a:gd name="T8" fmla="*/ 15 w 15"/>
                  <a:gd name="T9" fmla="*/ 0 h 9"/>
                  <a:gd name="T10" fmla="*/ 0 w 15"/>
                  <a:gd name="T11" fmla="*/ 0 h 9"/>
                  <a:gd name="T12" fmla="*/ 0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0" y="0"/>
                    </a:moveTo>
                    <a:lnTo>
                      <a:pt x="0" y="9"/>
                    </a:lnTo>
                    <a:lnTo>
                      <a:pt x="0" y="9"/>
                    </a:lnTo>
                    <a:lnTo>
                      <a:pt x="15" y="9"/>
                    </a:lnTo>
                    <a:lnTo>
                      <a:pt x="15"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2" name="Rectangle 153"/>
              <p:cNvSpPr>
                <a:spLocks noChangeArrowheads="1"/>
              </p:cNvSpPr>
              <p:nvPr userDrawn="1"/>
            </p:nvSpPr>
            <p:spPr bwMode="auto">
              <a:xfrm>
                <a:off x="4255" y="2670"/>
                <a:ext cx="13"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3" name="Freeform 154"/>
              <p:cNvSpPr>
                <a:spLocks/>
              </p:cNvSpPr>
              <p:nvPr userDrawn="1"/>
            </p:nvSpPr>
            <p:spPr bwMode="auto">
              <a:xfrm>
                <a:off x="4230" y="2670"/>
                <a:ext cx="20" cy="9"/>
              </a:xfrm>
              <a:custGeom>
                <a:avLst/>
                <a:gdLst>
                  <a:gd name="T0" fmla="*/ 0 w 20"/>
                  <a:gd name="T1" fmla="*/ 9 h 9"/>
                  <a:gd name="T2" fmla="*/ 0 w 20"/>
                  <a:gd name="T3" fmla="*/ 9 h 9"/>
                  <a:gd name="T4" fmla="*/ 20 w 20"/>
                  <a:gd name="T5" fmla="*/ 9 h 9"/>
                  <a:gd name="T6" fmla="*/ 20 w 20"/>
                  <a:gd name="T7" fmla="*/ 0 h 9"/>
                  <a:gd name="T8" fmla="*/ 0 w 20"/>
                  <a:gd name="T9" fmla="*/ 0 h 9"/>
                  <a:gd name="T10" fmla="*/ 0 w 20"/>
                  <a:gd name="T11" fmla="*/ 9 h 9"/>
                </a:gdLst>
                <a:ahLst/>
                <a:cxnLst>
                  <a:cxn ang="0">
                    <a:pos x="T0" y="T1"/>
                  </a:cxn>
                  <a:cxn ang="0">
                    <a:pos x="T2" y="T3"/>
                  </a:cxn>
                  <a:cxn ang="0">
                    <a:pos x="T4" y="T5"/>
                  </a:cxn>
                  <a:cxn ang="0">
                    <a:pos x="T6" y="T7"/>
                  </a:cxn>
                  <a:cxn ang="0">
                    <a:pos x="T8" y="T9"/>
                  </a:cxn>
                  <a:cxn ang="0">
                    <a:pos x="T10" y="T11"/>
                  </a:cxn>
                </a:cxnLst>
                <a:rect l="0" t="0" r="r" b="b"/>
                <a:pathLst>
                  <a:path w="20" h="9">
                    <a:moveTo>
                      <a:pt x="0" y="9"/>
                    </a:moveTo>
                    <a:lnTo>
                      <a:pt x="0" y="9"/>
                    </a:lnTo>
                    <a:lnTo>
                      <a:pt x="20" y="9"/>
                    </a:lnTo>
                    <a:lnTo>
                      <a:pt x="20" y="0"/>
                    </a:lnTo>
                    <a:lnTo>
                      <a:pt x="0"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4" name="Freeform 155"/>
              <p:cNvSpPr>
                <a:spLocks/>
              </p:cNvSpPr>
              <p:nvPr userDrawn="1"/>
            </p:nvSpPr>
            <p:spPr bwMode="auto">
              <a:xfrm>
                <a:off x="4163" y="2670"/>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5" name="Freeform 156"/>
              <p:cNvSpPr>
                <a:spLocks/>
              </p:cNvSpPr>
              <p:nvPr userDrawn="1"/>
            </p:nvSpPr>
            <p:spPr bwMode="auto">
              <a:xfrm>
                <a:off x="4163" y="268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6" name="Freeform 157"/>
              <p:cNvSpPr>
                <a:spLocks noEditPoints="1"/>
              </p:cNvSpPr>
              <p:nvPr userDrawn="1"/>
            </p:nvSpPr>
            <p:spPr bwMode="auto">
              <a:xfrm>
                <a:off x="3175" y="2593"/>
                <a:ext cx="180" cy="175"/>
              </a:xfrm>
              <a:custGeom>
                <a:avLst/>
                <a:gdLst>
                  <a:gd name="T0" fmla="*/ 116 w 180"/>
                  <a:gd name="T1" fmla="*/ 119 h 175"/>
                  <a:gd name="T2" fmla="*/ 118 w 180"/>
                  <a:gd name="T3" fmla="*/ 119 h 175"/>
                  <a:gd name="T4" fmla="*/ 118 w 180"/>
                  <a:gd name="T5" fmla="*/ 145 h 175"/>
                  <a:gd name="T6" fmla="*/ 118 w 180"/>
                  <a:gd name="T7" fmla="*/ 145 h 175"/>
                  <a:gd name="T8" fmla="*/ 51 w 180"/>
                  <a:gd name="T9" fmla="*/ 145 h 175"/>
                  <a:gd name="T10" fmla="*/ 21 w 180"/>
                  <a:gd name="T11" fmla="*/ 175 h 175"/>
                  <a:gd name="T12" fmla="*/ 21 w 180"/>
                  <a:gd name="T13" fmla="*/ 145 h 175"/>
                  <a:gd name="T14" fmla="*/ 0 w 180"/>
                  <a:gd name="T15" fmla="*/ 145 h 175"/>
                  <a:gd name="T16" fmla="*/ 0 w 180"/>
                  <a:gd name="T17" fmla="*/ 51 h 175"/>
                  <a:gd name="T18" fmla="*/ 0 w 180"/>
                  <a:gd name="T19" fmla="*/ 51 h 175"/>
                  <a:gd name="T20" fmla="*/ 37 w 180"/>
                  <a:gd name="T21" fmla="*/ 51 h 175"/>
                  <a:gd name="T22" fmla="*/ 37 w 180"/>
                  <a:gd name="T23" fmla="*/ 99 h 175"/>
                  <a:gd name="T24" fmla="*/ 37 w 180"/>
                  <a:gd name="T25" fmla="*/ 113 h 175"/>
                  <a:gd name="T26" fmla="*/ 37 w 180"/>
                  <a:gd name="T27" fmla="*/ 119 h 175"/>
                  <a:gd name="T28" fmla="*/ 44 w 180"/>
                  <a:gd name="T29" fmla="*/ 119 h 175"/>
                  <a:gd name="T30" fmla="*/ 56 w 180"/>
                  <a:gd name="T31" fmla="*/ 119 h 175"/>
                  <a:gd name="T32" fmla="*/ 116 w 180"/>
                  <a:gd name="T33" fmla="*/ 119 h 175"/>
                  <a:gd name="T34" fmla="*/ 180 w 180"/>
                  <a:gd name="T35" fmla="*/ 0 h 175"/>
                  <a:gd name="T36" fmla="*/ 180 w 180"/>
                  <a:gd name="T37" fmla="*/ 109 h 175"/>
                  <a:gd name="T38" fmla="*/ 165 w 180"/>
                  <a:gd name="T39" fmla="*/ 109 h 175"/>
                  <a:gd name="T40" fmla="*/ 165 w 180"/>
                  <a:gd name="T41" fmla="*/ 148 h 175"/>
                  <a:gd name="T42" fmla="*/ 126 w 180"/>
                  <a:gd name="T43" fmla="*/ 109 h 175"/>
                  <a:gd name="T44" fmla="*/ 46 w 180"/>
                  <a:gd name="T45" fmla="*/ 109 h 175"/>
                  <a:gd name="T46" fmla="*/ 46 w 180"/>
                  <a:gd name="T47" fmla="*/ 0 h 175"/>
                  <a:gd name="T48" fmla="*/ 180 w 180"/>
                  <a:gd name="T49" fmla="*/ 0 h 175"/>
                  <a:gd name="T50" fmla="*/ 172 w 180"/>
                  <a:gd name="T51" fmla="*/ 7 h 175"/>
                  <a:gd name="T52" fmla="*/ 54 w 180"/>
                  <a:gd name="T53" fmla="*/ 7 h 175"/>
                  <a:gd name="T54" fmla="*/ 54 w 180"/>
                  <a:gd name="T55" fmla="*/ 103 h 175"/>
                  <a:gd name="T56" fmla="*/ 130 w 180"/>
                  <a:gd name="T57" fmla="*/ 103 h 175"/>
                  <a:gd name="T58" fmla="*/ 157 w 180"/>
                  <a:gd name="T59" fmla="*/ 130 h 175"/>
                  <a:gd name="T60" fmla="*/ 157 w 180"/>
                  <a:gd name="T61" fmla="*/ 103 h 175"/>
                  <a:gd name="T62" fmla="*/ 172 w 180"/>
                  <a:gd name="T63" fmla="*/ 103 h 175"/>
                  <a:gd name="T64" fmla="*/ 172 w 180"/>
                  <a:gd name="T65" fmla="*/ 7 h 175"/>
                  <a:gd name="T66" fmla="*/ 79 w 180"/>
                  <a:gd name="T67" fmla="*/ 79 h 175"/>
                  <a:gd name="T68" fmla="*/ 143 w 180"/>
                  <a:gd name="T69" fmla="*/ 79 h 175"/>
                  <a:gd name="T70" fmla="*/ 143 w 180"/>
                  <a:gd name="T71" fmla="*/ 72 h 175"/>
                  <a:gd name="T72" fmla="*/ 79 w 180"/>
                  <a:gd name="T73" fmla="*/ 72 h 175"/>
                  <a:gd name="T74" fmla="*/ 79 w 180"/>
                  <a:gd name="T75" fmla="*/ 79 h 175"/>
                  <a:gd name="T76" fmla="*/ 158 w 180"/>
                  <a:gd name="T77" fmla="*/ 49 h 175"/>
                  <a:gd name="T78" fmla="*/ 71 w 180"/>
                  <a:gd name="T79" fmla="*/ 49 h 175"/>
                  <a:gd name="T80" fmla="*/ 71 w 180"/>
                  <a:gd name="T81" fmla="*/ 56 h 175"/>
                  <a:gd name="T82" fmla="*/ 158 w 180"/>
                  <a:gd name="T83" fmla="*/ 56 h 175"/>
                  <a:gd name="T84" fmla="*/ 158 w 180"/>
                  <a:gd name="T85" fmla="*/ 49 h 175"/>
                  <a:gd name="T86" fmla="*/ 115 w 180"/>
                  <a:gd name="T87" fmla="*/ 27 h 175"/>
                  <a:gd name="T88" fmla="*/ 86 w 180"/>
                  <a:gd name="T89" fmla="*/ 27 h 175"/>
                  <a:gd name="T90" fmla="*/ 86 w 180"/>
                  <a:gd name="T91" fmla="*/ 32 h 175"/>
                  <a:gd name="T92" fmla="*/ 115 w 180"/>
                  <a:gd name="T93" fmla="*/ 32 h 175"/>
                  <a:gd name="T94" fmla="*/ 115 w 180"/>
                  <a:gd name="T95" fmla="*/ 2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5">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7" name="Freeform 158"/>
              <p:cNvSpPr>
                <a:spLocks noEditPoints="1"/>
              </p:cNvSpPr>
              <p:nvPr userDrawn="1"/>
            </p:nvSpPr>
            <p:spPr bwMode="auto">
              <a:xfrm>
                <a:off x="2679" y="2049"/>
                <a:ext cx="154" cy="154"/>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8" name="Freeform 159"/>
              <p:cNvSpPr>
                <a:spLocks noEditPoints="1"/>
              </p:cNvSpPr>
              <p:nvPr userDrawn="1"/>
            </p:nvSpPr>
            <p:spPr bwMode="auto">
              <a:xfrm>
                <a:off x="2116" y="2361"/>
                <a:ext cx="173"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9" name="Freeform 160"/>
              <p:cNvSpPr>
                <a:spLocks noEditPoints="1"/>
              </p:cNvSpPr>
              <p:nvPr userDrawn="1"/>
            </p:nvSpPr>
            <p:spPr bwMode="auto">
              <a:xfrm>
                <a:off x="7609" y="1849"/>
                <a:ext cx="171" cy="173"/>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0" name="Freeform 161"/>
              <p:cNvSpPr>
                <a:spLocks noEditPoints="1"/>
              </p:cNvSpPr>
              <p:nvPr userDrawn="1"/>
            </p:nvSpPr>
            <p:spPr bwMode="auto">
              <a:xfrm>
                <a:off x="2407" y="2281"/>
                <a:ext cx="167" cy="169"/>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1" name="Freeform 162"/>
              <p:cNvSpPr>
                <a:spLocks noEditPoints="1"/>
              </p:cNvSpPr>
              <p:nvPr userDrawn="1"/>
            </p:nvSpPr>
            <p:spPr bwMode="auto">
              <a:xfrm>
                <a:off x="6060" y="341"/>
                <a:ext cx="167"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2" name="Oval 163"/>
              <p:cNvSpPr>
                <a:spLocks noChangeArrowheads="1"/>
              </p:cNvSpPr>
              <p:nvPr userDrawn="1"/>
            </p:nvSpPr>
            <p:spPr bwMode="auto">
              <a:xfrm>
                <a:off x="5202" y="2763"/>
                <a:ext cx="18" cy="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3" name="Oval 164"/>
              <p:cNvSpPr>
                <a:spLocks noChangeArrowheads="1"/>
              </p:cNvSpPr>
              <p:nvPr userDrawn="1"/>
            </p:nvSpPr>
            <p:spPr bwMode="auto">
              <a:xfrm>
                <a:off x="5245" y="2763"/>
                <a:ext cx="19" cy="1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4" name="Freeform 165"/>
              <p:cNvSpPr>
                <a:spLocks noEditPoints="1"/>
              </p:cNvSpPr>
              <p:nvPr userDrawn="1"/>
            </p:nvSpPr>
            <p:spPr bwMode="auto">
              <a:xfrm>
                <a:off x="5140" y="2639"/>
                <a:ext cx="161" cy="115"/>
              </a:xfrm>
              <a:custGeom>
                <a:avLst/>
                <a:gdLst>
                  <a:gd name="T0" fmla="*/ 161 w 161"/>
                  <a:gd name="T1" fmla="*/ 18 h 115"/>
                  <a:gd name="T2" fmla="*/ 31 w 161"/>
                  <a:gd name="T3" fmla="*/ 18 h 115"/>
                  <a:gd name="T4" fmla="*/ 26 w 161"/>
                  <a:gd name="T5" fmla="*/ 0 h 115"/>
                  <a:gd name="T6" fmla="*/ 0 w 161"/>
                  <a:gd name="T7" fmla="*/ 0 h 115"/>
                  <a:gd name="T8" fmla="*/ 0 w 161"/>
                  <a:gd name="T9" fmla="*/ 11 h 115"/>
                  <a:gd name="T10" fmla="*/ 18 w 161"/>
                  <a:gd name="T11" fmla="*/ 11 h 115"/>
                  <a:gd name="T12" fmla="*/ 47 w 161"/>
                  <a:gd name="T13" fmla="*/ 115 h 115"/>
                  <a:gd name="T14" fmla="*/ 137 w 161"/>
                  <a:gd name="T15" fmla="*/ 115 h 115"/>
                  <a:gd name="T16" fmla="*/ 141 w 161"/>
                  <a:gd name="T17" fmla="*/ 104 h 115"/>
                  <a:gd name="T18" fmla="*/ 55 w 161"/>
                  <a:gd name="T19" fmla="*/ 104 h 115"/>
                  <a:gd name="T20" fmla="*/ 52 w 161"/>
                  <a:gd name="T21" fmla="*/ 92 h 115"/>
                  <a:gd name="T22" fmla="*/ 144 w 161"/>
                  <a:gd name="T23" fmla="*/ 92 h 115"/>
                  <a:gd name="T24" fmla="*/ 161 w 161"/>
                  <a:gd name="T25" fmla="*/ 18 h 115"/>
                  <a:gd name="T26" fmla="*/ 50 w 161"/>
                  <a:gd name="T27" fmla="*/ 85 h 115"/>
                  <a:gd name="T28" fmla="*/ 33 w 161"/>
                  <a:gd name="T29" fmla="*/ 26 h 115"/>
                  <a:gd name="T30" fmla="*/ 151 w 161"/>
                  <a:gd name="T31" fmla="*/ 26 h 115"/>
                  <a:gd name="T32" fmla="*/ 137 w 161"/>
                  <a:gd name="T33" fmla="*/ 85 h 115"/>
                  <a:gd name="T34" fmla="*/ 50 w 161"/>
                  <a:gd name="T35" fmla="*/ 8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15">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5" name="Freeform 166"/>
              <p:cNvSpPr>
                <a:spLocks/>
              </p:cNvSpPr>
              <p:nvPr userDrawn="1"/>
            </p:nvSpPr>
            <p:spPr bwMode="auto">
              <a:xfrm>
                <a:off x="5200" y="2702"/>
                <a:ext cx="66" cy="9"/>
              </a:xfrm>
              <a:custGeom>
                <a:avLst/>
                <a:gdLst>
                  <a:gd name="T0" fmla="*/ 2 w 66"/>
                  <a:gd name="T1" fmla="*/ 9 h 9"/>
                  <a:gd name="T2" fmla="*/ 64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4" y="9"/>
                    </a:lnTo>
                    <a:lnTo>
                      <a:pt x="66" y="0"/>
                    </a:lnTo>
                    <a:lnTo>
                      <a:pt x="0" y="0"/>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6" name="Freeform 167"/>
              <p:cNvSpPr>
                <a:spLocks/>
              </p:cNvSpPr>
              <p:nvPr userDrawn="1"/>
            </p:nvSpPr>
            <p:spPr bwMode="auto">
              <a:xfrm>
                <a:off x="5193" y="2677"/>
                <a:ext cx="79" cy="7"/>
              </a:xfrm>
              <a:custGeom>
                <a:avLst/>
                <a:gdLst>
                  <a:gd name="T0" fmla="*/ 2 w 79"/>
                  <a:gd name="T1" fmla="*/ 7 h 7"/>
                  <a:gd name="T2" fmla="*/ 78 w 79"/>
                  <a:gd name="T3" fmla="*/ 7 h 7"/>
                  <a:gd name="T4" fmla="*/ 79 w 79"/>
                  <a:gd name="T5" fmla="*/ 0 h 7"/>
                  <a:gd name="T6" fmla="*/ 0 w 79"/>
                  <a:gd name="T7" fmla="*/ 0 h 7"/>
                  <a:gd name="T8" fmla="*/ 2 w 79"/>
                  <a:gd name="T9" fmla="*/ 7 h 7"/>
                </a:gdLst>
                <a:ahLst/>
                <a:cxnLst>
                  <a:cxn ang="0">
                    <a:pos x="T0" y="T1"/>
                  </a:cxn>
                  <a:cxn ang="0">
                    <a:pos x="T2" y="T3"/>
                  </a:cxn>
                  <a:cxn ang="0">
                    <a:pos x="T4" y="T5"/>
                  </a:cxn>
                  <a:cxn ang="0">
                    <a:pos x="T6" y="T7"/>
                  </a:cxn>
                  <a:cxn ang="0">
                    <a:pos x="T8" y="T9"/>
                  </a:cxn>
                </a:cxnLst>
                <a:rect l="0" t="0" r="r" b="b"/>
                <a:pathLst>
                  <a:path w="79" h="7">
                    <a:moveTo>
                      <a:pt x="2" y="7"/>
                    </a:moveTo>
                    <a:lnTo>
                      <a:pt x="78" y="7"/>
                    </a:lnTo>
                    <a:lnTo>
                      <a:pt x="79" y="0"/>
                    </a:lnTo>
                    <a:lnTo>
                      <a:pt x="0" y="0"/>
                    </a:lnTo>
                    <a:lnTo>
                      <a:pt x="2"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7" name="Freeform 168"/>
              <p:cNvSpPr>
                <a:spLocks/>
              </p:cNvSpPr>
              <p:nvPr userDrawn="1"/>
            </p:nvSpPr>
            <p:spPr bwMode="auto">
              <a:xfrm>
                <a:off x="-427" y="781"/>
                <a:ext cx="226" cy="105"/>
              </a:xfrm>
              <a:custGeom>
                <a:avLst/>
                <a:gdLst>
                  <a:gd name="T0" fmla="*/ 205 w 226"/>
                  <a:gd name="T1" fmla="*/ 46 h 105"/>
                  <a:gd name="T2" fmla="*/ 226 w 226"/>
                  <a:gd name="T3" fmla="*/ 37 h 105"/>
                  <a:gd name="T4" fmla="*/ 114 w 226"/>
                  <a:gd name="T5" fmla="*/ 0 h 105"/>
                  <a:gd name="T6" fmla="*/ 0 w 226"/>
                  <a:gd name="T7" fmla="*/ 37 h 105"/>
                  <a:gd name="T8" fmla="*/ 114 w 226"/>
                  <a:gd name="T9" fmla="*/ 76 h 105"/>
                  <a:gd name="T10" fmla="*/ 198 w 226"/>
                  <a:gd name="T11" fmla="*/ 47 h 105"/>
                  <a:gd name="T12" fmla="*/ 198 w 226"/>
                  <a:gd name="T13" fmla="*/ 88 h 105"/>
                  <a:gd name="T14" fmla="*/ 193 w 226"/>
                  <a:gd name="T15" fmla="*/ 88 h 105"/>
                  <a:gd name="T16" fmla="*/ 193 w 226"/>
                  <a:gd name="T17" fmla="*/ 105 h 105"/>
                  <a:gd name="T18" fmla="*/ 215 w 226"/>
                  <a:gd name="T19" fmla="*/ 105 h 105"/>
                  <a:gd name="T20" fmla="*/ 215 w 226"/>
                  <a:gd name="T21" fmla="*/ 88 h 105"/>
                  <a:gd name="T22" fmla="*/ 205 w 226"/>
                  <a:gd name="T23" fmla="*/ 88 h 105"/>
                  <a:gd name="T24" fmla="*/ 205 w 226"/>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05">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8" name="Freeform 169"/>
              <p:cNvSpPr>
                <a:spLocks noEditPoints="1"/>
              </p:cNvSpPr>
              <p:nvPr userDrawn="1"/>
            </p:nvSpPr>
            <p:spPr bwMode="auto">
              <a:xfrm>
                <a:off x="-384" y="849"/>
                <a:ext cx="138" cy="75"/>
              </a:xfrm>
              <a:custGeom>
                <a:avLst/>
                <a:gdLst>
                  <a:gd name="T0" fmla="*/ 0 w 138"/>
                  <a:gd name="T1" fmla="*/ 0 h 75"/>
                  <a:gd name="T2" fmla="*/ 0 w 138"/>
                  <a:gd name="T3" fmla="*/ 58 h 75"/>
                  <a:gd name="T4" fmla="*/ 27 w 138"/>
                  <a:gd name="T5" fmla="*/ 58 h 75"/>
                  <a:gd name="T6" fmla="*/ 27 w 138"/>
                  <a:gd name="T7" fmla="*/ 75 h 75"/>
                  <a:gd name="T8" fmla="*/ 118 w 138"/>
                  <a:gd name="T9" fmla="*/ 75 h 75"/>
                  <a:gd name="T10" fmla="*/ 118 w 138"/>
                  <a:gd name="T11" fmla="*/ 58 h 75"/>
                  <a:gd name="T12" fmla="*/ 138 w 138"/>
                  <a:gd name="T13" fmla="*/ 58 h 75"/>
                  <a:gd name="T14" fmla="*/ 138 w 138"/>
                  <a:gd name="T15" fmla="*/ 0 h 75"/>
                  <a:gd name="T16" fmla="*/ 71 w 138"/>
                  <a:gd name="T17" fmla="*/ 23 h 75"/>
                  <a:gd name="T18" fmla="*/ 0 w 138"/>
                  <a:gd name="T19" fmla="*/ 0 h 75"/>
                  <a:gd name="T20" fmla="*/ 130 w 138"/>
                  <a:gd name="T21" fmla="*/ 50 h 75"/>
                  <a:gd name="T22" fmla="*/ 110 w 138"/>
                  <a:gd name="T23" fmla="*/ 50 h 75"/>
                  <a:gd name="T24" fmla="*/ 110 w 138"/>
                  <a:gd name="T25" fmla="*/ 69 h 75"/>
                  <a:gd name="T26" fmla="*/ 34 w 138"/>
                  <a:gd name="T27" fmla="*/ 69 h 75"/>
                  <a:gd name="T28" fmla="*/ 34 w 138"/>
                  <a:gd name="T29" fmla="*/ 50 h 75"/>
                  <a:gd name="T30" fmla="*/ 7 w 138"/>
                  <a:gd name="T31" fmla="*/ 50 h 75"/>
                  <a:gd name="T32" fmla="*/ 7 w 138"/>
                  <a:gd name="T33" fmla="*/ 10 h 75"/>
                  <a:gd name="T34" fmla="*/ 71 w 138"/>
                  <a:gd name="T35" fmla="*/ 32 h 75"/>
                  <a:gd name="T36" fmla="*/ 130 w 138"/>
                  <a:gd name="T37" fmla="*/ 11 h 75"/>
                  <a:gd name="T38" fmla="*/ 130 w 138"/>
                  <a:gd name="T39"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75">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9" name="Freeform 170"/>
              <p:cNvSpPr>
                <a:spLocks noEditPoints="1"/>
              </p:cNvSpPr>
              <p:nvPr userDrawn="1"/>
            </p:nvSpPr>
            <p:spPr bwMode="auto">
              <a:xfrm>
                <a:off x="6389" y="2603"/>
                <a:ext cx="174" cy="175"/>
              </a:xfrm>
              <a:custGeom>
                <a:avLst/>
                <a:gdLst>
                  <a:gd name="T0" fmla="*/ 0 w 174"/>
                  <a:gd name="T1" fmla="*/ 0 h 175"/>
                  <a:gd name="T2" fmla="*/ 0 w 174"/>
                  <a:gd name="T3" fmla="*/ 175 h 175"/>
                  <a:gd name="T4" fmla="*/ 174 w 174"/>
                  <a:gd name="T5" fmla="*/ 175 h 175"/>
                  <a:gd name="T6" fmla="*/ 174 w 174"/>
                  <a:gd name="T7" fmla="*/ 0 h 175"/>
                  <a:gd name="T8" fmla="*/ 0 w 174"/>
                  <a:gd name="T9" fmla="*/ 0 h 175"/>
                  <a:gd name="T10" fmla="*/ 167 w 174"/>
                  <a:gd name="T11" fmla="*/ 167 h 175"/>
                  <a:gd name="T12" fmla="*/ 8 w 174"/>
                  <a:gd name="T13" fmla="*/ 167 h 175"/>
                  <a:gd name="T14" fmla="*/ 8 w 174"/>
                  <a:gd name="T15" fmla="*/ 9 h 175"/>
                  <a:gd name="T16" fmla="*/ 167 w 174"/>
                  <a:gd name="T17" fmla="*/ 9 h 175"/>
                  <a:gd name="T18" fmla="*/ 167 w 174"/>
                  <a:gd name="T1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5">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0" name="Freeform 171"/>
              <p:cNvSpPr>
                <a:spLocks/>
              </p:cNvSpPr>
              <p:nvPr userDrawn="1"/>
            </p:nvSpPr>
            <p:spPr bwMode="auto">
              <a:xfrm>
                <a:off x="6421" y="2652"/>
                <a:ext cx="110" cy="102"/>
              </a:xfrm>
              <a:custGeom>
                <a:avLst/>
                <a:gdLst>
                  <a:gd name="T0" fmla="*/ 8 w 110"/>
                  <a:gd name="T1" fmla="*/ 67 h 102"/>
                  <a:gd name="T2" fmla="*/ 26 w 110"/>
                  <a:gd name="T3" fmla="*/ 67 h 102"/>
                  <a:gd name="T4" fmla="*/ 26 w 110"/>
                  <a:gd name="T5" fmla="*/ 102 h 102"/>
                  <a:gd name="T6" fmla="*/ 26 w 110"/>
                  <a:gd name="T7" fmla="*/ 102 h 102"/>
                  <a:gd name="T8" fmla="*/ 33 w 110"/>
                  <a:gd name="T9" fmla="*/ 102 h 102"/>
                  <a:gd name="T10" fmla="*/ 33 w 110"/>
                  <a:gd name="T11" fmla="*/ 102 h 102"/>
                  <a:gd name="T12" fmla="*/ 33 w 110"/>
                  <a:gd name="T13" fmla="*/ 44 h 102"/>
                  <a:gd name="T14" fmla="*/ 52 w 110"/>
                  <a:gd name="T15" fmla="*/ 44 h 102"/>
                  <a:gd name="T16" fmla="*/ 52 w 110"/>
                  <a:gd name="T17" fmla="*/ 102 h 102"/>
                  <a:gd name="T18" fmla="*/ 52 w 110"/>
                  <a:gd name="T19" fmla="*/ 102 h 102"/>
                  <a:gd name="T20" fmla="*/ 60 w 110"/>
                  <a:gd name="T21" fmla="*/ 102 h 102"/>
                  <a:gd name="T22" fmla="*/ 60 w 110"/>
                  <a:gd name="T23" fmla="*/ 102 h 102"/>
                  <a:gd name="T24" fmla="*/ 60 w 110"/>
                  <a:gd name="T25" fmla="*/ 30 h 102"/>
                  <a:gd name="T26" fmla="*/ 77 w 110"/>
                  <a:gd name="T27" fmla="*/ 30 h 102"/>
                  <a:gd name="T28" fmla="*/ 77 w 110"/>
                  <a:gd name="T29" fmla="*/ 102 h 102"/>
                  <a:gd name="T30" fmla="*/ 78 w 110"/>
                  <a:gd name="T31" fmla="*/ 102 h 102"/>
                  <a:gd name="T32" fmla="*/ 85 w 110"/>
                  <a:gd name="T33" fmla="*/ 102 h 102"/>
                  <a:gd name="T34" fmla="*/ 85 w 110"/>
                  <a:gd name="T35" fmla="*/ 102 h 102"/>
                  <a:gd name="T36" fmla="*/ 85 w 110"/>
                  <a:gd name="T37" fmla="*/ 7 h 102"/>
                  <a:gd name="T38" fmla="*/ 104 w 110"/>
                  <a:gd name="T39" fmla="*/ 7 h 102"/>
                  <a:gd name="T40" fmla="*/ 104 w 110"/>
                  <a:gd name="T41" fmla="*/ 102 h 102"/>
                  <a:gd name="T42" fmla="*/ 110 w 110"/>
                  <a:gd name="T43" fmla="*/ 102 h 102"/>
                  <a:gd name="T44" fmla="*/ 110 w 110"/>
                  <a:gd name="T45" fmla="*/ 0 h 102"/>
                  <a:gd name="T46" fmla="*/ 78 w 110"/>
                  <a:gd name="T47" fmla="*/ 0 h 102"/>
                  <a:gd name="T48" fmla="*/ 78 w 110"/>
                  <a:gd name="T49" fmla="*/ 23 h 102"/>
                  <a:gd name="T50" fmla="*/ 52 w 110"/>
                  <a:gd name="T51" fmla="*/ 23 h 102"/>
                  <a:gd name="T52" fmla="*/ 52 w 110"/>
                  <a:gd name="T53" fmla="*/ 35 h 102"/>
                  <a:gd name="T54" fmla="*/ 26 w 110"/>
                  <a:gd name="T55" fmla="*/ 35 h 102"/>
                  <a:gd name="T56" fmla="*/ 26 w 110"/>
                  <a:gd name="T57" fmla="*/ 59 h 102"/>
                  <a:gd name="T58" fmla="*/ 0 w 110"/>
                  <a:gd name="T59" fmla="*/ 59 h 102"/>
                  <a:gd name="T60" fmla="*/ 0 w 110"/>
                  <a:gd name="T61" fmla="*/ 102 h 102"/>
                  <a:gd name="T62" fmla="*/ 8 w 110"/>
                  <a:gd name="T63" fmla="*/ 102 h 102"/>
                  <a:gd name="T64" fmla="*/ 8 w 110"/>
                  <a:gd name="T65"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02">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1" name="Freeform 172"/>
              <p:cNvSpPr>
                <a:spLocks noEditPoints="1"/>
              </p:cNvSpPr>
              <p:nvPr userDrawn="1"/>
            </p:nvSpPr>
            <p:spPr bwMode="auto">
              <a:xfrm>
                <a:off x="6100" y="1190"/>
                <a:ext cx="151" cy="173"/>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2" name="Freeform 173"/>
              <p:cNvSpPr>
                <a:spLocks noEditPoints="1"/>
              </p:cNvSpPr>
              <p:nvPr userDrawn="1"/>
            </p:nvSpPr>
            <p:spPr bwMode="auto">
              <a:xfrm>
                <a:off x="5741" y="1507"/>
                <a:ext cx="193" cy="170"/>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3" name="Oval 174"/>
              <p:cNvSpPr>
                <a:spLocks noChangeArrowheads="1"/>
              </p:cNvSpPr>
              <p:nvPr userDrawn="1"/>
            </p:nvSpPr>
            <p:spPr bwMode="auto">
              <a:xfrm>
                <a:off x="5831" y="1625"/>
                <a:ext cx="10" cy="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4" name="Freeform 175"/>
              <p:cNvSpPr>
                <a:spLocks noEditPoints="1"/>
              </p:cNvSpPr>
              <p:nvPr userDrawn="1"/>
            </p:nvSpPr>
            <p:spPr bwMode="auto">
              <a:xfrm>
                <a:off x="3914" y="437"/>
                <a:ext cx="193" cy="168"/>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5" name="Oval 176"/>
              <p:cNvSpPr>
                <a:spLocks noChangeArrowheads="1"/>
              </p:cNvSpPr>
              <p:nvPr userDrawn="1"/>
            </p:nvSpPr>
            <p:spPr bwMode="auto">
              <a:xfrm>
                <a:off x="4005" y="555"/>
                <a:ext cx="10" cy="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6" name="Freeform 177"/>
              <p:cNvSpPr>
                <a:spLocks/>
              </p:cNvSpPr>
              <p:nvPr userDrawn="1"/>
            </p:nvSpPr>
            <p:spPr bwMode="auto">
              <a:xfrm>
                <a:off x="6019" y="2265"/>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7" name="Rectangle 178"/>
              <p:cNvSpPr>
                <a:spLocks noChangeArrowheads="1"/>
              </p:cNvSpPr>
              <p:nvPr userDrawn="1"/>
            </p:nvSpPr>
            <p:spPr bwMode="auto">
              <a:xfrm>
                <a:off x="6019" y="2324"/>
                <a:ext cx="146"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8" name="Freeform 179"/>
              <p:cNvSpPr>
                <a:spLocks/>
              </p:cNvSpPr>
              <p:nvPr userDrawn="1"/>
            </p:nvSpPr>
            <p:spPr bwMode="auto">
              <a:xfrm>
                <a:off x="6019" y="2370"/>
                <a:ext cx="146" cy="43"/>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9" name="Freeform 180"/>
              <p:cNvSpPr>
                <a:spLocks noEditPoints="1"/>
              </p:cNvSpPr>
              <p:nvPr userDrawn="1"/>
            </p:nvSpPr>
            <p:spPr bwMode="auto">
              <a:xfrm>
                <a:off x="5348" y="518"/>
                <a:ext cx="156" cy="154"/>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0" name="Freeform 181"/>
              <p:cNvSpPr>
                <a:spLocks noEditPoints="1"/>
              </p:cNvSpPr>
              <p:nvPr userDrawn="1"/>
            </p:nvSpPr>
            <p:spPr bwMode="auto">
              <a:xfrm>
                <a:off x="5836" y="1993"/>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1" name="Freeform 182"/>
              <p:cNvSpPr>
                <a:spLocks noEditPoints="1"/>
              </p:cNvSpPr>
              <p:nvPr userDrawn="1"/>
            </p:nvSpPr>
            <p:spPr bwMode="auto">
              <a:xfrm>
                <a:off x="6038" y="1882"/>
                <a:ext cx="111"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2" name="Freeform 183"/>
              <p:cNvSpPr>
                <a:spLocks noEditPoints="1"/>
              </p:cNvSpPr>
              <p:nvPr userDrawn="1"/>
            </p:nvSpPr>
            <p:spPr bwMode="auto">
              <a:xfrm>
                <a:off x="6243" y="1993"/>
                <a:ext cx="110"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3" name="Freeform 184"/>
              <p:cNvSpPr>
                <a:spLocks noEditPoints="1"/>
              </p:cNvSpPr>
              <p:nvPr userDrawn="1"/>
            </p:nvSpPr>
            <p:spPr bwMode="auto">
              <a:xfrm>
                <a:off x="1211" y="494"/>
                <a:ext cx="156" cy="96"/>
              </a:xfrm>
              <a:custGeom>
                <a:avLst/>
                <a:gdLst>
                  <a:gd name="T0" fmla="*/ 156 w 156"/>
                  <a:gd name="T1" fmla="*/ 96 h 96"/>
                  <a:gd name="T2" fmla="*/ 0 w 156"/>
                  <a:gd name="T3" fmla="*/ 96 h 96"/>
                  <a:gd name="T4" fmla="*/ 0 w 156"/>
                  <a:gd name="T5" fmla="*/ 0 h 96"/>
                  <a:gd name="T6" fmla="*/ 156 w 156"/>
                  <a:gd name="T7" fmla="*/ 0 h 96"/>
                  <a:gd name="T8" fmla="*/ 156 w 156"/>
                  <a:gd name="T9" fmla="*/ 96 h 96"/>
                  <a:gd name="T10" fmla="*/ 9 w 156"/>
                  <a:gd name="T11" fmla="*/ 87 h 96"/>
                  <a:gd name="T12" fmla="*/ 146 w 156"/>
                  <a:gd name="T13" fmla="*/ 87 h 96"/>
                  <a:gd name="T14" fmla="*/ 146 w 156"/>
                  <a:gd name="T15" fmla="*/ 8 h 96"/>
                  <a:gd name="T16" fmla="*/ 9 w 156"/>
                  <a:gd name="T17" fmla="*/ 8 h 96"/>
                  <a:gd name="T18" fmla="*/ 9 w 156"/>
                  <a:gd name="T19" fmla="*/ 8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96">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4" name="Freeform 185"/>
              <p:cNvSpPr>
                <a:spLocks/>
              </p:cNvSpPr>
              <p:nvPr userDrawn="1"/>
            </p:nvSpPr>
            <p:spPr bwMode="auto">
              <a:xfrm>
                <a:off x="1230" y="513"/>
                <a:ext cx="151" cy="90"/>
              </a:xfrm>
              <a:custGeom>
                <a:avLst/>
                <a:gdLst>
                  <a:gd name="T0" fmla="*/ 151 w 151"/>
                  <a:gd name="T1" fmla="*/ 90 h 90"/>
                  <a:gd name="T2" fmla="*/ 0 w 151"/>
                  <a:gd name="T3" fmla="*/ 90 h 90"/>
                  <a:gd name="T4" fmla="*/ 0 w 151"/>
                  <a:gd name="T5" fmla="*/ 82 h 90"/>
                  <a:gd name="T6" fmla="*/ 142 w 151"/>
                  <a:gd name="T7" fmla="*/ 82 h 90"/>
                  <a:gd name="T8" fmla="*/ 142 w 151"/>
                  <a:gd name="T9" fmla="*/ 0 h 90"/>
                  <a:gd name="T10" fmla="*/ 151 w 151"/>
                  <a:gd name="T11" fmla="*/ 0 h 90"/>
                  <a:gd name="T12" fmla="*/ 151 w 151"/>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51" h="90">
                    <a:moveTo>
                      <a:pt x="151" y="90"/>
                    </a:moveTo>
                    <a:lnTo>
                      <a:pt x="0" y="90"/>
                    </a:lnTo>
                    <a:lnTo>
                      <a:pt x="0" y="82"/>
                    </a:lnTo>
                    <a:lnTo>
                      <a:pt x="142" y="82"/>
                    </a:lnTo>
                    <a:lnTo>
                      <a:pt x="142" y="0"/>
                    </a:lnTo>
                    <a:lnTo>
                      <a:pt x="151" y="0"/>
                    </a:lnTo>
                    <a:lnTo>
                      <a:pt x="151"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5" name="Freeform 186"/>
              <p:cNvSpPr>
                <a:spLocks/>
              </p:cNvSpPr>
              <p:nvPr userDrawn="1"/>
            </p:nvSpPr>
            <p:spPr bwMode="auto">
              <a:xfrm>
                <a:off x="1243" y="526"/>
                <a:ext cx="151" cy="92"/>
              </a:xfrm>
              <a:custGeom>
                <a:avLst/>
                <a:gdLst>
                  <a:gd name="T0" fmla="*/ 151 w 151"/>
                  <a:gd name="T1" fmla="*/ 92 h 92"/>
                  <a:gd name="T2" fmla="*/ 0 w 151"/>
                  <a:gd name="T3" fmla="*/ 92 h 92"/>
                  <a:gd name="T4" fmla="*/ 0 w 151"/>
                  <a:gd name="T5" fmla="*/ 84 h 92"/>
                  <a:gd name="T6" fmla="*/ 143 w 151"/>
                  <a:gd name="T7" fmla="*/ 84 h 92"/>
                  <a:gd name="T8" fmla="*/ 143 w 151"/>
                  <a:gd name="T9" fmla="*/ 0 h 92"/>
                  <a:gd name="T10" fmla="*/ 151 w 151"/>
                  <a:gd name="T11" fmla="*/ 0 h 92"/>
                  <a:gd name="T12" fmla="*/ 151 w 151"/>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51" h="92">
                    <a:moveTo>
                      <a:pt x="151" y="92"/>
                    </a:moveTo>
                    <a:lnTo>
                      <a:pt x="0" y="92"/>
                    </a:lnTo>
                    <a:lnTo>
                      <a:pt x="0" y="84"/>
                    </a:lnTo>
                    <a:lnTo>
                      <a:pt x="143" y="84"/>
                    </a:lnTo>
                    <a:lnTo>
                      <a:pt x="143" y="0"/>
                    </a:lnTo>
                    <a:lnTo>
                      <a:pt x="151" y="0"/>
                    </a:lnTo>
                    <a:lnTo>
                      <a:pt x="151" y="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6" name="Freeform 187"/>
              <p:cNvSpPr>
                <a:spLocks/>
              </p:cNvSpPr>
              <p:nvPr userDrawn="1"/>
            </p:nvSpPr>
            <p:spPr bwMode="auto">
              <a:xfrm>
                <a:off x="1277" y="516"/>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7" name="Freeform 188"/>
              <p:cNvSpPr>
                <a:spLocks noEditPoints="1"/>
              </p:cNvSpPr>
              <p:nvPr userDrawn="1"/>
            </p:nvSpPr>
            <p:spPr bwMode="auto">
              <a:xfrm>
                <a:off x="780" y="1005"/>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8" name="Freeform 189"/>
              <p:cNvSpPr>
                <a:spLocks noEditPoints="1"/>
              </p:cNvSpPr>
              <p:nvPr userDrawn="1"/>
            </p:nvSpPr>
            <p:spPr bwMode="auto">
              <a:xfrm>
                <a:off x="1270" y="2062"/>
                <a:ext cx="170" cy="170"/>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9" name="Freeform 190"/>
              <p:cNvSpPr>
                <a:spLocks noEditPoints="1"/>
              </p:cNvSpPr>
              <p:nvPr userDrawn="1"/>
            </p:nvSpPr>
            <p:spPr bwMode="auto">
              <a:xfrm>
                <a:off x="159" y="2486"/>
                <a:ext cx="169" cy="169"/>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0" name="Freeform 191"/>
              <p:cNvSpPr>
                <a:spLocks/>
              </p:cNvSpPr>
              <p:nvPr userDrawn="1"/>
            </p:nvSpPr>
            <p:spPr bwMode="auto">
              <a:xfrm>
                <a:off x="227" y="430"/>
                <a:ext cx="147" cy="46"/>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1" name="Rectangle 192"/>
              <p:cNvSpPr>
                <a:spLocks noChangeArrowheads="1"/>
              </p:cNvSpPr>
              <p:nvPr userDrawn="1"/>
            </p:nvSpPr>
            <p:spPr bwMode="auto">
              <a:xfrm>
                <a:off x="227" y="489"/>
                <a:ext cx="147"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2" name="Freeform 193"/>
              <p:cNvSpPr>
                <a:spLocks/>
              </p:cNvSpPr>
              <p:nvPr userDrawn="1"/>
            </p:nvSpPr>
            <p:spPr bwMode="auto">
              <a:xfrm>
                <a:off x="227" y="534"/>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3" name="Freeform 194"/>
              <p:cNvSpPr>
                <a:spLocks/>
              </p:cNvSpPr>
              <p:nvPr userDrawn="1"/>
            </p:nvSpPr>
            <p:spPr bwMode="auto">
              <a:xfrm>
                <a:off x="508" y="1314"/>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4" name="Rectangle 195"/>
              <p:cNvSpPr>
                <a:spLocks noChangeArrowheads="1"/>
              </p:cNvSpPr>
              <p:nvPr userDrawn="1"/>
            </p:nvSpPr>
            <p:spPr bwMode="auto">
              <a:xfrm>
                <a:off x="508" y="1371"/>
                <a:ext cx="146" cy="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5" name="Freeform 196"/>
              <p:cNvSpPr>
                <a:spLocks/>
              </p:cNvSpPr>
              <p:nvPr userDrawn="1"/>
            </p:nvSpPr>
            <p:spPr bwMode="auto">
              <a:xfrm>
                <a:off x="508" y="1418"/>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6" name="Freeform 197"/>
              <p:cNvSpPr>
                <a:spLocks noEditPoints="1"/>
              </p:cNvSpPr>
              <p:nvPr userDrawn="1"/>
            </p:nvSpPr>
            <p:spPr bwMode="auto">
              <a:xfrm>
                <a:off x="551" y="177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7" name="Freeform 198"/>
              <p:cNvSpPr>
                <a:spLocks noEditPoints="1"/>
              </p:cNvSpPr>
              <p:nvPr userDrawn="1"/>
            </p:nvSpPr>
            <p:spPr bwMode="auto">
              <a:xfrm>
                <a:off x="-71" y="1571"/>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8" name="Freeform 199"/>
              <p:cNvSpPr>
                <a:spLocks/>
              </p:cNvSpPr>
              <p:nvPr userDrawn="1"/>
            </p:nvSpPr>
            <p:spPr bwMode="auto">
              <a:xfrm>
                <a:off x="251" y="2650"/>
                <a:ext cx="317" cy="264"/>
              </a:xfrm>
              <a:custGeom>
                <a:avLst/>
                <a:gdLst>
                  <a:gd name="T0" fmla="*/ 312 w 317"/>
                  <a:gd name="T1" fmla="*/ 264 h 264"/>
                  <a:gd name="T2" fmla="*/ 0 w 317"/>
                  <a:gd name="T3" fmla="*/ 7 h 264"/>
                  <a:gd name="T4" fmla="*/ 5 w 317"/>
                  <a:gd name="T5" fmla="*/ 0 h 264"/>
                  <a:gd name="T6" fmla="*/ 317 w 317"/>
                  <a:gd name="T7" fmla="*/ 257 h 264"/>
                  <a:gd name="T8" fmla="*/ 312 w 317"/>
                  <a:gd name="T9" fmla="*/ 264 h 264"/>
                </a:gdLst>
                <a:ahLst/>
                <a:cxnLst>
                  <a:cxn ang="0">
                    <a:pos x="T0" y="T1"/>
                  </a:cxn>
                  <a:cxn ang="0">
                    <a:pos x="T2" y="T3"/>
                  </a:cxn>
                  <a:cxn ang="0">
                    <a:pos x="T4" y="T5"/>
                  </a:cxn>
                  <a:cxn ang="0">
                    <a:pos x="T6" y="T7"/>
                  </a:cxn>
                  <a:cxn ang="0">
                    <a:pos x="T8" y="T9"/>
                  </a:cxn>
                </a:cxnLst>
                <a:rect l="0" t="0" r="r" b="b"/>
                <a:pathLst>
                  <a:path w="317" h="264">
                    <a:moveTo>
                      <a:pt x="312" y="264"/>
                    </a:moveTo>
                    <a:lnTo>
                      <a:pt x="0" y="7"/>
                    </a:lnTo>
                    <a:lnTo>
                      <a:pt x="5" y="0"/>
                    </a:lnTo>
                    <a:lnTo>
                      <a:pt x="317" y="257"/>
                    </a:lnTo>
                    <a:lnTo>
                      <a:pt x="312" y="2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9" name="Freeform 200"/>
              <p:cNvSpPr>
                <a:spLocks noEditPoints="1"/>
              </p:cNvSpPr>
              <p:nvPr userDrawn="1"/>
            </p:nvSpPr>
            <p:spPr bwMode="auto">
              <a:xfrm>
                <a:off x="1418" y="1610"/>
                <a:ext cx="235" cy="136"/>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0" name="Freeform 201"/>
              <p:cNvSpPr>
                <a:spLocks noEditPoints="1"/>
              </p:cNvSpPr>
              <p:nvPr userDrawn="1"/>
            </p:nvSpPr>
            <p:spPr bwMode="auto">
              <a:xfrm>
                <a:off x="1665" y="677"/>
                <a:ext cx="236" cy="136"/>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1" name="Freeform 202"/>
              <p:cNvSpPr>
                <a:spLocks noEditPoints="1"/>
              </p:cNvSpPr>
              <p:nvPr userDrawn="1"/>
            </p:nvSpPr>
            <p:spPr bwMode="auto">
              <a:xfrm>
                <a:off x="118" y="1676"/>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2" name="Freeform 203"/>
              <p:cNvSpPr>
                <a:spLocks noEditPoints="1"/>
              </p:cNvSpPr>
              <p:nvPr userDrawn="1"/>
            </p:nvSpPr>
            <p:spPr bwMode="auto">
              <a:xfrm>
                <a:off x="-274" y="1694"/>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3" name="Freeform 204"/>
              <p:cNvSpPr>
                <a:spLocks/>
              </p:cNvSpPr>
              <p:nvPr userDrawn="1"/>
            </p:nvSpPr>
            <p:spPr bwMode="auto">
              <a:xfrm>
                <a:off x="565" y="1864"/>
                <a:ext cx="373" cy="1052"/>
              </a:xfrm>
              <a:custGeom>
                <a:avLst/>
                <a:gdLst>
                  <a:gd name="T0" fmla="*/ 8 w 373"/>
                  <a:gd name="T1" fmla="*/ 1052 h 1052"/>
                  <a:gd name="T2" fmla="*/ 0 w 373"/>
                  <a:gd name="T3" fmla="*/ 1048 h 1052"/>
                  <a:gd name="T4" fmla="*/ 364 w 373"/>
                  <a:gd name="T5" fmla="*/ 0 h 1052"/>
                  <a:gd name="T6" fmla="*/ 373 w 373"/>
                  <a:gd name="T7" fmla="*/ 3 h 1052"/>
                  <a:gd name="T8" fmla="*/ 8 w 373"/>
                  <a:gd name="T9" fmla="*/ 1052 h 1052"/>
                </a:gdLst>
                <a:ahLst/>
                <a:cxnLst>
                  <a:cxn ang="0">
                    <a:pos x="T0" y="T1"/>
                  </a:cxn>
                  <a:cxn ang="0">
                    <a:pos x="T2" y="T3"/>
                  </a:cxn>
                  <a:cxn ang="0">
                    <a:pos x="T4" y="T5"/>
                  </a:cxn>
                  <a:cxn ang="0">
                    <a:pos x="T6" y="T7"/>
                  </a:cxn>
                  <a:cxn ang="0">
                    <a:pos x="T8" y="T9"/>
                  </a:cxn>
                </a:cxnLst>
                <a:rect l="0" t="0" r="r" b="b"/>
                <a:pathLst>
                  <a:path w="373" h="1052">
                    <a:moveTo>
                      <a:pt x="8" y="1052"/>
                    </a:moveTo>
                    <a:lnTo>
                      <a:pt x="0" y="1048"/>
                    </a:lnTo>
                    <a:lnTo>
                      <a:pt x="364" y="0"/>
                    </a:lnTo>
                    <a:lnTo>
                      <a:pt x="373" y="3"/>
                    </a:lnTo>
                    <a:lnTo>
                      <a:pt x="8" y="10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grpSp>
          <p:nvGrpSpPr>
            <p:cNvPr id="7" name="Group 406"/>
            <p:cNvGrpSpPr>
              <a:grpSpLocks/>
            </p:cNvGrpSpPr>
            <p:nvPr userDrawn="1"/>
          </p:nvGrpSpPr>
          <p:grpSpPr bwMode="auto">
            <a:xfrm>
              <a:off x="-704" y="-2"/>
              <a:ext cx="8867" cy="3266"/>
              <a:chOff x="-704" y="-2"/>
              <a:chExt cx="8867" cy="3266"/>
            </a:xfrm>
          </p:grpSpPr>
          <p:sp>
            <p:nvSpPr>
              <p:cNvPr id="134" name="Freeform 206"/>
              <p:cNvSpPr>
                <a:spLocks/>
              </p:cNvSpPr>
              <p:nvPr userDrawn="1"/>
            </p:nvSpPr>
            <p:spPr bwMode="auto">
              <a:xfrm>
                <a:off x="3379" y="1319"/>
                <a:ext cx="911" cy="899"/>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5" name="Freeform 207"/>
              <p:cNvSpPr>
                <a:spLocks/>
              </p:cNvSpPr>
              <p:nvPr userDrawn="1"/>
            </p:nvSpPr>
            <p:spPr bwMode="auto">
              <a:xfrm>
                <a:off x="6886" y="2042"/>
                <a:ext cx="146"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6" name="Rectangle 208"/>
              <p:cNvSpPr>
                <a:spLocks noChangeArrowheads="1"/>
              </p:cNvSpPr>
              <p:nvPr userDrawn="1"/>
            </p:nvSpPr>
            <p:spPr bwMode="auto">
              <a:xfrm>
                <a:off x="6886" y="2101"/>
                <a:ext cx="146"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7" name="Freeform 209"/>
              <p:cNvSpPr>
                <a:spLocks/>
              </p:cNvSpPr>
              <p:nvPr userDrawn="1"/>
            </p:nvSpPr>
            <p:spPr bwMode="auto">
              <a:xfrm>
                <a:off x="6886" y="2146"/>
                <a:ext cx="146"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8" name="Freeform 210"/>
              <p:cNvSpPr>
                <a:spLocks noEditPoints="1"/>
              </p:cNvSpPr>
              <p:nvPr userDrawn="1"/>
            </p:nvSpPr>
            <p:spPr bwMode="auto">
              <a:xfrm>
                <a:off x="6971" y="2507"/>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9" name="Freeform 211"/>
              <p:cNvSpPr>
                <a:spLocks noEditPoints="1"/>
              </p:cNvSpPr>
              <p:nvPr userDrawn="1"/>
            </p:nvSpPr>
            <p:spPr bwMode="auto">
              <a:xfrm>
                <a:off x="6857" y="1351"/>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0" name="Freeform 212"/>
              <p:cNvSpPr>
                <a:spLocks noEditPoints="1"/>
              </p:cNvSpPr>
              <p:nvPr userDrawn="1"/>
            </p:nvSpPr>
            <p:spPr bwMode="auto">
              <a:xfrm>
                <a:off x="3666" y="2489"/>
                <a:ext cx="168" cy="170"/>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1" name="Freeform 213"/>
              <p:cNvSpPr>
                <a:spLocks/>
              </p:cNvSpPr>
              <p:nvPr userDrawn="1"/>
            </p:nvSpPr>
            <p:spPr bwMode="auto">
              <a:xfrm>
                <a:off x="6370" y="958"/>
                <a:ext cx="146" cy="45"/>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2" name="Rectangle 214"/>
              <p:cNvSpPr>
                <a:spLocks noChangeArrowheads="1"/>
              </p:cNvSpPr>
              <p:nvPr userDrawn="1"/>
            </p:nvSpPr>
            <p:spPr bwMode="auto">
              <a:xfrm>
                <a:off x="6370" y="1017"/>
                <a:ext cx="146"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3" name="Freeform 215"/>
              <p:cNvSpPr>
                <a:spLocks/>
              </p:cNvSpPr>
              <p:nvPr userDrawn="1"/>
            </p:nvSpPr>
            <p:spPr bwMode="auto">
              <a:xfrm>
                <a:off x="6370" y="1062"/>
                <a:ext cx="146" cy="45"/>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4" name="Freeform 216"/>
              <p:cNvSpPr>
                <a:spLocks noEditPoints="1"/>
              </p:cNvSpPr>
              <p:nvPr userDrawn="1"/>
            </p:nvSpPr>
            <p:spPr bwMode="auto">
              <a:xfrm>
                <a:off x="7574" y="2854"/>
                <a:ext cx="169"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5" name="Freeform 217"/>
              <p:cNvSpPr>
                <a:spLocks noEditPoints="1"/>
              </p:cNvSpPr>
              <p:nvPr userDrawn="1"/>
            </p:nvSpPr>
            <p:spPr bwMode="auto">
              <a:xfrm>
                <a:off x="7570" y="1470"/>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6" name="Freeform 218"/>
              <p:cNvSpPr>
                <a:spLocks noEditPoints="1"/>
              </p:cNvSpPr>
              <p:nvPr userDrawn="1"/>
            </p:nvSpPr>
            <p:spPr bwMode="auto">
              <a:xfrm>
                <a:off x="7126" y="2738"/>
                <a:ext cx="167" cy="168"/>
              </a:xfrm>
              <a:custGeom>
                <a:avLst/>
                <a:gdLst>
                  <a:gd name="T0" fmla="*/ 114 w 167"/>
                  <a:gd name="T1" fmla="*/ 75 h 168"/>
                  <a:gd name="T2" fmla="*/ 52 w 167"/>
                  <a:gd name="T3" fmla="*/ 75 h 168"/>
                  <a:gd name="T4" fmla="*/ 52 w 167"/>
                  <a:gd name="T5" fmla="*/ 67 h 168"/>
                  <a:gd name="T6" fmla="*/ 114 w 167"/>
                  <a:gd name="T7" fmla="*/ 67 h 168"/>
                  <a:gd name="T8" fmla="*/ 114 w 167"/>
                  <a:gd name="T9" fmla="*/ 75 h 168"/>
                  <a:gd name="T10" fmla="*/ 114 w 167"/>
                  <a:gd name="T11" fmla="*/ 95 h 168"/>
                  <a:gd name="T12" fmla="*/ 52 w 167"/>
                  <a:gd name="T13" fmla="*/ 95 h 168"/>
                  <a:gd name="T14" fmla="*/ 52 w 167"/>
                  <a:gd name="T15" fmla="*/ 104 h 168"/>
                  <a:gd name="T16" fmla="*/ 114 w 167"/>
                  <a:gd name="T17" fmla="*/ 104 h 168"/>
                  <a:gd name="T18" fmla="*/ 114 w 167"/>
                  <a:gd name="T19" fmla="*/ 95 h 168"/>
                  <a:gd name="T20" fmla="*/ 114 w 167"/>
                  <a:gd name="T21" fmla="*/ 38 h 168"/>
                  <a:gd name="T22" fmla="*/ 52 w 167"/>
                  <a:gd name="T23" fmla="*/ 38 h 168"/>
                  <a:gd name="T24" fmla="*/ 52 w 167"/>
                  <a:gd name="T25" fmla="*/ 47 h 168"/>
                  <a:gd name="T26" fmla="*/ 114 w 167"/>
                  <a:gd name="T27" fmla="*/ 47 h 168"/>
                  <a:gd name="T28" fmla="*/ 114 w 167"/>
                  <a:gd name="T29" fmla="*/ 38 h 168"/>
                  <a:gd name="T30" fmla="*/ 114 w 167"/>
                  <a:gd name="T31" fmla="*/ 126 h 168"/>
                  <a:gd name="T32" fmla="*/ 52 w 167"/>
                  <a:gd name="T33" fmla="*/ 126 h 168"/>
                  <a:gd name="T34" fmla="*/ 52 w 167"/>
                  <a:gd name="T35" fmla="*/ 132 h 168"/>
                  <a:gd name="T36" fmla="*/ 114 w 167"/>
                  <a:gd name="T37" fmla="*/ 132 h 168"/>
                  <a:gd name="T38" fmla="*/ 114 w 167"/>
                  <a:gd name="T39" fmla="*/ 126 h 168"/>
                  <a:gd name="T40" fmla="*/ 167 w 167"/>
                  <a:gd name="T41" fmla="*/ 168 h 168"/>
                  <a:gd name="T42" fmla="*/ 0 w 167"/>
                  <a:gd name="T43" fmla="*/ 168 h 168"/>
                  <a:gd name="T44" fmla="*/ 0 w 167"/>
                  <a:gd name="T45" fmla="*/ 0 h 168"/>
                  <a:gd name="T46" fmla="*/ 167 w 167"/>
                  <a:gd name="T47" fmla="*/ 0 h 168"/>
                  <a:gd name="T48" fmla="*/ 167 w 167"/>
                  <a:gd name="T49" fmla="*/ 168 h 168"/>
                  <a:gd name="T50" fmla="*/ 159 w 167"/>
                  <a:gd name="T51" fmla="*/ 8 h 168"/>
                  <a:gd name="T52" fmla="*/ 6 w 167"/>
                  <a:gd name="T53" fmla="*/ 8 h 168"/>
                  <a:gd name="T54" fmla="*/ 6 w 167"/>
                  <a:gd name="T55" fmla="*/ 161 h 168"/>
                  <a:gd name="T56" fmla="*/ 159 w 167"/>
                  <a:gd name="T57" fmla="*/ 161 h 168"/>
                  <a:gd name="T58" fmla="*/ 159 w 167"/>
                  <a:gd name="T59"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68">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7" name="Freeform 219"/>
              <p:cNvSpPr>
                <a:spLocks noEditPoints="1"/>
              </p:cNvSpPr>
              <p:nvPr userDrawn="1"/>
            </p:nvSpPr>
            <p:spPr bwMode="auto">
              <a:xfrm>
                <a:off x="7367" y="781"/>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8" name="Rectangle 220"/>
              <p:cNvSpPr>
                <a:spLocks noChangeArrowheads="1"/>
              </p:cNvSpPr>
              <p:nvPr userDrawn="1"/>
            </p:nvSpPr>
            <p:spPr bwMode="auto">
              <a:xfrm>
                <a:off x="7367" y="876"/>
                <a:ext cx="170" cy="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9" name="Rectangle 221"/>
              <p:cNvSpPr>
                <a:spLocks noChangeArrowheads="1"/>
              </p:cNvSpPr>
              <p:nvPr userDrawn="1"/>
            </p:nvSpPr>
            <p:spPr bwMode="auto">
              <a:xfrm>
                <a:off x="7367" y="907"/>
                <a:ext cx="170"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0" name="Rectangle 222"/>
              <p:cNvSpPr>
                <a:spLocks noChangeArrowheads="1"/>
              </p:cNvSpPr>
              <p:nvPr userDrawn="1"/>
            </p:nvSpPr>
            <p:spPr bwMode="auto">
              <a:xfrm>
                <a:off x="7367" y="939"/>
                <a:ext cx="170"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1" name="Freeform 223"/>
              <p:cNvSpPr>
                <a:spLocks noEditPoints="1"/>
              </p:cNvSpPr>
              <p:nvPr userDrawn="1"/>
            </p:nvSpPr>
            <p:spPr bwMode="auto">
              <a:xfrm>
                <a:off x="3454" y="1395"/>
                <a:ext cx="759" cy="756"/>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2" name="Freeform 224"/>
              <p:cNvSpPr>
                <a:spLocks/>
              </p:cNvSpPr>
              <p:nvPr userDrawn="1"/>
            </p:nvSpPr>
            <p:spPr bwMode="auto">
              <a:xfrm>
                <a:off x="3550" y="1531"/>
                <a:ext cx="567" cy="502"/>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3" name="Freeform 225"/>
              <p:cNvSpPr>
                <a:spLocks/>
              </p:cNvSpPr>
              <p:nvPr userDrawn="1"/>
            </p:nvSpPr>
            <p:spPr bwMode="auto">
              <a:xfrm>
                <a:off x="886" y="1833"/>
                <a:ext cx="124" cy="96"/>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4" name="Freeform 226"/>
              <p:cNvSpPr>
                <a:spLocks/>
              </p:cNvSpPr>
              <p:nvPr userDrawn="1"/>
            </p:nvSpPr>
            <p:spPr bwMode="auto">
              <a:xfrm>
                <a:off x="869" y="1793"/>
                <a:ext cx="53"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5" name="Freeform 227"/>
              <p:cNvSpPr>
                <a:spLocks/>
              </p:cNvSpPr>
              <p:nvPr userDrawn="1"/>
            </p:nvSpPr>
            <p:spPr bwMode="auto">
              <a:xfrm>
                <a:off x="837" y="1818"/>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6" name="Freeform 228"/>
              <p:cNvSpPr>
                <a:spLocks/>
              </p:cNvSpPr>
              <p:nvPr userDrawn="1"/>
            </p:nvSpPr>
            <p:spPr bwMode="auto">
              <a:xfrm>
                <a:off x="879" y="1761"/>
                <a:ext cx="158" cy="160"/>
              </a:xfrm>
              <a:custGeom>
                <a:avLst/>
                <a:gdLst>
                  <a:gd name="T0" fmla="*/ 78 w 94"/>
                  <a:gd name="T1" fmla="*/ 95 h 95"/>
                  <a:gd name="T2" fmla="*/ 75 w 94"/>
                  <a:gd name="T3" fmla="*/ 92 h 95"/>
                  <a:gd name="T4" fmla="*/ 85 w 94"/>
                  <a:gd name="T5" fmla="*/ 74 h 95"/>
                  <a:gd name="T6" fmla="*/ 81 w 94"/>
                  <a:gd name="T7" fmla="*/ 35 h 95"/>
                  <a:gd name="T8" fmla="*/ 51 w 94"/>
                  <a:gd name="T9" fmla="*/ 10 h 95"/>
                  <a:gd name="T10" fmla="*/ 3 w 94"/>
                  <a:gd name="T11" fmla="*/ 19 h 95"/>
                  <a:gd name="T12" fmla="*/ 0 w 94"/>
                  <a:gd name="T13" fmla="*/ 16 h 95"/>
                  <a:gd name="T14" fmla="*/ 52 w 94"/>
                  <a:gd name="T15" fmla="*/ 5 h 95"/>
                  <a:gd name="T16" fmla="*/ 85 w 94"/>
                  <a:gd name="T17" fmla="*/ 33 h 95"/>
                  <a:gd name="T18" fmla="*/ 89 w 94"/>
                  <a:gd name="T19" fmla="*/ 75 h 95"/>
                  <a:gd name="T20" fmla="*/ 78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8" y="95"/>
                    </a:moveTo>
                    <a:cubicBezTo>
                      <a:pt x="75" y="92"/>
                      <a:pt x="75" y="92"/>
                      <a:pt x="75" y="92"/>
                    </a:cubicBezTo>
                    <a:cubicBezTo>
                      <a:pt x="79" y="86"/>
                      <a:pt x="83" y="80"/>
                      <a:pt x="85" y="74"/>
                    </a:cubicBezTo>
                    <a:cubicBezTo>
                      <a:pt x="89" y="61"/>
                      <a:pt x="87" y="47"/>
                      <a:pt x="81" y="35"/>
                    </a:cubicBezTo>
                    <a:cubicBezTo>
                      <a:pt x="75" y="23"/>
                      <a:pt x="64" y="14"/>
                      <a:pt x="51" y="10"/>
                    </a:cubicBezTo>
                    <a:cubicBezTo>
                      <a:pt x="34" y="5"/>
                      <a:pt x="16" y="8"/>
                      <a:pt x="3" y="19"/>
                    </a:cubicBezTo>
                    <a:cubicBezTo>
                      <a:pt x="0" y="16"/>
                      <a:pt x="0" y="16"/>
                      <a:pt x="0" y="16"/>
                    </a:cubicBezTo>
                    <a:cubicBezTo>
                      <a:pt x="15" y="3"/>
                      <a:pt x="34" y="0"/>
                      <a:pt x="52" y="5"/>
                    </a:cubicBezTo>
                    <a:cubicBezTo>
                      <a:pt x="67" y="10"/>
                      <a:pt x="78" y="19"/>
                      <a:pt x="85" y="33"/>
                    </a:cubicBezTo>
                    <a:cubicBezTo>
                      <a:pt x="92" y="46"/>
                      <a:pt x="94" y="61"/>
                      <a:pt x="89" y="75"/>
                    </a:cubicBezTo>
                    <a:cubicBezTo>
                      <a:pt x="87" y="82"/>
                      <a:pt x="83" y="89"/>
                      <a:pt x="78"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7" name="Freeform 229"/>
              <p:cNvSpPr>
                <a:spLocks/>
              </p:cNvSpPr>
              <p:nvPr userDrawn="1"/>
            </p:nvSpPr>
            <p:spPr bwMode="auto">
              <a:xfrm>
                <a:off x="1332" y="781"/>
                <a:ext cx="341" cy="76"/>
              </a:xfrm>
              <a:custGeom>
                <a:avLst/>
                <a:gdLst>
                  <a:gd name="T0" fmla="*/ 0 w 341"/>
                  <a:gd name="T1" fmla="*/ 76 h 76"/>
                  <a:gd name="T2" fmla="*/ 0 w 341"/>
                  <a:gd name="T3" fmla="*/ 68 h 76"/>
                  <a:gd name="T4" fmla="*/ 339 w 341"/>
                  <a:gd name="T5" fmla="*/ 0 h 76"/>
                  <a:gd name="T6" fmla="*/ 341 w 341"/>
                  <a:gd name="T7" fmla="*/ 9 h 76"/>
                  <a:gd name="T8" fmla="*/ 0 w 341"/>
                  <a:gd name="T9" fmla="*/ 76 h 76"/>
                </a:gdLst>
                <a:ahLst/>
                <a:cxnLst>
                  <a:cxn ang="0">
                    <a:pos x="T0" y="T1"/>
                  </a:cxn>
                  <a:cxn ang="0">
                    <a:pos x="T2" y="T3"/>
                  </a:cxn>
                  <a:cxn ang="0">
                    <a:pos x="T4" y="T5"/>
                  </a:cxn>
                  <a:cxn ang="0">
                    <a:pos x="T6" y="T7"/>
                  </a:cxn>
                  <a:cxn ang="0">
                    <a:pos x="T8" y="T9"/>
                  </a:cxn>
                </a:cxnLst>
                <a:rect l="0" t="0" r="r" b="b"/>
                <a:pathLst>
                  <a:path w="341" h="76">
                    <a:moveTo>
                      <a:pt x="0" y="76"/>
                    </a:moveTo>
                    <a:lnTo>
                      <a:pt x="0" y="68"/>
                    </a:lnTo>
                    <a:lnTo>
                      <a:pt x="339" y="0"/>
                    </a:lnTo>
                    <a:lnTo>
                      <a:pt x="341" y="9"/>
                    </a:lnTo>
                    <a:lnTo>
                      <a:pt x="0"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8" name="Freeform 230"/>
              <p:cNvSpPr>
                <a:spLocks/>
              </p:cNvSpPr>
              <p:nvPr userDrawn="1"/>
            </p:nvSpPr>
            <p:spPr bwMode="auto">
              <a:xfrm>
                <a:off x="1282" y="847"/>
                <a:ext cx="132" cy="82"/>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9" name="Freeform 231"/>
              <p:cNvSpPr>
                <a:spLocks/>
              </p:cNvSpPr>
              <p:nvPr userDrawn="1"/>
            </p:nvSpPr>
            <p:spPr bwMode="auto">
              <a:xfrm>
                <a:off x="1273" y="790"/>
                <a:ext cx="68" cy="75"/>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0" name="Freeform 232"/>
              <p:cNvSpPr>
                <a:spLocks/>
              </p:cNvSpPr>
              <p:nvPr userDrawn="1"/>
            </p:nvSpPr>
            <p:spPr bwMode="auto">
              <a:xfrm>
                <a:off x="1241" y="802"/>
                <a:ext cx="41" cy="122"/>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1" name="Freeform 233"/>
              <p:cNvSpPr>
                <a:spLocks/>
              </p:cNvSpPr>
              <p:nvPr userDrawn="1"/>
            </p:nvSpPr>
            <p:spPr bwMode="auto">
              <a:xfrm>
                <a:off x="1300" y="761"/>
                <a:ext cx="141" cy="172"/>
              </a:xfrm>
              <a:custGeom>
                <a:avLst/>
                <a:gdLst>
                  <a:gd name="T0" fmla="*/ 60 w 84"/>
                  <a:gd name="T1" fmla="*/ 102 h 102"/>
                  <a:gd name="T2" fmla="*/ 57 w 84"/>
                  <a:gd name="T3" fmla="*/ 98 h 102"/>
                  <a:gd name="T4" fmla="*/ 71 w 84"/>
                  <a:gd name="T5" fmla="*/ 83 h 102"/>
                  <a:gd name="T6" fmla="*/ 75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0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0" y="102"/>
                    </a:moveTo>
                    <a:cubicBezTo>
                      <a:pt x="57" y="98"/>
                      <a:pt x="57" y="98"/>
                      <a:pt x="57" y="98"/>
                    </a:cubicBezTo>
                    <a:cubicBezTo>
                      <a:pt x="63" y="94"/>
                      <a:pt x="67" y="89"/>
                      <a:pt x="71" y="83"/>
                    </a:cubicBezTo>
                    <a:cubicBezTo>
                      <a:pt x="77" y="71"/>
                      <a:pt x="79" y="57"/>
                      <a:pt x="75" y="44"/>
                    </a:cubicBezTo>
                    <a:cubicBezTo>
                      <a:pt x="71" y="31"/>
                      <a:pt x="63" y="20"/>
                      <a:pt x="51" y="13"/>
                    </a:cubicBezTo>
                    <a:cubicBezTo>
                      <a:pt x="35" y="5"/>
                      <a:pt x="17" y="5"/>
                      <a:pt x="2" y="13"/>
                    </a:cubicBezTo>
                    <a:cubicBezTo>
                      <a:pt x="0" y="9"/>
                      <a:pt x="0" y="9"/>
                      <a:pt x="0" y="9"/>
                    </a:cubicBezTo>
                    <a:cubicBezTo>
                      <a:pt x="16" y="0"/>
                      <a:pt x="36" y="0"/>
                      <a:pt x="53" y="9"/>
                    </a:cubicBezTo>
                    <a:cubicBezTo>
                      <a:pt x="66" y="16"/>
                      <a:pt x="75" y="28"/>
                      <a:pt x="80" y="43"/>
                    </a:cubicBezTo>
                    <a:cubicBezTo>
                      <a:pt x="84" y="57"/>
                      <a:pt x="82" y="72"/>
                      <a:pt x="75" y="85"/>
                    </a:cubicBezTo>
                    <a:cubicBezTo>
                      <a:pt x="71" y="92"/>
                      <a:pt x="66" y="97"/>
                      <a:pt x="60"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2" name="Freeform 234"/>
              <p:cNvSpPr>
                <a:spLocks/>
              </p:cNvSpPr>
              <p:nvPr userDrawn="1"/>
            </p:nvSpPr>
            <p:spPr bwMode="auto">
              <a:xfrm>
                <a:off x="577" y="2902"/>
                <a:ext cx="230" cy="283"/>
              </a:xfrm>
              <a:custGeom>
                <a:avLst/>
                <a:gdLst>
                  <a:gd name="T0" fmla="*/ 225 w 230"/>
                  <a:gd name="T1" fmla="*/ 283 h 283"/>
                  <a:gd name="T2" fmla="*/ 0 w 230"/>
                  <a:gd name="T3" fmla="*/ 5 h 283"/>
                  <a:gd name="T4" fmla="*/ 6 w 230"/>
                  <a:gd name="T5" fmla="*/ 0 h 283"/>
                  <a:gd name="T6" fmla="*/ 230 w 230"/>
                  <a:gd name="T7" fmla="*/ 278 h 283"/>
                  <a:gd name="T8" fmla="*/ 225 w 230"/>
                  <a:gd name="T9" fmla="*/ 283 h 283"/>
                </a:gdLst>
                <a:ahLst/>
                <a:cxnLst>
                  <a:cxn ang="0">
                    <a:pos x="T0" y="T1"/>
                  </a:cxn>
                  <a:cxn ang="0">
                    <a:pos x="T2" y="T3"/>
                  </a:cxn>
                  <a:cxn ang="0">
                    <a:pos x="T4" y="T5"/>
                  </a:cxn>
                  <a:cxn ang="0">
                    <a:pos x="T6" y="T7"/>
                  </a:cxn>
                  <a:cxn ang="0">
                    <a:pos x="T8" y="T9"/>
                  </a:cxn>
                </a:cxnLst>
                <a:rect l="0" t="0" r="r" b="b"/>
                <a:pathLst>
                  <a:path w="230" h="283">
                    <a:moveTo>
                      <a:pt x="225" y="283"/>
                    </a:moveTo>
                    <a:lnTo>
                      <a:pt x="0" y="5"/>
                    </a:lnTo>
                    <a:lnTo>
                      <a:pt x="6" y="0"/>
                    </a:lnTo>
                    <a:lnTo>
                      <a:pt x="230" y="278"/>
                    </a:lnTo>
                    <a:lnTo>
                      <a:pt x="225" y="2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3" name="Freeform 235"/>
              <p:cNvSpPr>
                <a:spLocks/>
              </p:cNvSpPr>
              <p:nvPr userDrawn="1"/>
            </p:nvSpPr>
            <p:spPr bwMode="auto">
              <a:xfrm>
                <a:off x="318" y="2906"/>
                <a:ext cx="255" cy="168"/>
              </a:xfrm>
              <a:custGeom>
                <a:avLst/>
                <a:gdLst>
                  <a:gd name="T0" fmla="*/ 5 w 255"/>
                  <a:gd name="T1" fmla="*/ 168 h 168"/>
                  <a:gd name="T2" fmla="*/ 0 w 255"/>
                  <a:gd name="T3" fmla="*/ 161 h 168"/>
                  <a:gd name="T4" fmla="*/ 250 w 255"/>
                  <a:gd name="T5" fmla="*/ 0 h 168"/>
                  <a:gd name="T6" fmla="*/ 255 w 255"/>
                  <a:gd name="T7" fmla="*/ 6 h 168"/>
                  <a:gd name="T8" fmla="*/ 5 w 255"/>
                  <a:gd name="T9" fmla="*/ 168 h 168"/>
                </a:gdLst>
                <a:ahLst/>
                <a:cxnLst>
                  <a:cxn ang="0">
                    <a:pos x="T0" y="T1"/>
                  </a:cxn>
                  <a:cxn ang="0">
                    <a:pos x="T2" y="T3"/>
                  </a:cxn>
                  <a:cxn ang="0">
                    <a:pos x="T4" y="T5"/>
                  </a:cxn>
                  <a:cxn ang="0">
                    <a:pos x="T6" y="T7"/>
                  </a:cxn>
                  <a:cxn ang="0">
                    <a:pos x="T8" y="T9"/>
                  </a:cxn>
                </a:cxnLst>
                <a:rect l="0" t="0" r="r" b="b"/>
                <a:pathLst>
                  <a:path w="255" h="168">
                    <a:moveTo>
                      <a:pt x="5" y="168"/>
                    </a:moveTo>
                    <a:lnTo>
                      <a:pt x="0" y="161"/>
                    </a:lnTo>
                    <a:lnTo>
                      <a:pt x="250" y="0"/>
                    </a:lnTo>
                    <a:lnTo>
                      <a:pt x="255" y="6"/>
                    </a:lnTo>
                    <a:lnTo>
                      <a:pt x="5"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4" name="Freeform 236"/>
              <p:cNvSpPr>
                <a:spLocks/>
              </p:cNvSpPr>
              <p:nvPr userDrawn="1"/>
            </p:nvSpPr>
            <p:spPr bwMode="auto">
              <a:xfrm>
                <a:off x="504" y="2879"/>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5" name="Freeform 237"/>
              <p:cNvSpPr>
                <a:spLocks/>
              </p:cNvSpPr>
              <p:nvPr userDrawn="1"/>
            </p:nvSpPr>
            <p:spPr bwMode="auto">
              <a:xfrm>
                <a:off x="533" y="2844"/>
                <a:ext cx="99" cy="35"/>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6" name="Freeform 238"/>
              <p:cNvSpPr>
                <a:spLocks/>
              </p:cNvSpPr>
              <p:nvPr userDrawn="1"/>
            </p:nvSpPr>
            <p:spPr bwMode="auto">
              <a:xfrm>
                <a:off x="484" y="2820"/>
                <a:ext cx="103"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7" name="Freeform 239"/>
              <p:cNvSpPr>
                <a:spLocks/>
              </p:cNvSpPr>
              <p:nvPr userDrawn="1"/>
            </p:nvSpPr>
            <p:spPr bwMode="auto">
              <a:xfrm>
                <a:off x="541" y="2833"/>
                <a:ext cx="128" cy="175"/>
              </a:xfrm>
              <a:custGeom>
                <a:avLst/>
                <a:gdLst>
                  <a:gd name="T0" fmla="*/ 20 w 76"/>
                  <a:gd name="T1" fmla="*/ 104 h 104"/>
                  <a:gd name="T2" fmla="*/ 0 w 76"/>
                  <a:gd name="T3" fmla="*/ 100 h 104"/>
                  <a:gd name="T4" fmla="*/ 1 w 76"/>
                  <a:gd name="T5" fmla="*/ 95 h 104"/>
                  <a:gd name="T6" fmla="*/ 21 w 76"/>
                  <a:gd name="T7" fmla="*/ 99 h 104"/>
                  <a:gd name="T8" fmla="*/ 57 w 76"/>
                  <a:gd name="T9" fmla="*/ 83 h 104"/>
                  <a:gd name="T10" fmla="*/ 71 w 76"/>
                  <a:gd name="T11" fmla="*/ 46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2"/>
                      <a:pt x="0" y="100"/>
                    </a:cubicBezTo>
                    <a:cubicBezTo>
                      <a:pt x="1" y="95"/>
                      <a:pt x="1" y="95"/>
                      <a:pt x="1" y="95"/>
                    </a:cubicBezTo>
                    <a:cubicBezTo>
                      <a:pt x="8" y="98"/>
                      <a:pt x="14" y="99"/>
                      <a:pt x="21" y="99"/>
                    </a:cubicBezTo>
                    <a:cubicBezTo>
                      <a:pt x="35" y="98"/>
                      <a:pt x="48" y="93"/>
                      <a:pt x="57" y="83"/>
                    </a:cubicBezTo>
                    <a:cubicBezTo>
                      <a:pt x="66" y="73"/>
                      <a:pt x="71" y="60"/>
                      <a:pt x="71" y="46"/>
                    </a:cubicBezTo>
                    <a:cubicBezTo>
                      <a:pt x="70" y="29"/>
                      <a:pt x="61" y="13"/>
                      <a:pt x="47" y="4"/>
                    </a:cubicBezTo>
                    <a:cubicBezTo>
                      <a:pt x="49" y="0"/>
                      <a:pt x="49" y="0"/>
                      <a:pt x="49" y="0"/>
                    </a:cubicBezTo>
                    <a:cubicBezTo>
                      <a:pt x="65" y="10"/>
                      <a:pt x="75" y="27"/>
                      <a:pt x="76" y="46"/>
                    </a:cubicBezTo>
                    <a:cubicBezTo>
                      <a:pt x="76" y="61"/>
                      <a:pt x="71" y="75"/>
                      <a:pt x="61" y="86"/>
                    </a:cubicBezTo>
                    <a:cubicBezTo>
                      <a:pt x="50" y="97"/>
                      <a:pt x="36" y="103"/>
                      <a:pt x="22" y="104"/>
                    </a:cubicBezTo>
                    <a:cubicBezTo>
                      <a:pt x="21" y="104"/>
                      <a:pt x="20" y="104"/>
                      <a:pt x="20"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8" name="Freeform 240"/>
              <p:cNvSpPr>
                <a:spLocks/>
              </p:cNvSpPr>
              <p:nvPr userDrawn="1"/>
            </p:nvSpPr>
            <p:spPr bwMode="auto">
              <a:xfrm>
                <a:off x="7772" y="1929"/>
                <a:ext cx="299" cy="239"/>
              </a:xfrm>
              <a:custGeom>
                <a:avLst/>
                <a:gdLst>
                  <a:gd name="T0" fmla="*/ 294 w 299"/>
                  <a:gd name="T1" fmla="*/ 239 h 239"/>
                  <a:gd name="T2" fmla="*/ 0 w 299"/>
                  <a:gd name="T3" fmla="*/ 7 h 239"/>
                  <a:gd name="T4" fmla="*/ 5 w 299"/>
                  <a:gd name="T5" fmla="*/ 0 h 239"/>
                  <a:gd name="T6" fmla="*/ 299 w 299"/>
                  <a:gd name="T7" fmla="*/ 234 h 239"/>
                  <a:gd name="T8" fmla="*/ 294 w 299"/>
                  <a:gd name="T9" fmla="*/ 239 h 239"/>
                </a:gdLst>
                <a:ahLst/>
                <a:cxnLst>
                  <a:cxn ang="0">
                    <a:pos x="T0" y="T1"/>
                  </a:cxn>
                  <a:cxn ang="0">
                    <a:pos x="T2" y="T3"/>
                  </a:cxn>
                  <a:cxn ang="0">
                    <a:pos x="T4" y="T5"/>
                  </a:cxn>
                  <a:cxn ang="0">
                    <a:pos x="T6" y="T7"/>
                  </a:cxn>
                  <a:cxn ang="0">
                    <a:pos x="T8" y="T9"/>
                  </a:cxn>
                </a:cxnLst>
                <a:rect l="0" t="0" r="r" b="b"/>
                <a:pathLst>
                  <a:path w="299" h="239">
                    <a:moveTo>
                      <a:pt x="294" y="239"/>
                    </a:moveTo>
                    <a:lnTo>
                      <a:pt x="0" y="7"/>
                    </a:lnTo>
                    <a:lnTo>
                      <a:pt x="5" y="0"/>
                    </a:lnTo>
                    <a:lnTo>
                      <a:pt x="299" y="234"/>
                    </a:lnTo>
                    <a:lnTo>
                      <a:pt x="294" y="2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9" name="Freeform 241"/>
              <p:cNvSpPr>
                <a:spLocks/>
              </p:cNvSpPr>
              <p:nvPr userDrawn="1"/>
            </p:nvSpPr>
            <p:spPr bwMode="auto">
              <a:xfrm>
                <a:off x="8005" y="2144"/>
                <a:ext cx="125" cy="96"/>
              </a:xfrm>
              <a:custGeom>
                <a:avLst/>
                <a:gdLst>
                  <a:gd name="T0" fmla="*/ 31 w 74"/>
                  <a:gd name="T1" fmla="*/ 57 h 57"/>
                  <a:gd name="T2" fmla="*/ 19 w 74"/>
                  <a:gd name="T3" fmla="*/ 55 h 57"/>
                  <a:gd name="T4" fmla="*/ 0 w 74"/>
                  <a:gd name="T5" fmla="*/ 42 h 57"/>
                  <a:gd name="T6" fmla="*/ 2 w 74"/>
                  <a:gd name="T7" fmla="*/ 41 h 57"/>
                  <a:gd name="T8" fmla="*/ 20 w 74"/>
                  <a:gd name="T9" fmla="*/ 52 h 57"/>
                  <a:gd name="T10" fmla="*/ 49 w 74"/>
                  <a:gd name="T11" fmla="*/ 50 h 57"/>
                  <a:gd name="T12" fmla="*/ 68 w 74"/>
                  <a:gd name="T13" fmla="*/ 27 h 57"/>
                  <a:gd name="T14" fmla="*/ 67 w 74"/>
                  <a:gd name="T15" fmla="*/ 1 h 57"/>
                  <a:gd name="T16" fmla="*/ 69 w 74"/>
                  <a:gd name="T17" fmla="*/ 0 h 57"/>
                  <a:gd name="T18" fmla="*/ 71 w 74"/>
                  <a:gd name="T19" fmla="*/ 28 h 57"/>
                  <a:gd name="T20" fmla="*/ 51 w 74"/>
                  <a:gd name="T21" fmla="*/ 52 h 57"/>
                  <a:gd name="T22" fmla="*/ 31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30" y="55"/>
                      <a:pt x="40" y="54"/>
                      <a:pt x="49" y="50"/>
                    </a:cubicBezTo>
                    <a:cubicBezTo>
                      <a:pt x="58" y="45"/>
                      <a:pt x="65" y="37"/>
                      <a:pt x="68" y="27"/>
                    </a:cubicBezTo>
                    <a:cubicBezTo>
                      <a:pt x="71" y="19"/>
                      <a:pt x="70" y="9"/>
                      <a:pt x="67" y="1"/>
                    </a:cubicBezTo>
                    <a:cubicBezTo>
                      <a:pt x="69" y="0"/>
                      <a:pt x="69" y="0"/>
                      <a:pt x="69" y="0"/>
                    </a:cubicBezTo>
                    <a:cubicBezTo>
                      <a:pt x="73" y="9"/>
                      <a:pt x="74" y="19"/>
                      <a:pt x="71" y="28"/>
                    </a:cubicBezTo>
                    <a:cubicBezTo>
                      <a:pt x="67" y="38"/>
                      <a:pt x="60" y="47"/>
                      <a:pt x="51" y="52"/>
                    </a:cubicBezTo>
                    <a:cubicBezTo>
                      <a:pt x="45" y="55"/>
                      <a:pt x="38" y="57"/>
                      <a:pt x="31"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0" name="Freeform 242"/>
              <p:cNvSpPr>
                <a:spLocks/>
              </p:cNvSpPr>
              <p:nvPr userDrawn="1"/>
            </p:nvSpPr>
            <p:spPr bwMode="auto">
              <a:xfrm>
                <a:off x="7987" y="2104"/>
                <a:ext cx="55" cy="87"/>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1" name="Freeform 243"/>
              <p:cNvSpPr>
                <a:spLocks/>
              </p:cNvSpPr>
              <p:nvPr userDrawn="1"/>
            </p:nvSpPr>
            <p:spPr bwMode="auto">
              <a:xfrm>
                <a:off x="7957" y="2129"/>
                <a:ext cx="53"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2" name="Freeform 244"/>
              <p:cNvSpPr>
                <a:spLocks/>
              </p:cNvSpPr>
              <p:nvPr userDrawn="1"/>
            </p:nvSpPr>
            <p:spPr bwMode="auto">
              <a:xfrm>
                <a:off x="7999" y="2070"/>
                <a:ext cx="164" cy="160"/>
              </a:xfrm>
              <a:custGeom>
                <a:avLst/>
                <a:gdLst>
                  <a:gd name="T0" fmla="*/ 78 w 98"/>
                  <a:gd name="T1" fmla="*/ 95 h 95"/>
                  <a:gd name="T2" fmla="*/ 75 w 98"/>
                  <a:gd name="T3" fmla="*/ 92 h 95"/>
                  <a:gd name="T4" fmla="*/ 84 w 98"/>
                  <a:gd name="T5" fmla="*/ 74 h 95"/>
                  <a:gd name="T6" fmla="*/ 51 w 98"/>
                  <a:gd name="T7" fmla="*/ 11 h 95"/>
                  <a:gd name="T8" fmla="*/ 3 w 98"/>
                  <a:gd name="T9" fmla="*/ 20 h 95"/>
                  <a:gd name="T10" fmla="*/ 0 w 98"/>
                  <a:gd name="T11" fmla="*/ 16 h 95"/>
                  <a:gd name="T12" fmla="*/ 52 w 98"/>
                  <a:gd name="T13" fmla="*/ 6 h 95"/>
                  <a:gd name="T14" fmla="*/ 89 w 98"/>
                  <a:gd name="T15" fmla="*/ 76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7"/>
                      <a:pt x="82" y="81"/>
                      <a:pt x="84" y="74"/>
                    </a:cubicBezTo>
                    <a:cubicBezTo>
                      <a:pt x="93" y="48"/>
                      <a:pt x="78" y="19"/>
                      <a:pt x="51" y="11"/>
                    </a:cubicBezTo>
                    <a:cubicBezTo>
                      <a:pt x="34" y="5"/>
                      <a:pt x="16" y="9"/>
                      <a:pt x="3" y="20"/>
                    </a:cubicBezTo>
                    <a:cubicBezTo>
                      <a:pt x="0" y="16"/>
                      <a:pt x="0" y="16"/>
                      <a:pt x="0" y="16"/>
                    </a:cubicBezTo>
                    <a:cubicBezTo>
                      <a:pt x="14" y="4"/>
                      <a:pt x="34" y="0"/>
                      <a:pt x="52" y="6"/>
                    </a:cubicBezTo>
                    <a:cubicBezTo>
                      <a:pt x="81" y="15"/>
                      <a:pt x="98" y="46"/>
                      <a:pt x="89" y="76"/>
                    </a:cubicBezTo>
                    <a:cubicBezTo>
                      <a:pt x="87" y="83"/>
                      <a:pt x="83" y="90"/>
                      <a:pt x="78"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3" name="Freeform 245"/>
              <p:cNvSpPr>
                <a:spLocks/>
              </p:cNvSpPr>
              <p:nvPr userDrawn="1"/>
            </p:nvSpPr>
            <p:spPr bwMode="auto">
              <a:xfrm>
                <a:off x="3875" y="597"/>
                <a:ext cx="133" cy="731"/>
              </a:xfrm>
              <a:custGeom>
                <a:avLst/>
                <a:gdLst>
                  <a:gd name="T0" fmla="*/ 9 w 133"/>
                  <a:gd name="T1" fmla="*/ 731 h 731"/>
                  <a:gd name="T2" fmla="*/ 0 w 133"/>
                  <a:gd name="T3" fmla="*/ 731 h 731"/>
                  <a:gd name="T4" fmla="*/ 126 w 133"/>
                  <a:gd name="T5" fmla="*/ 0 h 731"/>
                  <a:gd name="T6" fmla="*/ 133 w 133"/>
                  <a:gd name="T7" fmla="*/ 1 h 731"/>
                  <a:gd name="T8" fmla="*/ 9 w 133"/>
                  <a:gd name="T9" fmla="*/ 731 h 731"/>
                </a:gdLst>
                <a:ahLst/>
                <a:cxnLst>
                  <a:cxn ang="0">
                    <a:pos x="T0" y="T1"/>
                  </a:cxn>
                  <a:cxn ang="0">
                    <a:pos x="T2" y="T3"/>
                  </a:cxn>
                  <a:cxn ang="0">
                    <a:pos x="T4" y="T5"/>
                  </a:cxn>
                  <a:cxn ang="0">
                    <a:pos x="T6" y="T7"/>
                  </a:cxn>
                  <a:cxn ang="0">
                    <a:pos x="T8" y="T9"/>
                  </a:cxn>
                </a:cxnLst>
                <a:rect l="0" t="0" r="r" b="b"/>
                <a:pathLst>
                  <a:path w="133" h="731">
                    <a:moveTo>
                      <a:pt x="9" y="731"/>
                    </a:moveTo>
                    <a:lnTo>
                      <a:pt x="0" y="731"/>
                    </a:lnTo>
                    <a:lnTo>
                      <a:pt x="126" y="0"/>
                    </a:lnTo>
                    <a:lnTo>
                      <a:pt x="133" y="1"/>
                    </a:lnTo>
                    <a:lnTo>
                      <a:pt x="9" y="7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4" name="Freeform 246"/>
              <p:cNvSpPr>
                <a:spLocks/>
              </p:cNvSpPr>
              <p:nvPr userDrawn="1"/>
            </p:nvSpPr>
            <p:spPr bwMode="auto">
              <a:xfrm>
                <a:off x="3620" y="1003"/>
                <a:ext cx="116" cy="340"/>
              </a:xfrm>
              <a:custGeom>
                <a:avLst/>
                <a:gdLst>
                  <a:gd name="T0" fmla="*/ 108 w 116"/>
                  <a:gd name="T1" fmla="*/ 340 h 340"/>
                  <a:gd name="T2" fmla="*/ 0 w 116"/>
                  <a:gd name="T3" fmla="*/ 4 h 340"/>
                  <a:gd name="T4" fmla="*/ 9 w 116"/>
                  <a:gd name="T5" fmla="*/ 0 h 340"/>
                  <a:gd name="T6" fmla="*/ 116 w 116"/>
                  <a:gd name="T7" fmla="*/ 336 h 340"/>
                  <a:gd name="T8" fmla="*/ 108 w 116"/>
                  <a:gd name="T9" fmla="*/ 340 h 340"/>
                </a:gdLst>
                <a:ahLst/>
                <a:cxnLst>
                  <a:cxn ang="0">
                    <a:pos x="T0" y="T1"/>
                  </a:cxn>
                  <a:cxn ang="0">
                    <a:pos x="T2" y="T3"/>
                  </a:cxn>
                  <a:cxn ang="0">
                    <a:pos x="T4" y="T5"/>
                  </a:cxn>
                  <a:cxn ang="0">
                    <a:pos x="T6" y="T7"/>
                  </a:cxn>
                  <a:cxn ang="0">
                    <a:pos x="T8" y="T9"/>
                  </a:cxn>
                </a:cxnLst>
                <a:rect l="0" t="0" r="r" b="b"/>
                <a:pathLst>
                  <a:path w="116" h="340">
                    <a:moveTo>
                      <a:pt x="108" y="340"/>
                    </a:moveTo>
                    <a:lnTo>
                      <a:pt x="0" y="4"/>
                    </a:lnTo>
                    <a:lnTo>
                      <a:pt x="9" y="0"/>
                    </a:lnTo>
                    <a:lnTo>
                      <a:pt x="116" y="336"/>
                    </a:lnTo>
                    <a:lnTo>
                      <a:pt x="108" y="3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5" name="Freeform 247"/>
              <p:cNvSpPr>
                <a:spLocks/>
              </p:cNvSpPr>
              <p:nvPr userDrawn="1"/>
            </p:nvSpPr>
            <p:spPr bwMode="auto">
              <a:xfrm>
                <a:off x="3741" y="2277"/>
                <a:ext cx="25" cy="215"/>
              </a:xfrm>
              <a:custGeom>
                <a:avLst/>
                <a:gdLst>
                  <a:gd name="T0" fmla="*/ 9 w 25"/>
                  <a:gd name="T1" fmla="*/ 215 h 215"/>
                  <a:gd name="T2" fmla="*/ 0 w 25"/>
                  <a:gd name="T3" fmla="*/ 215 h 215"/>
                  <a:gd name="T4" fmla="*/ 19 w 25"/>
                  <a:gd name="T5" fmla="*/ 0 h 215"/>
                  <a:gd name="T6" fmla="*/ 25 w 25"/>
                  <a:gd name="T7" fmla="*/ 0 h 215"/>
                  <a:gd name="T8" fmla="*/ 9 w 25"/>
                  <a:gd name="T9" fmla="*/ 215 h 215"/>
                </a:gdLst>
                <a:ahLst/>
                <a:cxnLst>
                  <a:cxn ang="0">
                    <a:pos x="T0" y="T1"/>
                  </a:cxn>
                  <a:cxn ang="0">
                    <a:pos x="T2" y="T3"/>
                  </a:cxn>
                  <a:cxn ang="0">
                    <a:pos x="T4" y="T5"/>
                  </a:cxn>
                  <a:cxn ang="0">
                    <a:pos x="T6" y="T7"/>
                  </a:cxn>
                  <a:cxn ang="0">
                    <a:pos x="T8" y="T9"/>
                  </a:cxn>
                </a:cxnLst>
                <a:rect l="0" t="0" r="r" b="b"/>
                <a:pathLst>
                  <a:path w="25" h="215">
                    <a:moveTo>
                      <a:pt x="9" y="215"/>
                    </a:moveTo>
                    <a:lnTo>
                      <a:pt x="0" y="215"/>
                    </a:lnTo>
                    <a:lnTo>
                      <a:pt x="19" y="0"/>
                    </a:lnTo>
                    <a:lnTo>
                      <a:pt x="25" y="0"/>
                    </a:lnTo>
                    <a:lnTo>
                      <a:pt x="9" y="2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6" name="Freeform 248"/>
              <p:cNvSpPr>
                <a:spLocks/>
              </p:cNvSpPr>
              <p:nvPr userDrawn="1"/>
            </p:nvSpPr>
            <p:spPr bwMode="auto">
              <a:xfrm>
                <a:off x="6222" y="437"/>
                <a:ext cx="440" cy="185"/>
              </a:xfrm>
              <a:custGeom>
                <a:avLst/>
                <a:gdLst>
                  <a:gd name="T0" fmla="*/ 437 w 440"/>
                  <a:gd name="T1" fmla="*/ 185 h 185"/>
                  <a:gd name="T2" fmla="*/ 0 w 440"/>
                  <a:gd name="T3" fmla="*/ 7 h 185"/>
                  <a:gd name="T4" fmla="*/ 4 w 440"/>
                  <a:gd name="T5" fmla="*/ 0 h 185"/>
                  <a:gd name="T6" fmla="*/ 440 w 440"/>
                  <a:gd name="T7" fmla="*/ 178 h 185"/>
                  <a:gd name="T8" fmla="*/ 437 w 440"/>
                  <a:gd name="T9" fmla="*/ 185 h 185"/>
                </a:gdLst>
                <a:ahLst/>
                <a:cxnLst>
                  <a:cxn ang="0">
                    <a:pos x="T0" y="T1"/>
                  </a:cxn>
                  <a:cxn ang="0">
                    <a:pos x="T2" y="T3"/>
                  </a:cxn>
                  <a:cxn ang="0">
                    <a:pos x="T4" y="T5"/>
                  </a:cxn>
                  <a:cxn ang="0">
                    <a:pos x="T6" y="T7"/>
                  </a:cxn>
                  <a:cxn ang="0">
                    <a:pos x="T8" y="T9"/>
                  </a:cxn>
                </a:cxnLst>
                <a:rect l="0" t="0" r="r" b="b"/>
                <a:pathLst>
                  <a:path w="440" h="185">
                    <a:moveTo>
                      <a:pt x="437" y="185"/>
                    </a:moveTo>
                    <a:lnTo>
                      <a:pt x="0" y="7"/>
                    </a:lnTo>
                    <a:lnTo>
                      <a:pt x="4" y="0"/>
                    </a:lnTo>
                    <a:lnTo>
                      <a:pt x="440" y="178"/>
                    </a:lnTo>
                    <a:lnTo>
                      <a:pt x="437"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7" name="Freeform 249"/>
              <p:cNvSpPr>
                <a:spLocks/>
              </p:cNvSpPr>
              <p:nvPr userDrawn="1"/>
            </p:nvSpPr>
            <p:spPr bwMode="auto">
              <a:xfrm>
                <a:off x="6666" y="427"/>
                <a:ext cx="564" cy="201"/>
              </a:xfrm>
              <a:custGeom>
                <a:avLst/>
                <a:gdLst>
                  <a:gd name="T0" fmla="*/ 3 w 564"/>
                  <a:gd name="T1" fmla="*/ 201 h 201"/>
                  <a:gd name="T2" fmla="*/ 0 w 564"/>
                  <a:gd name="T3" fmla="*/ 195 h 201"/>
                  <a:gd name="T4" fmla="*/ 560 w 564"/>
                  <a:gd name="T5" fmla="*/ 0 h 201"/>
                  <a:gd name="T6" fmla="*/ 564 w 564"/>
                  <a:gd name="T7" fmla="*/ 7 h 201"/>
                  <a:gd name="T8" fmla="*/ 3 w 564"/>
                  <a:gd name="T9" fmla="*/ 201 h 201"/>
                </a:gdLst>
                <a:ahLst/>
                <a:cxnLst>
                  <a:cxn ang="0">
                    <a:pos x="T0" y="T1"/>
                  </a:cxn>
                  <a:cxn ang="0">
                    <a:pos x="T2" y="T3"/>
                  </a:cxn>
                  <a:cxn ang="0">
                    <a:pos x="T4" y="T5"/>
                  </a:cxn>
                  <a:cxn ang="0">
                    <a:pos x="T6" y="T7"/>
                  </a:cxn>
                  <a:cxn ang="0">
                    <a:pos x="T8" y="T9"/>
                  </a:cxn>
                </a:cxnLst>
                <a:rect l="0" t="0" r="r" b="b"/>
                <a:pathLst>
                  <a:path w="564" h="201">
                    <a:moveTo>
                      <a:pt x="3" y="201"/>
                    </a:moveTo>
                    <a:lnTo>
                      <a:pt x="0" y="195"/>
                    </a:lnTo>
                    <a:lnTo>
                      <a:pt x="560" y="0"/>
                    </a:lnTo>
                    <a:lnTo>
                      <a:pt x="564" y="7"/>
                    </a:lnTo>
                    <a:lnTo>
                      <a:pt x="3" y="2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8" name="Freeform 250"/>
              <p:cNvSpPr>
                <a:spLocks/>
              </p:cNvSpPr>
              <p:nvPr userDrawn="1"/>
            </p:nvSpPr>
            <p:spPr bwMode="auto">
              <a:xfrm>
                <a:off x="6592" y="588"/>
                <a:ext cx="116"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9" name="Freeform 251"/>
              <p:cNvSpPr>
                <a:spLocks/>
              </p:cNvSpPr>
              <p:nvPr userDrawn="1"/>
            </p:nvSpPr>
            <p:spPr bwMode="auto">
              <a:xfrm>
                <a:off x="6620" y="555"/>
                <a:ext cx="99"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0" name="Freeform 252"/>
              <p:cNvSpPr>
                <a:spLocks/>
              </p:cNvSpPr>
              <p:nvPr userDrawn="1"/>
            </p:nvSpPr>
            <p:spPr bwMode="auto">
              <a:xfrm>
                <a:off x="6572" y="529"/>
                <a:ext cx="102"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1" name="Freeform 253"/>
              <p:cNvSpPr>
                <a:spLocks/>
              </p:cNvSpPr>
              <p:nvPr userDrawn="1"/>
            </p:nvSpPr>
            <p:spPr bwMode="auto">
              <a:xfrm>
                <a:off x="6627" y="544"/>
                <a:ext cx="129"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61 w 77"/>
                  <a:gd name="T19" fmla="*/ 86 h 103"/>
                  <a:gd name="T20" fmla="*/ 22 w 77"/>
                  <a:gd name="T21" fmla="*/ 103 h 103"/>
                  <a:gd name="T22" fmla="*/ 21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61"/>
                      <a:pt x="72" y="75"/>
                      <a:pt x="61" y="86"/>
                    </a:cubicBezTo>
                    <a:cubicBezTo>
                      <a:pt x="51" y="97"/>
                      <a:pt x="37" y="103"/>
                      <a:pt x="22" y="103"/>
                    </a:cubicBezTo>
                    <a:cubicBezTo>
                      <a:pt x="22" y="103"/>
                      <a:pt x="21" y="103"/>
                      <a:pt x="21"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2" name="Freeform 254"/>
              <p:cNvSpPr>
                <a:spLocks noEditPoints="1"/>
              </p:cNvSpPr>
              <p:nvPr userDrawn="1"/>
            </p:nvSpPr>
            <p:spPr bwMode="auto">
              <a:xfrm>
                <a:off x="-123" y="197"/>
                <a:ext cx="147" cy="154"/>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3" name="Oval 255"/>
              <p:cNvSpPr>
                <a:spLocks noChangeArrowheads="1"/>
              </p:cNvSpPr>
              <p:nvPr userDrawn="1"/>
            </p:nvSpPr>
            <p:spPr bwMode="auto">
              <a:xfrm>
                <a:off x="-73" y="276"/>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4" name="Freeform 256"/>
              <p:cNvSpPr>
                <a:spLocks noEditPoints="1"/>
              </p:cNvSpPr>
              <p:nvPr userDrawn="1"/>
            </p:nvSpPr>
            <p:spPr bwMode="auto">
              <a:xfrm>
                <a:off x="3835" y="1180"/>
                <a:ext cx="507" cy="317"/>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5" name="Freeform 257"/>
              <p:cNvSpPr>
                <a:spLocks noEditPoints="1"/>
              </p:cNvSpPr>
              <p:nvPr userDrawn="1"/>
            </p:nvSpPr>
            <p:spPr bwMode="auto">
              <a:xfrm>
                <a:off x="3348" y="1289"/>
                <a:ext cx="971" cy="968"/>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7 w 578"/>
                  <a:gd name="T61" fmla="*/ 273 h 576"/>
                  <a:gd name="T62" fmla="*/ 3 w 578"/>
                  <a:gd name="T63" fmla="*/ 264 h 576"/>
                  <a:gd name="T64" fmla="*/ 576 w 578"/>
                  <a:gd name="T65" fmla="*/ 266 h 576"/>
                  <a:gd name="T66" fmla="*/ 572 w 578"/>
                  <a:gd name="T67" fmla="*/ 241 h 576"/>
                  <a:gd name="T68" fmla="*/ 9 w 578"/>
                  <a:gd name="T69" fmla="*/ 217 h 576"/>
                  <a:gd name="T70" fmla="*/ 570 w 578"/>
                  <a:gd name="T71" fmla="*/ 217 h 576"/>
                  <a:gd name="T72" fmla="*/ 13 w 578"/>
                  <a:gd name="T73" fmla="*/ 209 h 576"/>
                  <a:gd name="T74" fmla="*/ 20 w 578"/>
                  <a:gd name="T75" fmla="*/ 187 h 576"/>
                  <a:gd name="T76" fmla="*/ 546 w 578"/>
                  <a:gd name="T77" fmla="*/ 159 h 576"/>
                  <a:gd name="T78" fmla="*/ 37 w 578"/>
                  <a:gd name="T79" fmla="*/ 152 h 576"/>
                  <a:gd name="T80" fmla="*/ 543 w 578"/>
                  <a:gd name="T81" fmla="*/ 153 h 576"/>
                  <a:gd name="T82" fmla="*/ 529 w 578"/>
                  <a:gd name="T83" fmla="*/ 132 h 576"/>
                  <a:gd name="T84" fmla="*/ 61 w 578"/>
                  <a:gd name="T85" fmla="*/ 111 h 576"/>
                  <a:gd name="T86" fmla="*/ 517 w 578"/>
                  <a:gd name="T87" fmla="*/ 111 h 576"/>
                  <a:gd name="T88" fmla="*/ 68 w 578"/>
                  <a:gd name="T89" fmla="*/ 106 h 576"/>
                  <a:gd name="T90" fmla="*/ 83 w 578"/>
                  <a:gd name="T91" fmla="*/ 88 h 576"/>
                  <a:gd name="T92" fmla="*/ 473 w 578"/>
                  <a:gd name="T93" fmla="*/ 67 h 576"/>
                  <a:gd name="T94" fmla="*/ 113 w 578"/>
                  <a:gd name="T95" fmla="*/ 63 h 576"/>
                  <a:gd name="T96" fmla="*/ 466 w 578"/>
                  <a:gd name="T97" fmla="*/ 63 h 576"/>
                  <a:gd name="T98" fmla="*/ 446 w 578"/>
                  <a:gd name="T99" fmla="*/ 49 h 576"/>
                  <a:gd name="T100" fmla="*/ 152 w 578"/>
                  <a:gd name="T101" fmla="*/ 35 h 576"/>
                  <a:gd name="T102" fmla="*/ 427 w 578"/>
                  <a:gd name="T103" fmla="*/ 35 h 576"/>
                  <a:gd name="T104" fmla="*/ 161 w 578"/>
                  <a:gd name="T105" fmla="*/ 33 h 576"/>
                  <a:gd name="T106" fmla="*/ 181 w 578"/>
                  <a:gd name="T107" fmla="*/ 22 h 576"/>
                  <a:gd name="T108" fmla="*/ 368 w 578"/>
                  <a:gd name="T109" fmla="*/ 12 h 576"/>
                  <a:gd name="T110" fmla="*/ 219 w 578"/>
                  <a:gd name="T111" fmla="*/ 11 h 576"/>
                  <a:gd name="T112" fmla="*/ 360 w 578"/>
                  <a:gd name="T113" fmla="*/ 11 h 576"/>
                  <a:gd name="T114" fmla="*/ 337 w 578"/>
                  <a:gd name="T115" fmla="*/ 6 h 576"/>
                  <a:gd name="T116" fmla="*/ 265 w 578"/>
                  <a:gd name="T117" fmla="*/ 1 h 576"/>
                  <a:gd name="T118" fmla="*/ 314 w 578"/>
                  <a:gd name="T119" fmla="*/ 1 h 576"/>
                  <a:gd name="T120" fmla="*/ 289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4"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7"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4"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8"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39"/>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9"/>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6"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6" name="Freeform 258"/>
              <p:cNvSpPr>
                <a:spLocks/>
              </p:cNvSpPr>
              <p:nvPr userDrawn="1"/>
            </p:nvSpPr>
            <p:spPr bwMode="auto">
              <a:xfrm>
                <a:off x="3303" y="1203"/>
                <a:ext cx="1027" cy="1131"/>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7" name="Freeform 259"/>
              <p:cNvSpPr>
                <a:spLocks/>
              </p:cNvSpPr>
              <p:nvPr userDrawn="1"/>
            </p:nvSpPr>
            <p:spPr bwMode="auto">
              <a:xfrm>
                <a:off x="3424" y="1365"/>
                <a:ext cx="819" cy="816"/>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8" name="Freeform 260"/>
              <p:cNvSpPr>
                <a:spLocks/>
              </p:cNvSpPr>
              <p:nvPr userDrawn="1"/>
            </p:nvSpPr>
            <p:spPr bwMode="auto">
              <a:xfrm>
                <a:off x="4265" y="1842"/>
                <a:ext cx="99" cy="27"/>
              </a:xfrm>
              <a:custGeom>
                <a:avLst/>
                <a:gdLst>
                  <a:gd name="T0" fmla="*/ 59 w 59"/>
                  <a:gd name="T1" fmla="*/ 12 h 16"/>
                  <a:gd name="T2" fmla="*/ 1 w 59"/>
                  <a:gd name="T3" fmla="*/ 0 h 16"/>
                  <a:gd name="T4" fmla="*/ 0 w 59"/>
                  <a:gd name="T5" fmla="*/ 5 h 16"/>
                  <a:gd name="T6" fmla="*/ 58 w 59"/>
                  <a:gd name="T7" fmla="*/ 16 h 16"/>
                  <a:gd name="T8" fmla="*/ 59 w 59"/>
                  <a:gd name="T9" fmla="*/ 12 h 16"/>
                </a:gdLst>
                <a:ahLst/>
                <a:cxnLst>
                  <a:cxn ang="0">
                    <a:pos x="T0" y="T1"/>
                  </a:cxn>
                  <a:cxn ang="0">
                    <a:pos x="T2" y="T3"/>
                  </a:cxn>
                  <a:cxn ang="0">
                    <a:pos x="T4" y="T5"/>
                  </a:cxn>
                  <a:cxn ang="0">
                    <a:pos x="T6" y="T7"/>
                  </a:cxn>
                  <a:cxn ang="0">
                    <a:pos x="T8" y="T9"/>
                  </a:cxn>
                </a:cxnLst>
                <a:rect l="0" t="0" r="r" b="b"/>
                <a:pathLst>
                  <a:path w="59" h="16">
                    <a:moveTo>
                      <a:pt x="59" y="12"/>
                    </a:moveTo>
                    <a:cubicBezTo>
                      <a:pt x="1" y="0"/>
                      <a:pt x="1" y="0"/>
                      <a:pt x="1" y="0"/>
                    </a:cubicBezTo>
                    <a:cubicBezTo>
                      <a:pt x="0" y="5"/>
                      <a:pt x="0" y="5"/>
                      <a:pt x="0" y="5"/>
                    </a:cubicBezTo>
                    <a:cubicBezTo>
                      <a:pt x="58" y="16"/>
                      <a:pt x="58" y="16"/>
                      <a:pt x="58" y="16"/>
                    </a:cubicBezTo>
                    <a:cubicBezTo>
                      <a:pt x="58" y="15"/>
                      <a:pt x="58" y="13"/>
                      <a:pt x="59" y="1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9" name="Freeform 261"/>
              <p:cNvSpPr>
                <a:spLocks/>
              </p:cNvSpPr>
              <p:nvPr userDrawn="1"/>
            </p:nvSpPr>
            <p:spPr bwMode="auto">
              <a:xfrm>
                <a:off x="4418" y="1872"/>
                <a:ext cx="463" cy="99"/>
              </a:xfrm>
              <a:custGeom>
                <a:avLst/>
                <a:gdLst>
                  <a:gd name="T0" fmla="*/ 0 w 276"/>
                  <a:gd name="T1" fmla="*/ 0 h 59"/>
                  <a:gd name="T2" fmla="*/ 0 w 276"/>
                  <a:gd name="T3" fmla="*/ 5 h 59"/>
                  <a:gd name="T4" fmla="*/ 275 w 276"/>
                  <a:gd name="T5" fmla="*/ 59 h 59"/>
                  <a:gd name="T6" fmla="*/ 276 w 276"/>
                  <a:gd name="T7" fmla="*/ 55 h 59"/>
                  <a:gd name="T8" fmla="*/ 0 w 276"/>
                  <a:gd name="T9" fmla="*/ 0 h 59"/>
                </a:gdLst>
                <a:ahLst/>
                <a:cxnLst>
                  <a:cxn ang="0">
                    <a:pos x="T0" y="T1"/>
                  </a:cxn>
                  <a:cxn ang="0">
                    <a:pos x="T2" y="T3"/>
                  </a:cxn>
                  <a:cxn ang="0">
                    <a:pos x="T4" y="T5"/>
                  </a:cxn>
                  <a:cxn ang="0">
                    <a:pos x="T6" y="T7"/>
                  </a:cxn>
                  <a:cxn ang="0">
                    <a:pos x="T8" y="T9"/>
                  </a:cxn>
                </a:cxnLst>
                <a:rect l="0" t="0" r="r" b="b"/>
                <a:pathLst>
                  <a:path w="276" h="59">
                    <a:moveTo>
                      <a:pt x="0" y="0"/>
                    </a:moveTo>
                    <a:cubicBezTo>
                      <a:pt x="0" y="2"/>
                      <a:pt x="0" y="3"/>
                      <a:pt x="0" y="5"/>
                    </a:cubicBezTo>
                    <a:cubicBezTo>
                      <a:pt x="275" y="59"/>
                      <a:pt x="275" y="59"/>
                      <a:pt x="275" y="59"/>
                    </a:cubicBezTo>
                    <a:cubicBezTo>
                      <a:pt x="276" y="55"/>
                      <a:pt x="276" y="55"/>
                      <a:pt x="276" y="55"/>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0" name="Freeform 262"/>
              <p:cNvSpPr>
                <a:spLocks noEditPoints="1"/>
              </p:cNvSpPr>
              <p:nvPr userDrawn="1"/>
            </p:nvSpPr>
            <p:spPr bwMode="auto">
              <a:xfrm>
                <a:off x="3877" y="1770"/>
                <a:ext cx="552" cy="595"/>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1" name="Freeform 263"/>
              <p:cNvSpPr>
                <a:spLocks/>
              </p:cNvSpPr>
              <p:nvPr userDrawn="1"/>
            </p:nvSpPr>
            <p:spPr bwMode="auto">
              <a:xfrm>
                <a:off x="4201" y="2015"/>
                <a:ext cx="309" cy="292"/>
              </a:xfrm>
              <a:custGeom>
                <a:avLst/>
                <a:gdLst>
                  <a:gd name="T0" fmla="*/ 302 w 309"/>
                  <a:gd name="T1" fmla="*/ 292 h 292"/>
                  <a:gd name="T2" fmla="*/ 0 w 309"/>
                  <a:gd name="T3" fmla="*/ 5 h 292"/>
                  <a:gd name="T4" fmla="*/ 5 w 309"/>
                  <a:gd name="T5" fmla="*/ 0 h 292"/>
                  <a:gd name="T6" fmla="*/ 309 w 309"/>
                  <a:gd name="T7" fmla="*/ 287 h 292"/>
                  <a:gd name="T8" fmla="*/ 302 w 309"/>
                  <a:gd name="T9" fmla="*/ 292 h 292"/>
                </a:gdLst>
                <a:ahLst/>
                <a:cxnLst>
                  <a:cxn ang="0">
                    <a:pos x="T0" y="T1"/>
                  </a:cxn>
                  <a:cxn ang="0">
                    <a:pos x="T2" y="T3"/>
                  </a:cxn>
                  <a:cxn ang="0">
                    <a:pos x="T4" y="T5"/>
                  </a:cxn>
                  <a:cxn ang="0">
                    <a:pos x="T6" y="T7"/>
                  </a:cxn>
                  <a:cxn ang="0">
                    <a:pos x="T8" y="T9"/>
                  </a:cxn>
                </a:cxnLst>
                <a:rect l="0" t="0" r="r" b="b"/>
                <a:pathLst>
                  <a:path w="309" h="292">
                    <a:moveTo>
                      <a:pt x="302" y="292"/>
                    </a:moveTo>
                    <a:lnTo>
                      <a:pt x="0" y="5"/>
                    </a:lnTo>
                    <a:lnTo>
                      <a:pt x="5" y="0"/>
                    </a:lnTo>
                    <a:lnTo>
                      <a:pt x="309" y="287"/>
                    </a:lnTo>
                    <a:lnTo>
                      <a:pt x="302" y="29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2" name="Freeform 264"/>
              <p:cNvSpPr>
                <a:spLocks/>
              </p:cNvSpPr>
              <p:nvPr userDrawn="1"/>
            </p:nvSpPr>
            <p:spPr bwMode="auto">
              <a:xfrm>
                <a:off x="4285" y="1655"/>
                <a:ext cx="871" cy="101"/>
              </a:xfrm>
              <a:custGeom>
                <a:avLst/>
                <a:gdLst>
                  <a:gd name="T0" fmla="*/ 0 w 871"/>
                  <a:gd name="T1" fmla="*/ 101 h 101"/>
                  <a:gd name="T2" fmla="*/ 0 w 871"/>
                  <a:gd name="T3" fmla="*/ 93 h 101"/>
                  <a:gd name="T4" fmla="*/ 871 w 871"/>
                  <a:gd name="T5" fmla="*/ 0 h 101"/>
                  <a:gd name="T6" fmla="*/ 871 w 871"/>
                  <a:gd name="T7" fmla="*/ 7 h 101"/>
                  <a:gd name="T8" fmla="*/ 0 w 871"/>
                  <a:gd name="T9" fmla="*/ 101 h 101"/>
                </a:gdLst>
                <a:ahLst/>
                <a:cxnLst>
                  <a:cxn ang="0">
                    <a:pos x="T0" y="T1"/>
                  </a:cxn>
                  <a:cxn ang="0">
                    <a:pos x="T2" y="T3"/>
                  </a:cxn>
                  <a:cxn ang="0">
                    <a:pos x="T4" y="T5"/>
                  </a:cxn>
                  <a:cxn ang="0">
                    <a:pos x="T6" y="T7"/>
                  </a:cxn>
                  <a:cxn ang="0">
                    <a:pos x="T8" y="T9"/>
                  </a:cxn>
                </a:cxnLst>
                <a:rect l="0" t="0" r="r" b="b"/>
                <a:pathLst>
                  <a:path w="871" h="101">
                    <a:moveTo>
                      <a:pt x="0" y="101"/>
                    </a:moveTo>
                    <a:lnTo>
                      <a:pt x="0" y="93"/>
                    </a:lnTo>
                    <a:lnTo>
                      <a:pt x="871" y="0"/>
                    </a:lnTo>
                    <a:lnTo>
                      <a:pt x="871" y="7"/>
                    </a:lnTo>
                    <a:lnTo>
                      <a:pt x="0" y="10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3" name="Freeform 265"/>
              <p:cNvSpPr>
                <a:spLocks noEditPoints="1"/>
              </p:cNvSpPr>
              <p:nvPr userDrawn="1"/>
            </p:nvSpPr>
            <p:spPr bwMode="auto">
              <a:xfrm>
                <a:off x="4309" y="1502"/>
                <a:ext cx="99" cy="126"/>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4" name="Freeform 266"/>
              <p:cNvSpPr>
                <a:spLocks/>
              </p:cNvSpPr>
              <p:nvPr userDrawn="1"/>
            </p:nvSpPr>
            <p:spPr bwMode="auto">
              <a:xfrm>
                <a:off x="4194" y="1023"/>
                <a:ext cx="677" cy="486"/>
              </a:xfrm>
              <a:custGeom>
                <a:avLst/>
                <a:gdLst>
                  <a:gd name="T0" fmla="*/ 4 w 677"/>
                  <a:gd name="T1" fmla="*/ 486 h 486"/>
                  <a:gd name="T2" fmla="*/ 0 w 677"/>
                  <a:gd name="T3" fmla="*/ 479 h 486"/>
                  <a:gd name="T4" fmla="*/ 672 w 677"/>
                  <a:gd name="T5" fmla="*/ 0 h 486"/>
                  <a:gd name="T6" fmla="*/ 677 w 677"/>
                  <a:gd name="T7" fmla="*/ 7 h 486"/>
                  <a:gd name="T8" fmla="*/ 4 w 677"/>
                  <a:gd name="T9" fmla="*/ 486 h 486"/>
                </a:gdLst>
                <a:ahLst/>
                <a:cxnLst>
                  <a:cxn ang="0">
                    <a:pos x="T0" y="T1"/>
                  </a:cxn>
                  <a:cxn ang="0">
                    <a:pos x="T2" y="T3"/>
                  </a:cxn>
                  <a:cxn ang="0">
                    <a:pos x="T4" y="T5"/>
                  </a:cxn>
                  <a:cxn ang="0">
                    <a:pos x="T6" y="T7"/>
                  </a:cxn>
                  <a:cxn ang="0">
                    <a:pos x="T8" y="T9"/>
                  </a:cxn>
                </a:cxnLst>
                <a:rect l="0" t="0" r="r" b="b"/>
                <a:pathLst>
                  <a:path w="677" h="486">
                    <a:moveTo>
                      <a:pt x="4" y="486"/>
                    </a:moveTo>
                    <a:lnTo>
                      <a:pt x="0" y="479"/>
                    </a:lnTo>
                    <a:lnTo>
                      <a:pt x="672" y="0"/>
                    </a:lnTo>
                    <a:lnTo>
                      <a:pt x="677" y="7"/>
                    </a:lnTo>
                    <a:lnTo>
                      <a:pt x="4" y="48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5" name="Freeform 267"/>
              <p:cNvSpPr>
                <a:spLocks noEditPoints="1"/>
              </p:cNvSpPr>
              <p:nvPr userDrawn="1"/>
            </p:nvSpPr>
            <p:spPr bwMode="auto">
              <a:xfrm>
                <a:off x="3238" y="1770"/>
                <a:ext cx="340" cy="524"/>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6" name="Freeform 268"/>
              <p:cNvSpPr>
                <a:spLocks/>
              </p:cNvSpPr>
              <p:nvPr userDrawn="1"/>
            </p:nvSpPr>
            <p:spPr bwMode="auto">
              <a:xfrm>
                <a:off x="3286" y="2112"/>
                <a:ext cx="333" cy="488"/>
              </a:xfrm>
              <a:custGeom>
                <a:avLst/>
                <a:gdLst>
                  <a:gd name="T0" fmla="*/ 7 w 333"/>
                  <a:gd name="T1" fmla="*/ 488 h 488"/>
                  <a:gd name="T2" fmla="*/ 0 w 333"/>
                  <a:gd name="T3" fmla="*/ 483 h 488"/>
                  <a:gd name="T4" fmla="*/ 326 w 333"/>
                  <a:gd name="T5" fmla="*/ 0 h 488"/>
                  <a:gd name="T6" fmla="*/ 333 w 333"/>
                  <a:gd name="T7" fmla="*/ 4 h 488"/>
                  <a:gd name="T8" fmla="*/ 7 w 333"/>
                  <a:gd name="T9" fmla="*/ 488 h 488"/>
                </a:gdLst>
                <a:ahLst/>
                <a:cxnLst>
                  <a:cxn ang="0">
                    <a:pos x="T0" y="T1"/>
                  </a:cxn>
                  <a:cxn ang="0">
                    <a:pos x="T2" y="T3"/>
                  </a:cxn>
                  <a:cxn ang="0">
                    <a:pos x="T4" y="T5"/>
                  </a:cxn>
                  <a:cxn ang="0">
                    <a:pos x="T6" y="T7"/>
                  </a:cxn>
                  <a:cxn ang="0">
                    <a:pos x="T8" y="T9"/>
                  </a:cxn>
                </a:cxnLst>
                <a:rect l="0" t="0" r="r" b="b"/>
                <a:pathLst>
                  <a:path w="333" h="488">
                    <a:moveTo>
                      <a:pt x="7" y="488"/>
                    </a:moveTo>
                    <a:lnTo>
                      <a:pt x="0" y="483"/>
                    </a:lnTo>
                    <a:lnTo>
                      <a:pt x="326" y="0"/>
                    </a:lnTo>
                    <a:lnTo>
                      <a:pt x="333" y="4"/>
                    </a:lnTo>
                    <a:lnTo>
                      <a:pt x="7" y="48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7" name="Freeform 269"/>
              <p:cNvSpPr>
                <a:spLocks/>
              </p:cNvSpPr>
              <p:nvPr userDrawn="1"/>
            </p:nvSpPr>
            <p:spPr bwMode="auto">
              <a:xfrm>
                <a:off x="2944" y="1507"/>
                <a:ext cx="460" cy="148"/>
              </a:xfrm>
              <a:custGeom>
                <a:avLst/>
                <a:gdLst>
                  <a:gd name="T0" fmla="*/ 458 w 460"/>
                  <a:gd name="T1" fmla="*/ 148 h 148"/>
                  <a:gd name="T2" fmla="*/ 0 w 460"/>
                  <a:gd name="T3" fmla="*/ 7 h 148"/>
                  <a:gd name="T4" fmla="*/ 1 w 460"/>
                  <a:gd name="T5" fmla="*/ 0 h 148"/>
                  <a:gd name="T6" fmla="*/ 460 w 460"/>
                  <a:gd name="T7" fmla="*/ 142 h 148"/>
                  <a:gd name="T8" fmla="*/ 458 w 460"/>
                  <a:gd name="T9" fmla="*/ 148 h 148"/>
                </a:gdLst>
                <a:ahLst/>
                <a:cxnLst>
                  <a:cxn ang="0">
                    <a:pos x="T0" y="T1"/>
                  </a:cxn>
                  <a:cxn ang="0">
                    <a:pos x="T2" y="T3"/>
                  </a:cxn>
                  <a:cxn ang="0">
                    <a:pos x="T4" y="T5"/>
                  </a:cxn>
                  <a:cxn ang="0">
                    <a:pos x="T6" y="T7"/>
                  </a:cxn>
                  <a:cxn ang="0">
                    <a:pos x="T8" y="T9"/>
                  </a:cxn>
                </a:cxnLst>
                <a:rect l="0" t="0" r="r" b="b"/>
                <a:pathLst>
                  <a:path w="460" h="148">
                    <a:moveTo>
                      <a:pt x="458" y="148"/>
                    </a:moveTo>
                    <a:lnTo>
                      <a:pt x="0" y="7"/>
                    </a:lnTo>
                    <a:lnTo>
                      <a:pt x="1" y="0"/>
                    </a:lnTo>
                    <a:lnTo>
                      <a:pt x="460" y="142"/>
                    </a:lnTo>
                    <a:lnTo>
                      <a:pt x="458" y="14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8" name="Freeform 270"/>
              <p:cNvSpPr>
                <a:spLocks/>
              </p:cNvSpPr>
              <p:nvPr userDrawn="1"/>
            </p:nvSpPr>
            <p:spPr bwMode="auto">
              <a:xfrm>
                <a:off x="2049" y="1877"/>
                <a:ext cx="1291" cy="177"/>
              </a:xfrm>
              <a:custGeom>
                <a:avLst/>
                <a:gdLst>
                  <a:gd name="T0" fmla="*/ 2 w 1291"/>
                  <a:gd name="T1" fmla="*/ 177 h 177"/>
                  <a:gd name="T2" fmla="*/ 0 w 1291"/>
                  <a:gd name="T3" fmla="*/ 168 h 177"/>
                  <a:gd name="T4" fmla="*/ 1289 w 1291"/>
                  <a:gd name="T5" fmla="*/ 0 h 177"/>
                  <a:gd name="T6" fmla="*/ 1291 w 1291"/>
                  <a:gd name="T7" fmla="*/ 9 h 177"/>
                  <a:gd name="T8" fmla="*/ 2 w 1291"/>
                  <a:gd name="T9" fmla="*/ 177 h 177"/>
                </a:gdLst>
                <a:ahLst/>
                <a:cxnLst>
                  <a:cxn ang="0">
                    <a:pos x="T0" y="T1"/>
                  </a:cxn>
                  <a:cxn ang="0">
                    <a:pos x="T2" y="T3"/>
                  </a:cxn>
                  <a:cxn ang="0">
                    <a:pos x="T4" y="T5"/>
                  </a:cxn>
                  <a:cxn ang="0">
                    <a:pos x="T6" y="T7"/>
                  </a:cxn>
                  <a:cxn ang="0">
                    <a:pos x="T8" y="T9"/>
                  </a:cxn>
                </a:cxnLst>
                <a:rect l="0" t="0" r="r" b="b"/>
                <a:pathLst>
                  <a:path w="1291" h="177">
                    <a:moveTo>
                      <a:pt x="2" y="177"/>
                    </a:moveTo>
                    <a:lnTo>
                      <a:pt x="0" y="168"/>
                    </a:lnTo>
                    <a:lnTo>
                      <a:pt x="1289" y="0"/>
                    </a:lnTo>
                    <a:lnTo>
                      <a:pt x="1291" y="9"/>
                    </a:lnTo>
                    <a:lnTo>
                      <a:pt x="2" y="17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9" name="Freeform 271"/>
              <p:cNvSpPr>
                <a:spLocks/>
              </p:cNvSpPr>
              <p:nvPr userDrawn="1"/>
            </p:nvSpPr>
            <p:spPr bwMode="auto">
              <a:xfrm>
                <a:off x="4240" y="1956"/>
                <a:ext cx="898" cy="398"/>
              </a:xfrm>
              <a:custGeom>
                <a:avLst/>
                <a:gdLst>
                  <a:gd name="T0" fmla="*/ 896 w 898"/>
                  <a:gd name="T1" fmla="*/ 398 h 398"/>
                  <a:gd name="T2" fmla="*/ 0 w 898"/>
                  <a:gd name="T3" fmla="*/ 7 h 398"/>
                  <a:gd name="T4" fmla="*/ 3 w 898"/>
                  <a:gd name="T5" fmla="*/ 0 h 398"/>
                  <a:gd name="T6" fmla="*/ 898 w 898"/>
                  <a:gd name="T7" fmla="*/ 390 h 398"/>
                  <a:gd name="T8" fmla="*/ 896 w 898"/>
                  <a:gd name="T9" fmla="*/ 398 h 398"/>
                </a:gdLst>
                <a:ahLst/>
                <a:cxnLst>
                  <a:cxn ang="0">
                    <a:pos x="T0" y="T1"/>
                  </a:cxn>
                  <a:cxn ang="0">
                    <a:pos x="T2" y="T3"/>
                  </a:cxn>
                  <a:cxn ang="0">
                    <a:pos x="T4" y="T5"/>
                  </a:cxn>
                  <a:cxn ang="0">
                    <a:pos x="T6" y="T7"/>
                  </a:cxn>
                  <a:cxn ang="0">
                    <a:pos x="T8" y="T9"/>
                  </a:cxn>
                </a:cxnLst>
                <a:rect l="0" t="0" r="r" b="b"/>
                <a:pathLst>
                  <a:path w="898" h="398">
                    <a:moveTo>
                      <a:pt x="896" y="398"/>
                    </a:moveTo>
                    <a:lnTo>
                      <a:pt x="0" y="7"/>
                    </a:lnTo>
                    <a:lnTo>
                      <a:pt x="3" y="0"/>
                    </a:lnTo>
                    <a:lnTo>
                      <a:pt x="898" y="390"/>
                    </a:lnTo>
                    <a:lnTo>
                      <a:pt x="896" y="39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0" name="Freeform 272"/>
              <p:cNvSpPr>
                <a:spLocks/>
              </p:cNvSpPr>
              <p:nvPr userDrawn="1"/>
            </p:nvSpPr>
            <p:spPr bwMode="auto">
              <a:xfrm>
                <a:off x="5138" y="2336"/>
                <a:ext cx="901" cy="18"/>
              </a:xfrm>
              <a:custGeom>
                <a:avLst/>
                <a:gdLst>
                  <a:gd name="T0" fmla="*/ 0 w 901"/>
                  <a:gd name="T1" fmla="*/ 18 h 18"/>
                  <a:gd name="T2" fmla="*/ 0 w 901"/>
                  <a:gd name="T3" fmla="*/ 10 h 18"/>
                  <a:gd name="T4" fmla="*/ 901 w 901"/>
                  <a:gd name="T5" fmla="*/ 0 h 18"/>
                  <a:gd name="T6" fmla="*/ 901 w 901"/>
                  <a:gd name="T7" fmla="*/ 8 h 18"/>
                  <a:gd name="T8" fmla="*/ 0 w 901"/>
                  <a:gd name="T9" fmla="*/ 18 h 18"/>
                </a:gdLst>
                <a:ahLst/>
                <a:cxnLst>
                  <a:cxn ang="0">
                    <a:pos x="T0" y="T1"/>
                  </a:cxn>
                  <a:cxn ang="0">
                    <a:pos x="T2" y="T3"/>
                  </a:cxn>
                  <a:cxn ang="0">
                    <a:pos x="T4" y="T5"/>
                  </a:cxn>
                  <a:cxn ang="0">
                    <a:pos x="T6" y="T7"/>
                  </a:cxn>
                  <a:cxn ang="0">
                    <a:pos x="T8" y="T9"/>
                  </a:cxn>
                </a:cxnLst>
                <a:rect l="0" t="0" r="r" b="b"/>
                <a:pathLst>
                  <a:path w="901" h="18">
                    <a:moveTo>
                      <a:pt x="0" y="18"/>
                    </a:moveTo>
                    <a:lnTo>
                      <a:pt x="0" y="10"/>
                    </a:lnTo>
                    <a:lnTo>
                      <a:pt x="901" y="0"/>
                    </a:lnTo>
                    <a:lnTo>
                      <a:pt x="901" y="8"/>
                    </a:lnTo>
                    <a:lnTo>
                      <a:pt x="0" y="1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1" name="Freeform 273"/>
              <p:cNvSpPr>
                <a:spLocks/>
              </p:cNvSpPr>
              <p:nvPr userDrawn="1"/>
            </p:nvSpPr>
            <p:spPr bwMode="auto">
              <a:xfrm>
                <a:off x="5922" y="2086"/>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2" name="Freeform 274"/>
              <p:cNvSpPr>
                <a:spLocks/>
              </p:cNvSpPr>
              <p:nvPr userDrawn="1"/>
            </p:nvSpPr>
            <p:spPr bwMode="auto">
              <a:xfrm>
                <a:off x="6118" y="2086"/>
                <a:ext cx="151" cy="215"/>
              </a:xfrm>
              <a:custGeom>
                <a:avLst/>
                <a:gdLst>
                  <a:gd name="T0" fmla="*/ 7 w 151"/>
                  <a:gd name="T1" fmla="*/ 215 h 215"/>
                  <a:gd name="T2" fmla="*/ 0 w 151"/>
                  <a:gd name="T3" fmla="*/ 210 h 215"/>
                  <a:gd name="T4" fmla="*/ 145 w 151"/>
                  <a:gd name="T5" fmla="*/ 0 h 215"/>
                  <a:gd name="T6" fmla="*/ 151 w 151"/>
                  <a:gd name="T7" fmla="*/ 5 h 215"/>
                  <a:gd name="T8" fmla="*/ 7 w 151"/>
                  <a:gd name="T9" fmla="*/ 215 h 215"/>
                </a:gdLst>
                <a:ahLst/>
                <a:cxnLst>
                  <a:cxn ang="0">
                    <a:pos x="T0" y="T1"/>
                  </a:cxn>
                  <a:cxn ang="0">
                    <a:pos x="T2" y="T3"/>
                  </a:cxn>
                  <a:cxn ang="0">
                    <a:pos x="T4" y="T5"/>
                  </a:cxn>
                  <a:cxn ang="0">
                    <a:pos x="T6" y="T7"/>
                  </a:cxn>
                  <a:cxn ang="0">
                    <a:pos x="T8" y="T9"/>
                  </a:cxn>
                </a:cxnLst>
                <a:rect l="0" t="0" r="r" b="b"/>
                <a:pathLst>
                  <a:path w="151" h="215">
                    <a:moveTo>
                      <a:pt x="7" y="215"/>
                    </a:moveTo>
                    <a:lnTo>
                      <a:pt x="0" y="210"/>
                    </a:lnTo>
                    <a:lnTo>
                      <a:pt x="145" y="0"/>
                    </a:lnTo>
                    <a:lnTo>
                      <a:pt x="151" y="5"/>
                    </a:lnTo>
                    <a:lnTo>
                      <a:pt x="7" y="21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3" name="Rectangle 275"/>
              <p:cNvSpPr>
                <a:spLocks noChangeArrowheads="1"/>
              </p:cNvSpPr>
              <p:nvPr userDrawn="1"/>
            </p:nvSpPr>
            <p:spPr bwMode="auto">
              <a:xfrm>
                <a:off x="6091" y="2039"/>
                <a:ext cx="9" cy="25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4" name="Freeform 276"/>
              <p:cNvSpPr>
                <a:spLocks/>
              </p:cNvSpPr>
              <p:nvPr userDrawn="1"/>
            </p:nvSpPr>
            <p:spPr bwMode="auto">
              <a:xfrm>
                <a:off x="5135" y="2346"/>
                <a:ext cx="99" cy="314"/>
              </a:xfrm>
              <a:custGeom>
                <a:avLst/>
                <a:gdLst>
                  <a:gd name="T0" fmla="*/ 90 w 99"/>
                  <a:gd name="T1" fmla="*/ 314 h 314"/>
                  <a:gd name="T2" fmla="*/ 0 w 99"/>
                  <a:gd name="T3" fmla="*/ 2 h 314"/>
                  <a:gd name="T4" fmla="*/ 6 w 99"/>
                  <a:gd name="T5" fmla="*/ 0 h 314"/>
                  <a:gd name="T6" fmla="*/ 99 w 99"/>
                  <a:gd name="T7" fmla="*/ 311 h 314"/>
                  <a:gd name="T8" fmla="*/ 90 w 99"/>
                  <a:gd name="T9" fmla="*/ 314 h 314"/>
                </a:gdLst>
                <a:ahLst/>
                <a:cxnLst>
                  <a:cxn ang="0">
                    <a:pos x="T0" y="T1"/>
                  </a:cxn>
                  <a:cxn ang="0">
                    <a:pos x="T2" y="T3"/>
                  </a:cxn>
                  <a:cxn ang="0">
                    <a:pos x="T4" y="T5"/>
                  </a:cxn>
                  <a:cxn ang="0">
                    <a:pos x="T6" y="T7"/>
                  </a:cxn>
                  <a:cxn ang="0">
                    <a:pos x="T8" y="T9"/>
                  </a:cxn>
                </a:cxnLst>
                <a:rect l="0" t="0" r="r" b="b"/>
                <a:pathLst>
                  <a:path w="99" h="314">
                    <a:moveTo>
                      <a:pt x="90" y="314"/>
                    </a:moveTo>
                    <a:lnTo>
                      <a:pt x="0" y="2"/>
                    </a:lnTo>
                    <a:lnTo>
                      <a:pt x="6" y="0"/>
                    </a:lnTo>
                    <a:lnTo>
                      <a:pt x="99" y="311"/>
                    </a:lnTo>
                    <a:lnTo>
                      <a:pt x="90" y="31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5" name="Freeform 277"/>
              <p:cNvSpPr>
                <a:spLocks/>
              </p:cNvSpPr>
              <p:nvPr userDrawn="1"/>
            </p:nvSpPr>
            <p:spPr bwMode="auto">
              <a:xfrm>
                <a:off x="5422" y="1170"/>
                <a:ext cx="408" cy="346"/>
              </a:xfrm>
              <a:custGeom>
                <a:avLst/>
                <a:gdLst>
                  <a:gd name="T0" fmla="*/ 401 w 408"/>
                  <a:gd name="T1" fmla="*/ 346 h 346"/>
                  <a:gd name="T2" fmla="*/ 0 w 408"/>
                  <a:gd name="T3" fmla="*/ 6 h 346"/>
                  <a:gd name="T4" fmla="*/ 5 w 408"/>
                  <a:gd name="T5" fmla="*/ 0 h 346"/>
                  <a:gd name="T6" fmla="*/ 408 w 408"/>
                  <a:gd name="T7" fmla="*/ 339 h 346"/>
                  <a:gd name="T8" fmla="*/ 401 w 408"/>
                  <a:gd name="T9" fmla="*/ 346 h 346"/>
                </a:gdLst>
                <a:ahLst/>
                <a:cxnLst>
                  <a:cxn ang="0">
                    <a:pos x="T0" y="T1"/>
                  </a:cxn>
                  <a:cxn ang="0">
                    <a:pos x="T2" y="T3"/>
                  </a:cxn>
                  <a:cxn ang="0">
                    <a:pos x="T4" y="T5"/>
                  </a:cxn>
                  <a:cxn ang="0">
                    <a:pos x="T6" y="T7"/>
                  </a:cxn>
                  <a:cxn ang="0">
                    <a:pos x="T8" y="T9"/>
                  </a:cxn>
                </a:cxnLst>
                <a:rect l="0" t="0" r="r" b="b"/>
                <a:pathLst>
                  <a:path w="408" h="346">
                    <a:moveTo>
                      <a:pt x="401" y="346"/>
                    </a:moveTo>
                    <a:lnTo>
                      <a:pt x="0" y="6"/>
                    </a:lnTo>
                    <a:lnTo>
                      <a:pt x="5" y="0"/>
                    </a:lnTo>
                    <a:lnTo>
                      <a:pt x="408" y="339"/>
                    </a:lnTo>
                    <a:lnTo>
                      <a:pt x="401" y="34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6" name="Rectangle 278"/>
              <p:cNvSpPr>
                <a:spLocks noChangeArrowheads="1"/>
              </p:cNvSpPr>
              <p:nvPr userDrawn="1"/>
            </p:nvSpPr>
            <p:spPr bwMode="auto">
              <a:xfrm>
                <a:off x="5420" y="650"/>
                <a:ext cx="8" cy="52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7" name="Freeform 279"/>
              <p:cNvSpPr>
                <a:spLocks/>
              </p:cNvSpPr>
              <p:nvPr userDrawn="1"/>
            </p:nvSpPr>
            <p:spPr bwMode="auto">
              <a:xfrm>
                <a:off x="5423" y="620"/>
                <a:ext cx="1241" cy="555"/>
              </a:xfrm>
              <a:custGeom>
                <a:avLst/>
                <a:gdLst>
                  <a:gd name="T0" fmla="*/ 2 w 1241"/>
                  <a:gd name="T1" fmla="*/ 555 h 555"/>
                  <a:gd name="T2" fmla="*/ 0 w 1241"/>
                  <a:gd name="T3" fmla="*/ 546 h 555"/>
                  <a:gd name="T4" fmla="*/ 1238 w 1241"/>
                  <a:gd name="T5" fmla="*/ 0 h 555"/>
                  <a:gd name="T6" fmla="*/ 1241 w 1241"/>
                  <a:gd name="T7" fmla="*/ 7 h 555"/>
                  <a:gd name="T8" fmla="*/ 2 w 1241"/>
                  <a:gd name="T9" fmla="*/ 555 h 555"/>
                </a:gdLst>
                <a:ahLst/>
                <a:cxnLst>
                  <a:cxn ang="0">
                    <a:pos x="T0" y="T1"/>
                  </a:cxn>
                  <a:cxn ang="0">
                    <a:pos x="T2" y="T3"/>
                  </a:cxn>
                  <a:cxn ang="0">
                    <a:pos x="T4" y="T5"/>
                  </a:cxn>
                  <a:cxn ang="0">
                    <a:pos x="T6" y="T7"/>
                  </a:cxn>
                  <a:cxn ang="0">
                    <a:pos x="T8" y="T9"/>
                  </a:cxn>
                </a:cxnLst>
                <a:rect l="0" t="0" r="r" b="b"/>
                <a:pathLst>
                  <a:path w="1241" h="555">
                    <a:moveTo>
                      <a:pt x="2" y="555"/>
                    </a:moveTo>
                    <a:lnTo>
                      <a:pt x="0" y="546"/>
                    </a:lnTo>
                    <a:lnTo>
                      <a:pt x="1238" y="0"/>
                    </a:lnTo>
                    <a:lnTo>
                      <a:pt x="1241" y="7"/>
                    </a:lnTo>
                    <a:lnTo>
                      <a:pt x="2" y="55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8" name="Freeform 280"/>
              <p:cNvSpPr>
                <a:spLocks/>
              </p:cNvSpPr>
              <p:nvPr userDrawn="1"/>
            </p:nvSpPr>
            <p:spPr bwMode="auto">
              <a:xfrm>
                <a:off x="5422" y="1165"/>
                <a:ext cx="695" cy="122"/>
              </a:xfrm>
              <a:custGeom>
                <a:avLst/>
                <a:gdLst>
                  <a:gd name="T0" fmla="*/ 693 w 695"/>
                  <a:gd name="T1" fmla="*/ 122 h 122"/>
                  <a:gd name="T2" fmla="*/ 0 w 695"/>
                  <a:gd name="T3" fmla="*/ 8 h 122"/>
                  <a:gd name="T4" fmla="*/ 1 w 695"/>
                  <a:gd name="T5" fmla="*/ 0 h 122"/>
                  <a:gd name="T6" fmla="*/ 695 w 695"/>
                  <a:gd name="T7" fmla="*/ 114 h 122"/>
                  <a:gd name="T8" fmla="*/ 693 w 695"/>
                  <a:gd name="T9" fmla="*/ 122 h 122"/>
                </a:gdLst>
                <a:ahLst/>
                <a:cxnLst>
                  <a:cxn ang="0">
                    <a:pos x="T0" y="T1"/>
                  </a:cxn>
                  <a:cxn ang="0">
                    <a:pos x="T2" y="T3"/>
                  </a:cxn>
                  <a:cxn ang="0">
                    <a:pos x="T4" y="T5"/>
                  </a:cxn>
                  <a:cxn ang="0">
                    <a:pos x="T6" y="T7"/>
                  </a:cxn>
                  <a:cxn ang="0">
                    <a:pos x="T8" y="T9"/>
                  </a:cxn>
                </a:cxnLst>
                <a:rect l="0" t="0" r="r" b="b"/>
                <a:pathLst>
                  <a:path w="695" h="122">
                    <a:moveTo>
                      <a:pt x="693" y="122"/>
                    </a:moveTo>
                    <a:lnTo>
                      <a:pt x="0" y="8"/>
                    </a:lnTo>
                    <a:lnTo>
                      <a:pt x="1" y="0"/>
                    </a:lnTo>
                    <a:lnTo>
                      <a:pt x="695" y="114"/>
                    </a:lnTo>
                    <a:lnTo>
                      <a:pt x="693" y="12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9" name="Freeform 281"/>
              <p:cNvSpPr>
                <a:spLocks/>
              </p:cNvSpPr>
              <p:nvPr userDrawn="1"/>
            </p:nvSpPr>
            <p:spPr bwMode="auto">
              <a:xfrm>
                <a:off x="6434" y="628"/>
                <a:ext cx="237" cy="358"/>
              </a:xfrm>
              <a:custGeom>
                <a:avLst/>
                <a:gdLst>
                  <a:gd name="T0" fmla="*/ 7 w 237"/>
                  <a:gd name="T1" fmla="*/ 358 h 358"/>
                  <a:gd name="T2" fmla="*/ 0 w 237"/>
                  <a:gd name="T3" fmla="*/ 353 h 358"/>
                  <a:gd name="T4" fmla="*/ 230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30" y="0"/>
                    </a:lnTo>
                    <a:lnTo>
                      <a:pt x="237" y="4"/>
                    </a:lnTo>
                    <a:lnTo>
                      <a:pt x="7" y="35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0" name="Freeform 282"/>
              <p:cNvSpPr>
                <a:spLocks/>
              </p:cNvSpPr>
              <p:nvPr userDrawn="1"/>
            </p:nvSpPr>
            <p:spPr bwMode="auto">
              <a:xfrm>
                <a:off x="6652" y="627"/>
                <a:ext cx="846" cy="564"/>
              </a:xfrm>
              <a:custGeom>
                <a:avLst/>
                <a:gdLst>
                  <a:gd name="T0" fmla="*/ 841 w 846"/>
                  <a:gd name="T1" fmla="*/ 564 h 564"/>
                  <a:gd name="T2" fmla="*/ 0 w 846"/>
                  <a:gd name="T3" fmla="*/ 7 h 564"/>
                  <a:gd name="T4" fmla="*/ 5 w 846"/>
                  <a:gd name="T5" fmla="*/ 0 h 564"/>
                  <a:gd name="T6" fmla="*/ 846 w 846"/>
                  <a:gd name="T7" fmla="*/ 558 h 564"/>
                  <a:gd name="T8" fmla="*/ 841 w 846"/>
                  <a:gd name="T9" fmla="*/ 564 h 564"/>
                </a:gdLst>
                <a:ahLst/>
                <a:cxnLst>
                  <a:cxn ang="0">
                    <a:pos x="T0" y="T1"/>
                  </a:cxn>
                  <a:cxn ang="0">
                    <a:pos x="T2" y="T3"/>
                  </a:cxn>
                  <a:cxn ang="0">
                    <a:pos x="T4" y="T5"/>
                  </a:cxn>
                  <a:cxn ang="0">
                    <a:pos x="T6" y="T7"/>
                  </a:cxn>
                  <a:cxn ang="0">
                    <a:pos x="T8" y="T9"/>
                  </a:cxn>
                </a:cxnLst>
                <a:rect l="0" t="0" r="r" b="b"/>
                <a:pathLst>
                  <a:path w="846" h="564">
                    <a:moveTo>
                      <a:pt x="841" y="564"/>
                    </a:moveTo>
                    <a:lnTo>
                      <a:pt x="0" y="7"/>
                    </a:lnTo>
                    <a:lnTo>
                      <a:pt x="5" y="0"/>
                    </a:lnTo>
                    <a:lnTo>
                      <a:pt x="846" y="558"/>
                    </a:lnTo>
                    <a:lnTo>
                      <a:pt x="841" y="56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1" name="Freeform 283"/>
              <p:cNvSpPr>
                <a:spLocks/>
              </p:cNvSpPr>
              <p:nvPr userDrawn="1"/>
            </p:nvSpPr>
            <p:spPr bwMode="auto">
              <a:xfrm>
                <a:off x="5353" y="113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7"/>
                      <a:pt x="6" y="0"/>
                    </a:cubicBezTo>
                    <a:cubicBezTo>
                      <a:pt x="9" y="1"/>
                      <a:pt x="9" y="1"/>
                      <a:pt x="9" y="1"/>
                    </a:cubicBezTo>
                    <a:cubicBezTo>
                      <a:pt x="5" y="8"/>
                      <a:pt x="3" y="15"/>
                      <a:pt x="3" y="22"/>
                    </a:cubicBezTo>
                    <a:cubicBezTo>
                      <a:pt x="4" y="32"/>
                      <a:pt x="8" y="42"/>
                      <a:pt x="15" y="49"/>
                    </a:cubicBezTo>
                    <a:cubicBezTo>
                      <a:pt x="23" y="56"/>
                      <a:pt x="3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2" name="Freeform 284"/>
              <p:cNvSpPr>
                <a:spLocks/>
              </p:cNvSpPr>
              <p:nvPr userDrawn="1"/>
            </p:nvSpPr>
            <p:spPr bwMode="auto">
              <a:xfrm>
                <a:off x="5383" y="1101"/>
                <a:ext cx="97" cy="35"/>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3" name="Freeform 285"/>
              <p:cNvSpPr>
                <a:spLocks/>
              </p:cNvSpPr>
              <p:nvPr userDrawn="1"/>
            </p:nvSpPr>
            <p:spPr bwMode="auto">
              <a:xfrm>
                <a:off x="5333" y="1077"/>
                <a:ext cx="102"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4" name="Freeform 286"/>
              <p:cNvSpPr>
                <a:spLocks/>
              </p:cNvSpPr>
              <p:nvPr userDrawn="1"/>
            </p:nvSpPr>
            <p:spPr bwMode="auto">
              <a:xfrm>
                <a:off x="5390" y="1091"/>
                <a:ext cx="127" cy="174"/>
              </a:xfrm>
              <a:custGeom>
                <a:avLst/>
                <a:gdLst>
                  <a:gd name="T0" fmla="*/ 20 w 76"/>
                  <a:gd name="T1" fmla="*/ 104 h 104"/>
                  <a:gd name="T2" fmla="*/ 0 w 76"/>
                  <a:gd name="T3" fmla="*/ 100 h 104"/>
                  <a:gd name="T4" fmla="*/ 1 w 76"/>
                  <a:gd name="T5" fmla="*/ 96 h 104"/>
                  <a:gd name="T6" fmla="*/ 21 w 76"/>
                  <a:gd name="T7" fmla="*/ 99 h 104"/>
                  <a:gd name="T8" fmla="*/ 57 w 76"/>
                  <a:gd name="T9" fmla="*/ 83 h 104"/>
                  <a:gd name="T10" fmla="*/ 71 w 76"/>
                  <a:gd name="T11" fmla="*/ 47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3"/>
                      <a:pt x="0" y="100"/>
                    </a:cubicBezTo>
                    <a:cubicBezTo>
                      <a:pt x="1" y="96"/>
                      <a:pt x="1" y="96"/>
                      <a:pt x="1" y="96"/>
                    </a:cubicBezTo>
                    <a:cubicBezTo>
                      <a:pt x="8" y="98"/>
                      <a:pt x="15" y="99"/>
                      <a:pt x="21" y="99"/>
                    </a:cubicBezTo>
                    <a:cubicBezTo>
                      <a:pt x="35" y="99"/>
                      <a:pt x="48" y="93"/>
                      <a:pt x="57" y="83"/>
                    </a:cubicBezTo>
                    <a:cubicBezTo>
                      <a:pt x="67" y="73"/>
                      <a:pt x="71" y="60"/>
                      <a:pt x="71" y="47"/>
                    </a:cubicBezTo>
                    <a:cubicBezTo>
                      <a:pt x="71" y="29"/>
                      <a:pt x="61" y="13"/>
                      <a:pt x="47" y="4"/>
                    </a:cubicBezTo>
                    <a:cubicBezTo>
                      <a:pt x="49" y="0"/>
                      <a:pt x="49" y="0"/>
                      <a:pt x="49" y="0"/>
                    </a:cubicBezTo>
                    <a:cubicBezTo>
                      <a:pt x="65" y="10"/>
                      <a:pt x="75" y="27"/>
                      <a:pt x="76" y="46"/>
                    </a:cubicBezTo>
                    <a:cubicBezTo>
                      <a:pt x="76" y="61"/>
                      <a:pt x="71" y="76"/>
                      <a:pt x="61" y="86"/>
                    </a:cubicBezTo>
                    <a:cubicBezTo>
                      <a:pt x="50" y="97"/>
                      <a:pt x="37" y="103"/>
                      <a:pt x="22" y="104"/>
                    </a:cubicBezTo>
                    <a:cubicBezTo>
                      <a:pt x="21" y="104"/>
                      <a:pt x="20" y="104"/>
                      <a:pt x="20" y="10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5" name="Freeform 287"/>
              <p:cNvSpPr>
                <a:spLocks/>
              </p:cNvSpPr>
              <p:nvPr userDrawn="1"/>
            </p:nvSpPr>
            <p:spPr bwMode="auto">
              <a:xfrm>
                <a:off x="2487" y="2020"/>
                <a:ext cx="1029" cy="619"/>
              </a:xfrm>
              <a:custGeom>
                <a:avLst/>
                <a:gdLst>
                  <a:gd name="T0" fmla="*/ 3 w 1029"/>
                  <a:gd name="T1" fmla="*/ 619 h 619"/>
                  <a:gd name="T2" fmla="*/ 0 w 1029"/>
                  <a:gd name="T3" fmla="*/ 612 h 619"/>
                  <a:gd name="T4" fmla="*/ 1026 w 1029"/>
                  <a:gd name="T5" fmla="*/ 0 h 619"/>
                  <a:gd name="T6" fmla="*/ 1029 w 1029"/>
                  <a:gd name="T7" fmla="*/ 7 h 619"/>
                  <a:gd name="T8" fmla="*/ 3 w 1029"/>
                  <a:gd name="T9" fmla="*/ 619 h 619"/>
                </a:gdLst>
                <a:ahLst/>
                <a:cxnLst>
                  <a:cxn ang="0">
                    <a:pos x="T0" y="T1"/>
                  </a:cxn>
                  <a:cxn ang="0">
                    <a:pos x="T2" y="T3"/>
                  </a:cxn>
                  <a:cxn ang="0">
                    <a:pos x="T4" y="T5"/>
                  </a:cxn>
                  <a:cxn ang="0">
                    <a:pos x="T6" y="T7"/>
                  </a:cxn>
                  <a:cxn ang="0">
                    <a:pos x="T8" y="T9"/>
                  </a:cxn>
                </a:cxnLst>
                <a:rect l="0" t="0" r="r" b="b"/>
                <a:pathLst>
                  <a:path w="1029" h="619">
                    <a:moveTo>
                      <a:pt x="3" y="619"/>
                    </a:moveTo>
                    <a:lnTo>
                      <a:pt x="0" y="612"/>
                    </a:lnTo>
                    <a:lnTo>
                      <a:pt x="1026" y="0"/>
                    </a:lnTo>
                    <a:lnTo>
                      <a:pt x="1029" y="7"/>
                    </a:lnTo>
                    <a:lnTo>
                      <a:pt x="3" y="61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6" name="Freeform 288"/>
              <p:cNvSpPr>
                <a:spLocks/>
              </p:cNvSpPr>
              <p:nvPr userDrawn="1"/>
            </p:nvSpPr>
            <p:spPr bwMode="auto">
              <a:xfrm>
                <a:off x="7018" y="1190"/>
                <a:ext cx="467" cy="259"/>
              </a:xfrm>
              <a:custGeom>
                <a:avLst/>
                <a:gdLst>
                  <a:gd name="T0" fmla="*/ 4 w 467"/>
                  <a:gd name="T1" fmla="*/ 259 h 259"/>
                  <a:gd name="T2" fmla="*/ 0 w 467"/>
                  <a:gd name="T3" fmla="*/ 252 h 259"/>
                  <a:gd name="T4" fmla="*/ 464 w 467"/>
                  <a:gd name="T5" fmla="*/ 0 h 259"/>
                  <a:gd name="T6" fmla="*/ 467 w 467"/>
                  <a:gd name="T7" fmla="*/ 7 h 259"/>
                  <a:gd name="T8" fmla="*/ 4 w 467"/>
                  <a:gd name="T9" fmla="*/ 259 h 259"/>
                </a:gdLst>
                <a:ahLst/>
                <a:cxnLst>
                  <a:cxn ang="0">
                    <a:pos x="T0" y="T1"/>
                  </a:cxn>
                  <a:cxn ang="0">
                    <a:pos x="T2" y="T3"/>
                  </a:cxn>
                  <a:cxn ang="0">
                    <a:pos x="T4" y="T5"/>
                  </a:cxn>
                  <a:cxn ang="0">
                    <a:pos x="T6" y="T7"/>
                  </a:cxn>
                  <a:cxn ang="0">
                    <a:pos x="T8" y="T9"/>
                  </a:cxn>
                </a:cxnLst>
                <a:rect l="0" t="0" r="r" b="b"/>
                <a:pathLst>
                  <a:path w="467" h="259">
                    <a:moveTo>
                      <a:pt x="4" y="259"/>
                    </a:moveTo>
                    <a:lnTo>
                      <a:pt x="0" y="252"/>
                    </a:lnTo>
                    <a:lnTo>
                      <a:pt x="464" y="0"/>
                    </a:lnTo>
                    <a:lnTo>
                      <a:pt x="467" y="7"/>
                    </a:lnTo>
                    <a:lnTo>
                      <a:pt x="4" y="25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7" name="Freeform 289"/>
              <p:cNvSpPr>
                <a:spLocks/>
              </p:cNvSpPr>
              <p:nvPr userDrawn="1"/>
            </p:nvSpPr>
            <p:spPr bwMode="auto">
              <a:xfrm>
                <a:off x="7310" y="1190"/>
                <a:ext cx="178" cy="1400"/>
              </a:xfrm>
              <a:custGeom>
                <a:avLst/>
                <a:gdLst>
                  <a:gd name="T0" fmla="*/ 9 w 178"/>
                  <a:gd name="T1" fmla="*/ 1400 h 1400"/>
                  <a:gd name="T2" fmla="*/ 0 w 178"/>
                  <a:gd name="T3" fmla="*/ 1398 h 1400"/>
                  <a:gd name="T4" fmla="*/ 170 w 178"/>
                  <a:gd name="T5" fmla="*/ 0 h 1400"/>
                  <a:gd name="T6" fmla="*/ 178 w 178"/>
                  <a:gd name="T7" fmla="*/ 0 h 1400"/>
                  <a:gd name="T8" fmla="*/ 9 w 178"/>
                  <a:gd name="T9" fmla="*/ 1400 h 1400"/>
                </a:gdLst>
                <a:ahLst/>
                <a:cxnLst>
                  <a:cxn ang="0">
                    <a:pos x="T0" y="T1"/>
                  </a:cxn>
                  <a:cxn ang="0">
                    <a:pos x="T2" y="T3"/>
                  </a:cxn>
                  <a:cxn ang="0">
                    <a:pos x="T4" y="T5"/>
                  </a:cxn>
                  <a:cxn ang="0">
                    <a:pos x="T6" y="T7"/>
                  </a:cxn>
                  <a:cxn ang="0">
                    <a:pos x="T8" y="T9"/>
                  </a:cxn>
                </a:cxnLst>
                <a:rect l="0" t="0" r="r" b="b"/>
                <a:pathLst>
                  <a:path w="178" h="1400">
                    <a:moveTo>
                      <a:pt x="9" y="1400"/>
                    </a:moveTo>
                    <a:lnTo>
                      <a:pt x="0" y="1398"/>
                    </a:lnTo>
                    <a:lnTo>
                      <a:pt x="170" y="0"/>
                    </a:lnTo>
                    <a:lnTo>
                      <a:pt x="178" y="0"/>
                    </a:lnTo>
                    <a:lnTo>
                      <a:pt x="9" y="140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8" name="Freeform 290"/>
              <p:cNvSpPr>
                <a:spLocks/>
              </p:cNvSpPr>
              <p:nvPr userDrawn="1"/>
            </p:nvSpPr>
            <p:spPr bwMode="auto">
              <a:xfrm>
                <a:off x="7455" y="943"/>
                <a:ext cx="32" cy="247"/>
              </a:xfrm>
              <a:custGeom>
                <a:avLst/>
                <a:gdLst>
                  <a:gd name="T0" fmla="*/ 25 w 32"/>
                  <a:gd name="T1" fmla="*/ 247 h 247"/>
                  <a:gd name="T2" fmla="*/ 0 w 32"/>
                  <a:gd name="T3" fmla="*/ 0 h 247"/>
                  <a:gd name="T4" fmla="*/ 8 w 32"/>
                  <a:gd name="T5" fmla="*/ 0 h 247"/>
                  <a:gd name="T6" fmla="*/ 32 w 32"/>
                  <a:gd name="T7" fmla="*/ 245 h 247"/>
                  <a:gd name="T8" fmla="*/ 25 w 32"/>
                  <a:gd name="T9" fmla="*/ 247 h 247"/>
                </a:gdLst>
                <a:ahLst/>
                <a:cxnLst>
                  <a:cxn ang="0">
                    <a:pos x="T0" y="T1"/>
                  </a:cxn>
                  <a:cxn ang="0">
                    <a:pos x="T2" y="T3"/>
                  </a:cxn>
                  <a:cxn ang="0">
                    <a:pos x="T4" y="T5"/>
                  </a:cxn>
                  <a:cxn ang="0">
                    <a:pos x="T6" y="T7"/>
                  </a:cxn>
                  <a:cxn ang="0">
                    <a:pos x="T8" y="T9"/>
                  </a:cxn>
                </a:cxnLst>
                <a:rect l="0" t="0" r="r" b="b"/>
                <a:pathLst>
                  <a:path w="32" h="247">
                    <a:moveTo>
                      <a:pt x="25" y="247"/>
                    </a:moveTo>
                    <a:lnTo>
                      <a:pt x="0" y="0"/>
                    </a:lnTo>
                    <a:lnTo>
                      <a:pt x="8" y="0"/>
                    </a:lnTo>
                    <a:lnTo>
                      <a:pt x="32" y="245"/>
                    </a:lnTo>
                    <a:lnTo>
                      <a:pt x="25" y="2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9" name="Freeform 291"/>
              <p:cNvSpPr>
                <a:spLocks/>
              </p:cNvSpPr>
              <p:nvPr userDrawn="1"/>
            </p:nvSpPr>
            <p:spPr bwMode="auto">
              <a:xfrm>
                <a:off x="7480" y="1175"/>
                <a:ext cx="146" cy="299"/>
              </a:xfrm>
              <a:custGeom>
                <a:avLst/>
                <a:gdLst>
                  <a:gd name="T0" fmla="*/ 139 w 146"/>
                  <a:gd name="T1" fmla="*/ 299 h 299"/>
                  <a:gd name="T2" fmla="*/ 0 w 146"/>
                  <a:gd name="T3" fmla="*/ 3 h 299"/>
                  <a:gd name="T4" fmla="*/ 7 w 146"/>
                  <a:gd name="T5" fmla="*/ 0 h 299"/>
                  <a:gd name="T6" fmla="*/ 146 w 146"/>
                  <a:gd name="T7" fmla="*/ 295 h 299"/>
                  <a:gd name="T8" fmla="*/ 139 w 146"/>
                  <a:gd name="T9" fmla="*/ 299 h 299"/>
                </a:gdLst>
                <a:ahLst/>
                <a:cxnLst>
                  <a:cxn ang="0">
                    <a:pos x="T0" y="T1"/>
                  </a:cxn>
                  <a:cxn ang="0">
                    <a:pos x="T2" y="T3"/>
                  </a:cxn>
                  <a:cxn ang="0">
                    <a:pos x="T4" y="T5"/>
                  </a:cxn>
                  <a:cxn ang="0">
                    <a:pos x="T6" y="T7"/>
                  </a:cxn>
                  <a:cxn ang="0">
                    <a:pos x="T8" y="T9"/>
                  </a:cxn>
                </a:cxnLst>
                <a:rect l="0" t="0" r="r" b="b"/>
                <a:pathLst>
                  <a:path w="146" h="299">
                    <a:moveTo>
                      <a:pt x="139" y="299"/>
                    </a:moveTo>
                    <a:lnTo>
                      <a:pt x="0" y="3"/>
                    </a:lnTo>
                    <a:lnTo>
                      <a:pt x="7" y="0"/>
                    </a:lnTo>
                    <a:lnTo>
                      <a:pt x="146" y="295"/>
                    </a:lnTo>
                    <a:lnTo>
                      <a:pt x="139" y="29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0" name="Freeform 292"/>
              <p:cNvSpPr>
                <a:spLocks/>
              </p:cNvSpPr>
              <p:nvPr userDrawn="1"/>
            </p:nvSpPr>
            <p:spPr bwMode="auto">
              <a:xfrm>
                <a:off x="6956" y="2158"/>
                <a:ext cx="363" cy="423"/>
              </a:xfrm>
              <a:custGeom>
                <a:avLst/>
                <a:gdLst>
                  <a:gd name="T0" fmla="*/ 358 w 363"/>
                  <a:gd name="T1" fmla="*/ 423 h 423"/>
                  <a:gd name="T2" fmla="*/ 0 w 363"/>
                  <a:gd name="T3" fmla="*/ 5 h 423"/>
                  <a:gd name="T4" fmla="*/ 7 w 363"/>
                  <a:gd name="T5" fmla="*/ 0 h 423"/>
                  <a:gd name="T6" fmla="*/ 363 w 363"/>
                  <a:gd name="T7" fmla="*/ 418 h 423"/>
                  <a:gd name="T8" fmla="*/ 358 w 363"/>
                  <a:gd name="T9" fmla="*/ 423 h 423"/>
                </a:gdLst>
                <a:ahLst/>
                <a:cxnLst>
                  <a:cxn ang="0">
                    <a:pos x="T0" y="T1"/>
                  </a:cxn>
                  <a:cxn ang="0">
                    <a:pos x="T2" y="T3"/>
                  </a:cxn>
                  <a:cxn ang="0">
                    <a:pos x="T4" y="T5"/>
                  </a:cxn>
                  <a:cxn ang="0">
                    <a:pos x="T6" y="T7"/>
                  </a:cxn>
                  <a:cxn ang="0">
                    <a:pos x="T8" y="T9"/>
                  </a:cxn>
                </a:cxnLst>
                <a:rect l="0" t="0" r="r" b="b"/>
                <a:pathLst>
                  <a:path w="363" h="423">
                    <a:moveTo>
                      <a:pt x="358" y="423"/>
                    </a:moveTo>
                    <a:lnTo>
                      <a:pt x="0" y="5"/>
                    </a:lnTo>
                    <a:lnTo>
                      <a:pt x="7" y="0"/>
                    </a:lnTo>
                    <a:lnTo>
                      <a:pt x="363" y="418"/>
                    </a:lnTo>
                    <a:lnTo>
                      <a:pt x="358" y="42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1" name="Rectangle 293"/>
              <p:cNvSpPr>
                <a:spLocks noChangeArrowheads="1"/>
              </p:cNvSpPr>
              <p:nvPr userDrawn="1"/>
            </p:nvSpPr>
            <p:spPr bwMode="auto">
              <a:xfrm>
                <a:off x="7074" y="2583"/>
                <a:ext cx="241" cy="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2" name="Freeform 294"/>
              <p:cNvSpPr>
                <a:spLocks/>
              </p:cNvSpPr>
              <p:nvPr userDrawn="1"/>
            </p:nvSpPr>
            <p:spPr bwMode="auto">
              <a:xfrm>
                <a:off x="7215" y="2581"/>
                <a:ext cx="109" cy="165"/>
              </a:xfrm>
              <a:custGeom>
                <a:avLst/>
                <a:gdLst>
                  <a:gd name="T0" fmla="*/ 6 w 109"/>
                  <a:gd name="T1" fmla="*/ 165 h 165"/>
                  <a:gd name="T2" fmla="*/ 0 w 109"/>
                  <a:gd name="T3" fmla="*/ 160 h 165"/>
                  <a:gd name="T4" fmla="*/ 102 w 109"/>
                  <a:gd name="T5" fmla="*/ 0 h 165"/>
                  <a:gd name="T6" fmla="*/ 109 w 109"/>
                  <a:gd name="T7" fmla="*/ 4 h 165"/>
                  <a:gd name="T8" fmla="*/ 6 w 109"/>
                  <a:gd name="T9" fmla="*/ 165 h 165"/>
                </a:gdLst>
                <a:ahLst/>
                <a:cxnLst>
                  <a:cxn ang="0">
                    <a:pos x="T0" y="T1"/>
                  </a:cxn>
                  <a:cxn ang="0">
                    <a:pos x="T2" y="T3"/>
                  </a:cxn>
                  <a:cxn ang="0">
                    <a:pos x="T4" y="T5"/>
                  </a:cxn>
                  <a:cxn ang="0">
                    <a:pos x="T6" y="T7"/>
                  </a:cxn>
                  <a:cxn ang="0">
                    <a:pos x="T8" y="T9"/>
                  </a:cxn>
                </a:cxnLst>
                <a:rect l="0" t="0" r="r" b="b"/>
                <a:pathLst>
                  <a:path w="109" h="165">
                    <a:moveTo>
                      <a:pt x="6" y="165"/>
                    </a:moveTo>
                    <a:lnTo>
                      <a:pt x="0" y="160"/>
                    </a:lnTo>
                    <a:lnTo>
                      <a:pt x="102" y="0"/>
                    </a:lnTo>
                    <a:lnTo>
                      <a:pt x="109" y="4"/>
                    </a:lnTo>
                    <a:lnTo>
                      <a:pt x="6" y="16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3" name="Freeform 295"/>
              <p:cNvSpPr>
                <a:spLocks/>
              </p:cNvSpPr>
              <p:nvPr userDrawn="1"/>
            </p:nvSpPr>
            <p:spPr bwMode="auto">
              <a:xfrm>
                <a:off x="7310" y="2588"/>
                <a:ext cx="341" cy="274"/>
              </a:xfrm>
              <a:custGeom>
                <a:avLst/>
                <a:gdLst>
                  <a:gd name="T0" fmla="*/ 336 w 341"/>
                  <a:gd name="T1" fmla="*/ 274 h 274"/>
                  <a:gd name="T2" fmla="*/ 0 w 341"/>
                  <a:gd name="T3" fmla="*/ 7 h 274"/>
                  <a:gd name="T4" fmla="*/ 5 w 341"/>
                  <a:gd name="T5" fmla="*/ 0 h 274"/>
                  <a:gd name="T6" fmla="*/ 341 w 341"/>
                  <a:gd name="T7" fmla="*/ 267 h 274"/>
                  <a:gd name="T8" fmla="*/ 336 w 341"/>
                  <a:gd name="T9" fmla="*/ 274 h 274"/>
                </a:gdLst>
                <a:ahLst/>
                <a:cxnLst>
                  <a:cxn ang="0">
                    <a:pos x="T0" y="T1"/>
                  </a:cxn>
                  <a:cxn ang="0">
                    <a:pos x="T2" y="T3"/>
                  </a:cxn>
                  <a:cxn ang="0">
                    <a:pos x="T4" y="T5"/>
                  </a:cxn>
                  <a:cxn ang="0">
                    <a:pos x="T6" y="T7"/>
                  </a:cxn>
                  <a:cxn ang="0">
                    <a:pos x="T8" y="T9"/>
                  </a:cxn>
                </a:cxnLst>
                <a:rect l="0" t="0" r="r" b="b"/>
                <a:pathLst>
                  <a:path w="341" h="274">
                    <a:moveTo>
                      <a:pt x="336" y="274"/>
                    </a:moveTo>
                    <a:lnTo>
                      <a:pt x="0" y="7"/>
                    </a:lnTo>
                    <a:lnTo>
                      <a:pt x="5" y="0"/>
                    </a:lnTo>
                    <a:lnTo>
                      <a:pt x="341" y="267"/>
                    </a:lnTo>
                    <a:lnTo>
                      <a:pt x="336" y="27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4" name="Freeform 296"/>
              <p:cNvSpPr>
                <a:spLocks/>
              </p:cNvSpPr>
              <p:nvPr userDrawn="1"/>
            </p:nvSpPr>
            <p:spPr bwMode="auto">
              <a:xfrm>
                <a:off x="5133" y="2344"/>
                <a:ext cx="844" cy="646"/>
              </a:xfrm>
              <a:custGeom>
                <a:avLst/>
                <a:gdLst>
                  <a:gd name="T0" fmla="*/ 839 w 844"/>
                  <a:gd name="T1" fmla="*/ 646 h 646"/>
                  <a:gd name="T2" fmla="*/ 0 w 844"/>
                  <a:gd name="T3" fmla="*/ 5 h 646"/>
                  <a:gd name="T4" fmla="*/ 5 w 844"/>
                  <a:gd name="T5" fmla="*/ 0 h 646"/>
                  <a:gd name="T6" fmla="*/ 844 w 844"/>
                  <a:gd name="T7" fmla="*/ 639 h 646"/>
                  <a:gd name="T8" fmla="*/ 839 w 844"/>
                  <a:gd name="T9" fmla="*/ 646 h 646"/>
                </a:gdLst>
                <a:ahLst/>
                <a:cxnLst>
                  <a:cxn ang="0">
                    <a:pos x="T0" y="T1"/>
                  </a:cxn>
                  <a:cxn ang="0">
                    <a:pos x="T2" y="T3"/>
                  </a:cxn>
                  <a:cxn ang="0">
                    <a:pos x="T4" y="T5"/>
                  </a:cxn>
                  <a:cxn ang="0">
                    <a:pos x="T6" y="T7"/>
                  </a:cxn>
                  <a:cxn ang="0">
                    <a:pos x="T8" y="T9"/>
                  </a:cxn>
                </a:cxnLst>
                <a:rect l="0" t="0" r="r" b="b"/>
                <a:pathLst>
                  <a:path w="844" h="646">
                    <a:moveTo>
                      <a:pt x="839" y="646"/>
                    </a:moveTo>
                    <a:lnTo>
                      <a:pt x="0" y="5"/>
                    </a:lnTo>
                    <a:lnTo>
                      <a:pt x="5" y="0"/>
                    </a:lnTo>
                    <a:lnTo>
                      <a:pt x="844" y="639"/>
                    </a:lnTo>
                    <a:lnTo>
                      <a:pt x="839" y="64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5" name="Freeform 297"/>
              <p:cNvSpPr>
                <a:spLocks/>
              </p:cNvSpPr>
              <p:nvPr userDrawn="1"/>
            </p:nvSpPr>
            <p:spPr bwMode="auto">
              <a:xfrm>
                <a:off x="5067" y="2281"/>
                <a:ext cx="63" cy="137"/>
              </a:xfrm>
              <a:custGeom>
                <a:avLst/>
                <a:gdLst>
                  <a:gd name="T0" fmla="*/ 37 w 37"/>
                  <a:gd name="T1" fmla="*/ 82 h 82"/>
                  <a:gd name="T2" fmla="*/ 12 w 37"/>
                  <a:gd name="T3" fmla="*/ 69 h 82"/>
                  <a:gd name="T4" fmla="*/ 1 w 37"/>
                  <a:gd name="T5" fmla="*/ 39 h 82"/>
                  <a:gd name="T6" fmla="*/ 14 w 37"/>
                  <a:gd name="T7" fmla="*/ 11 h 82"/>
                  <a:gd name="T8" fmla="*/ 34 w 37"/>
                  <a:gd name="T9" fmla="*/ 0 h 82"/>
                  <a:gd name="T10" fmla="*/ 35 w 37"/>
                  <a:gd name="T11" fmla="*/ 3 h 82"/>
                  <a:gd name="T12" fmla="*/ 16 w 37"/>
                  <a:gd name="T13" fmla="*/ 13 h 82"/>
                  <a:gd name="T14" fmla="*/ 4 w 37"/>
                  <a:gd name="T15" fmla="*/ 39 h 82"/>
                  <a:gd name="T16" fmla="*/ 14 w 37"/>
                  <a:gd name="T17" fmla="*/ 67 h 82"/>
                  <a:gd name="T18" fmla="*/ 37 w 37"/>
                  <a:gd name="T19" fmla="*/ 79 h 82"/>
                  <a:gd name="T20" fmla="*/ 37 w 37"/>
                  <a:gd name="T2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82">
                    <a:moveTo>
                      <a:pt x="37" y="82"/>
                    </a:moveTo>
                    <a:cubicBezTo>
                      <a:pt x="27" y="80"/>
                      <a:pt x="18" y="76"/>
                      <a:pt x="12" y="69"/>
                    </a:cubicBezTo>
                    <a:cubicBezTo>
                      <a:pt x="4" y="61"/>
                      <a:pt x="0" y="50"/>
                      <a:pt x="1" y="39"/>
                    </a:cubicBezTo>
                    <a:cubicBezTo>
                      <a:pt x="1" y="28"/>
                      <a:pt x="6" y="18"/>
                      <a:pt x="14" y="11"/>
                    </a:cubicBezTo>
                    <a:cubicBezTo>
                      <a:pt x="20" y="5"/>
                      <a:pt x="27" y="2"/>
                      <a:pt x="34" y="0"/>
                    </a:cubicBezTo>
                    <a:cubicBezTo>
                      <a:pt x="35" y="3"/>
                      <a:pt x="35" y="3"/>
                      <a:pt x="35" y="3"/>
                    </a:cubicBezTo>
                    <a:cubicBezTo>
                      <a:pt x="28" y="4"/>
                      <a:pt x="21" y="8"/>
                      <a:pt x="16" y="13"/>
                    </a:cubicBezTo>
                    <a:cubicBezTo>
                      <a:pt x="8" y="20"/>
                      <a:pt x="4" y="29"/>
                      <a:pt x="4" y="39"/>
                    </a:cubicBezTo>
                    <a:cubicBezTo>
                      <a:pt x="3" y="50"/>
                      <a:pt x="7" y="59"/>
                      <a:pt x="14" y="67"/>
                    </a:cubicBezTo>
                    <a:cubicBezTo>
                      <a:pt x="20" y="73"/>
                      <a:pt x="28" y="78"/>
                      <a:pt x="37" y="79"/>
                    </a:cubicBezTo>
                    <a:lnTo>
                      <a:pt x="37" y="8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6" name="Freeform 298"/>
              <p:cNvSpPr>
                <a:spLocks/>
              </p:cNvSpPr>
              <p:nvPr userDrawn="1"/>
            </p:nvSpPr>
            <p:spPr bwMode="auto">
              <a:xfrm>
                <a:off x="5153" y="2281"/>
                <a:ext cx="59" cy="85"/>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7" name="Freeform 299"/>
              <p:cNvSpPr>
                <a:spLocks/>
              </p:cNvSpPr>
              <p:nvPr userDrawn="1"/>
            </p:nvSpPr>
            <p:spPr bwMode="auto">
              <a:xfrm>
                <a:off x="5096" y="2247"/>
                <a:ext cx="119"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8" name="Freeform 300"/>
              <p:cNvSpPr>
                <a:spLocks/>
              </p:cNvSpPr>
              <p:nvPr userDrawn="1"/>
            </p:nvSpPr>
            <p:spPr bwMode="auto">
              <a:xfrm>
                <a:off x="5051" y="2333"/>
                <a:ext cx="186" cy="112"/>
              </a:xfrm>
              <a:custGeom>
                <a:avLst/>
                <a:gdLst>
                  <a:gd name="T0" fmla="*/ 52 w 111"/>
                  <a:gd name="T1" fmla="*/ 66 h 67"/>
                  <a:gd name="T2" fmla="*/ 11 w 111"/>
                  <a:gd name="T3" fmla="*/ 48 h 67"/>
                  <a:gd name="T4" fmla="*/ 0 w 111"/>
                  <a:gd name="T5" fmla="*/ 29 h 67"/>
                  <a:gd name="T6" fmla="*/ 4 w 111"/>
                  <a:gd name="T7" fmla="*/ 28 h 67"/>
                  <a:gd name="T8" fmla="*/ 15 w 111"/>
                  <a:gd name="T9" fmla="*/ 45 h 67"/>
                  <a:gd name="T10" fmla="*/ 87 w 111"/>
                  <a:gd name="T11" fmla="*/ 47 h 67"/>
                  <a:gd name="T12" fmla="*/ 103 w 111"/>
                  <a:gd name="T13" fmla="*/ 1 h 67"/>
                  <a:gd name="T14" fmla="*/ 107 w 111"/>
                  <a:gd name="T15" fmla="*/ 0 h 67"/>
                  <a:gd name="T16" fmla="*/ 90 w 111"/>
                  <a:gd name="T17" fmla="*/ 51 h 67"/>
                  <a:gd name="T18" fmla="*/ 52 w 111"/>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7">
                    <a:moveTo>
                      <a:pt x="52" y="66"/>
                    </a:moveTo>
                    <a:cubicBezTo>
                      <a:pt x="37" y="66"/>
                      <a:pt x="22" y="60"/>
                      <a:pt x="11" y="48"/>
                    </a:cubicBezTo>
                    <a:cubicBezTo>
                      <a:pt x="6" y="43"/>
                      <a:pt x="2" y="36"/>
                      <a:pt x="0" y="29"/>
                    </a:cubicBezTo>
                    <a:cubicBezTo>
                      <a:pt x="4" y="28"/>
                      <a:pt x="4" y="28"/>
                      <a:pt x="4" y="28"/>
                    </a:cubicBezTo>
                    <a:cubicBezTo>
                      <a:pt x="7" y="34"/>
                      <a:pt x="10" y="40"/>
                      <a:pt x="15" y="45"/>
                    </a:cubicBezTo>
                    <a:cubicBezTo>
                      <a:pt x="34" y="65"/>
                      <a:pt x="67" y="67"/>
                      <a:pt x="87" y="47"/>
                    </a:cubicBezTo>
                    <a:cubicBezTo>
                      <a:pt x="100" y="36"/>
                      <a:pt x="106" y="18"/>
                      <a:pt x="103" y="1"/>
                    </a:cubicBezTo>
                    <a:cubicBezTo>
                      <a:pt x="107" y="0"/>
                      <a:pt x="107" y="0"/>
                      <a:pt x="107" y="0"/>
                    </a:cubicBezTo>
                    <a:cubicBezTo>
                      <a:pt x="111" y="19"/>
                      <a:pt x="104" y="38"/>
                      <a:pt x="90" y="51"/>
                    </a:cubicBezTo>
                    <a:cubicBezTo>
                      <a:pt x="80" y="61"/>
                      <a:pt x="66" y="66"/>
                      <a:pt x="52" y="6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9" name="Freeform 301"/>
              <p:cNvSpPr>
                <a:spLocks/>
              </p:cNvSpPr>
              <p:nvPr userDrawn="1"/>
            </p:nvSpPr>
            <p:spPr bwMode="auto">
              <a:xfrm>
                <a:off x="5972" y="2707"/>
                <a:ext cx="422" cy="283"/>
              </a:xfrm>
              <a:custGeom>
                <a:avLst/>
                <a:gdLst>
                  <a:gd name="T0" fmla="*/ 4 w 422"/>
                  <a:gd name="T1" fmla="*/ 283 h 283"/>
                  <a:gd name="T2" fmla="*/ 0 w 422"/>
                  <a:gd name="T3" fmla="*/ 276 h 283"/>
                  <a:gd name="T4" fmla="*/ 418 w 422"/>
                  <a:gd name="T5" fmla="*/ 0 h 283"/>
                  <a:gd name="T6" fmla="*/ 422 w 422"/>
                  <a:gd name="T7" fmla="*/ 7 h 283"/>
                  <a:gd name="T8" fmla="*/ 4 w 422"/>
                  <a:gd name="T9" fmla="*/ 283 h 283"/>
                </a:gdLst>
                <a:ahLst/>
                <a:cxnLst>
                  <a:cxn ang="0">
                    <a:pos x="T0" y="T1"/>
                  </a:cxn>
                  <a:cxn ang="0">
                    <a:pos x="T2" y="T3"/>
                  </a:cxn>
                  <a:cxn ang="0">
                    <a:pos x="T4" y="T5"/>
                  </a:cxn>
                  <a:cxn ang="0">
                    <a:pos x="T6" y="T7"/>
                  </a:cxn>
                  <a:cxn ang="0">
                    <a:pos x="T8" y="T9"/>
                  </a:cxn>
                </a:cxnLst>
                <a:rect l="0" t="0" r="r" b="b"/>
                <a:pathLst>
                  <a:path w="422" h="283">
                    <a:moveTo>
                      <a:pt x="4" y="283"/>
                    </a:moveTo>
                    <a:lnTo>
                      <a:pt x="0" y="276"/>
                    </a:lnTo>
                    <a:lnTo>
                      <a:pt x="418" y="0"/>
                    </a:lnTo>
                    <a:lnTo>
                      <a:pt x="422" y="7"/>
                    </a:lnTo>
                    <a:lnTo>
                      <a:pt x="4" y="28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0" name="Freeform 302"/>
              <p:cNvSpPr>
                <a:spLocks/>
              </p:cNvSpPr>
              <p:nvPr userDrawn="1"/>
            </p:nvSpPr>
            <p:spPr bwMode="auto">
              <a:xfrm>
                <a:off x="7319" y="2171"/>
                <a:ext cx="735" cy="415"/>
              </a:xfrm>
              <a:custGeom>
                <a:avLst/>
                <a:gdLst>
                  <a:gd name="T0" fmla="*/ 3 w 735"/>
                  <a:gd name="T1" fmla="*/ 415 h 415"/>
                  <a:gd name="T2" fmla="*/ 0 w 735"/>
                  <a:gd name="T3" fmla="*/ 409 h 415"/>
                  <a:gd name="T4" fmla="*/ 732 w 735"/>
                  <a:gd name="T5" fmla="*/ 0 h 415"/>
                  <a:gd name="T6" fmla="*/ 735 w 735"/>
                  <a:gd name="T7" fmla="*/ 7 h 415"/>
                  <a:gd name="T8" fmla="*/ 3 w 735"/>
                  <a:gd name="T9" fmla="*/ 415 h 415"/>
                </a:gdLst>
                <a:ahLst/>
                <a:cxnLst>
                  <a:cxn ang="0">
                    <a:pos x="T0" y="T1"/>
                  </a:cxn>
                  <a:cxn ang="0">
                    <a:pos x="T2" y="T3"/>
                  </a:cxn>
                  <a:cxn ang="0">
                    <a:pos x="T4" y="T5"/>
                  </a:cxn>
                  <a:cxn ang="0">
                    <a:pos x="T6" y="T7"/>
                  </a:cxn>
                  <a:cxn ang="0">
                    <a:pos x="T8" y="T9"/>
                  </a:cxn>
                </a:cxnLst>
                <a:rect l="0" t="0" r="r" b="b"/>
                <a:pathLst>
                  <a:path w="735" h="415">
                    <a:moveTo>
                      <a:pt x="3" y="415"/>
                    </a:moveTo>
                    <a:lnTo>
                      <a:pt x="0" y="409"/>
                    </a:lnTo>
                    <a:lnTo>
                      <a:pt x="732" y="0"/>
                    </a:lnTo>
                    <a:lnTo>
                      <a:pt x="735" y="7"/>
                    </a:lnTo>
                    <a:lnTo>
                      <a:pt x="3" y="41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1" name="Freeform 303"/>
              <p:cNvSpPr>
                <a:spLocks/>
              </p:cNvSpPr>
              <p:nvPr userDrawn="1"/>
            </p:nvSpPr>
            <p:spPr bwMode="auto">
              <a:xfrm>
                <a:off x="7263" y="2561"/>
                <a:ext cx="124" cy="99"/>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2" name="Freeform 304"/>
              <p:cNvSpPr>
                <a:spLocks/>
              </p:cNvSpPr>
              <p:nvPr userDrawn="1"/>
            </p:nvSpPr>
            <p:spPr bwMode="auto">
              <a:xfrm>
                <a:off x="7246" y="2521"/>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3" name="Freeform 305"/>
              <p:cNvSpPr>
                <a:spLocks/>
              </p:cNvSpPr>
              <p:nvPr userDrawn="1"/>
            </p:nvSpPr>
            <p:spPr bwMode="auto">
              <a:xfrm>
                <a:off x="7215" y="2546"/>
                <a:ext cx="53" cy="119"/>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4" name="Freeform 306"/>
              <p:cNvSpPr>
                <a:spLocks/>
              </p:cNvSpPr>
              <p:nvPr userDrawn="1"/>
            </p:nvSpPr>
            <p:spPr bwMode="auto">
              <a:xfrm>
                <a:off x="7257" y="2489"/>
                <a:ext cx="157" cy="160"/>
              </a:xfrm>
              <a:custGeom>
                <a:avLst/>
                <a:gdLst>
                  <a:gd name="T0" fmla="*/ 79 w 94"/>
                  <a:gd name="T1" fmla="*/ 95 h 95"/>
                  <a:gd name="T2" fmla="*/ 75 w 94"/>
                  <a:gd name="T3" fmla="*/ 92 h 95"/>
                  <a:gd name="T4" fmla="*/ 85 w 94"/>
                  <a:gd name="T5" fmla="*/ 74 h 95"/>
                  <a:gd name="T6" fmla="*/ 81 w 94"/>
                  <a:gd name="T7" fmla="*/ 35 h 95"/>
                  <a:gd name="T8" fmla="*/ 51 w 94"/>
                  <a:gd name="T9" fmla="*/ 10 h 95"/>
                  <a:gd name="T10" fmla="*/ 3 w 94"/>
                  <a:gd name="T11" fmla="*/ 20 h 95"/>
                  <a:gd name="T12" fmla="*/ 0 w 94"/>
                  <a:gd name="T13" fmla="*/ 16 h 95"/>
                  <a:gd name="T14" fmla="*/ 53 w 94"/>
                  <a:gd name="T15" fmla="*/ 5 h 95"/>
                  <a:gd name="T16" fmla="*/ 86 w 94"/>
                  <a:gd name="T17" fmla="*/ 33 h 95"/>
                  <a:gd name="T18" fmla="*/ 89 w 94"/>
                  <a:gd name="T19" fmla="*/ 75 h 95"/>
                  <a:gd name="T20" fmla="*/ 79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9" y="95"/>
                    </a:moveTo>
                    <a:cubicBezTo>
                      <a:pt x="75" y="92"/>
                      <a:pt x="75" y="92"/>
                      <a:pt x="75" y="92"/>
                    </a:cubicBezTo>
                    <a:cubicBezTo>
                      <a:pt x="79" y="87"/>
                      <a:pt x="83" y="81"/>
                      <a:pt x="85" y="74"/>
                    </a:cubicBezTo>
                    <a:cubicBezTo>
                      <a:pt x="89" y="61"/>
                      <a:pt x="88" y="47"/>
                      <a:pt x="81" y="35"/>
                    </a:cubicBezTo>
                    <a:cubicBezTo>
                      <a:pt x="75" y="23"/>
                      <a:pt x="64" y="14"/>
                      <a:pt x="51" y="10"/>
                    </a:cubicBezTo>
                    <a:cubicBezTo>
                      <a:pt x="35" y="5"/>
                      <a:pt x="17" y="8"/>
                      <a:pt x="3" y="20"/>
                    </a:cubicBezTo>
                    <a:cubicBezTo>
                      <a:pt x="0" y="16"/>
                      <a:pt x="0" y="16"/>
                      <a:pt x="0" y="16"/>
                    </a:cubicBezTo>
                    <a:cubicBezTo>
                      <a:pt x="15" y="4"/>
                      <a:pt x="34" y="0"/>
                      <a:pt x="53" y="5"/>
                    </a:cubicBezTo>
                    <a:cubicBezTo>
                      <a:pt x="67" y="10"/>
                      <a:pt x="79" y="20"/>
                      <a:pt x="86" y="33"/>
                    </a:cubicBezTo>
                    <a:cubicBezTo>
                      <a:pt x="92" y="46"/>
                      <a:pt x="94" y="61"/>
                      <a:pt x="89" y="75"/>
                    </a:cubicBezTo>
                    <a:cubicBezTo>
                      <a:pt x="87" y="83"/>
                      <a:pt x="84" y="89"/>
                      <a:pt x="79" y="9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5" name="Freeform 307"/>
              <p:cNvSpPr>
                <a:spLocks/>
              </p:cNvSpPr>
              <p:nvPr userDrawn="1"/>
            </p:nvSpPr>
            <p:spPr bwMode="auto">
              <a:xfrm>
                <a:off x="7423" y="1180"/>
                <a:ext cx="132" cy="82"/>
              </a:xfrm>
              <a:custGeom>
                <a:avLst/>
                <a:gdLst>
                  <a:gd name="T0" fmla="*/ 36 w 79"/>
                  <a:gd name="T1" fmla="*/ 49 h 49"/>
                  <a:gd name="T2" fmla="*/ 16 w 79"/>
                  <a:gd name="T3" fmla="*/ 43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2 w 79"/>
                  <a:gd name="T19" fmla="*/ 27 h 49"/>
                  <a:gd name="T20" fmla="*/ 48 w 79"/>
                  <a:gd name="T21" fmla="*/ 47 h 49"/>
                  <a:gd name="T22" fmla="*/ 36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6" y="49"/>
                    </a:moveTo>
                    <a:cubicBezTo>
                      <a:pt x="29" y="49"/>
                      <a:pt x="22" y="47"/>
                      <a:pt x="16" y="43"/>
                    </a:cubicBezTo>
                    <a:cubicBezTo>
                      <a:pt x="9" y="40"/>
                      <a:pt x="4" y="34"/>
                      <a:pt x="0" y="27"/>
                    </a:cubicBezTo>
                    <a:cubicBezTo>
                      <a:pt x="3" y="26"/>
                      <a:pt x="3" y="26"/>
                      <a:pt x="3" y="26"/>
                    </a:cubicBezTo>
                    <a:cubicBezTo>
                      <a:pt x="6" y="32"/>
                      <a:pt x="11" y="37"/>
                      <a:pt x="18" y="41"/>
                    </a:cubicBezTo>
                    <a:cubicBezTo>
                      <a:pt x="27" y="46"/>
                      <a:pt x="37" y="47"/>
                      <a:pt x="47" y="44"/>
                    </a:cubicBezTo>
                    <a:cubicBezTo>
                      <a:pt x="57" y="41"/>
                      <a:pt x="65" y="35"/>
                      <a:pt x="70" y="26"/>
                    </a:cubicBezTo>
                    <a:cubicBezTo>
                      <a:pt x="74" y="18"/>
                      <a:pt x="76" y="9"/>
                      <a:pt x="74" y="0"/>
                    </a:cubicBezTo>
                    <a:cubicBezTo>
                      <a:pt x="77" y="0"/>
                      <a:pt x="77" y="0"/>
                      <a:pt x="77" y="0"/>
                    </a:cubicBezTo>
                    <a:cubicBezTo>
                      <a:pt x="79" y="9"/>
                      <a:pt x="77" y="19"/>
                      <a:pt x="72" y="27"/>
                    </a:cubicBezTo>
                    <a:cubicBezTo>
                      <a:pt x="67" y="37"/>
                      <a:pt x="58" y="44"/>
                      <a:pt x="48" y="47"/>
                    </a:cubicBezTo>
                    <a:cubicBezTo>
                      <a:pt x="44" y="48"/>
                      <a:pt x="40" y="49"/>
                      <a:pt x="36" y="4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6" name="Freeform 308"/>
              <p:cNvSpPr>
                <a:spLocks/>
              </p:cNvSpPr>
              <p:nvPr userDrawn="1"/>
            </p:nvSpPr>
            <p:spPr bwMode="auto">
              <a:xfrm>
                <a:off x="7413" y="1123"/>
                <a:ext cx="67" cy="75"/>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29"/>
                      <a:pt x="3" y="37"/>
                      <a:pt x="4" y="45"/>
                    </a:cubicBezTo>
                    <a:lnTo>
                      <a:pt x="1" y="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7" name="Freeform 309"/>
              <p:cNvSpPr>
                <a:spLocks/>
              </p:cNvSpPr>
              <p:nvPr userDrawn="1"/>
            </p:nvSpPr>
            <p:spPr bwMode="auto">
              <a:xfrm>
                <a:off x="7382" y="1134"/>
                <a:ext cx="41"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5"/>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8" name="Freeform 310"/>
              <p:cNvSpPr>
                <a:spLocks/>
              </p:cNvSpPr>
              <p:nvPr userDrawn="1"/>
            </p:nvSpPr>
            <p:spPr bwMode="auto">
              <a:xfrm>
                <a:off x="7440" y="1094"/>
                <a:ext cx="151" cy="171"/>
              </a:xfrm>
              <a:custGeom>
                <a:avLst/>
                <a:gdLst>
                  <a:gd name="T0" fmla="*/ 61 w 90"/>
                  <a:gd name="T1" fmla="*/ 102 h 102"/>
                  <a:gd name="T2" fmla="*/ 58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1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1" y="102"/>
                    </a:moveTo>
                    <a:cubicBezTo>
                      <a:pt x="58" y="98"/>
                      <a:pt x="58" y="98"/>
                      <a:pt x="58" y="98"/>
                    </a:cubicBezTo>
                    <a:cubicBezTo>
                      <a:pt x="63" y="94"/>
                      <a:pt x="68" y="89"/>
                      <a:pt x="71" y="83"/>
                    </a:cubicBezTo>
                    <a:cubicBezTo>
                      <a:pt x="85" y="58"/>
                      <a:pt x="76" y="27"/>
                      <a:pt x="51" y="13"/>
                    </a:cubicBezTo>
                    <a:cubicBezTo>
                      <a:pt x="36" y="5"/>
                      <a:pt x="18" y="5"/>
                      <a:pt x="2" y="13"/>
                    </a:cubicBezTo>
                    <a:cubicBezTo>
                      <a:pt x="0" y="9"/>
                      <a:pt x="0" y="9"/>
                      <a:pt x="0" y="9"/>
                    </a:cubicBezTo>
                    <a:cubicBezTo>
                      <a:pt x="17" y="0"/>
                      <a:pt x="37" y="0"/>
                      <a:pt x="53" y="9"/>
                    </a:cubicBezTo>
                    <a:cubicBezTo>
                      <a:pt x="80" y="24"/>
                      <a:pt x="90" y="58"/>
                      <a:pt x="75" y="85"/>
                    </a:cubicBezTo>
                    <a:cubicBezTo>
                      <a:pt x="72" y="92"/>
                      <a:pt x="67" y="97"/>
                      <a:pt x="61" y="10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9" name="Freeform 311"/>
              <p:cNvSpPr>
                <a:spLocks/>
              </p:cNvSpPr>
              <p:nvPr userDrawn="1"/>
            </p:nvSpPr>
            <p:spPr bwMode="auto">
              <a:xfrm>
                <a:off x="3038" y="876"/>
                <a:ext cx="545" cy="586"/>
              </a:xfrm>
              <a:custGeom>
                <a:avLst/>
                <a:gdLst>
                  <a:gd name="T0" fmla="*/ 539 w 545"/>
                  <a:gd name="T1" fmla="*/ 586 h 586"/>
                  <a:gd name="T2" fmla="*/ 0 w 545"/>
                  <a:gd name="T3" fmla="*/ 5 h 586"/>
                  <a:gd name="T4" fmla="*/ 6 w 545"/>
                  <a:gd name="T5" fmla="*/ 0 h 586"/>
                  <a:gd name="T6" fmla="*/ 545 w 545"/>
                  <a:gd name="T7" fmla="*/ 581 h 586"/>
                  <a:gd name="T8" fmla="*/ 539 w 545"/>
                  <a:gd name="T9" fmla="*/ 586 h 586"/>
                </a:gdLst>
                <a:ahLst/>
                <a:cxnLst>
                  <a:cxn ang="0">
                    <a:pos x="T0" y="T1"/>
                  </a:cxn>
                  <a:cxn ang="0">
                    <a:pos x="T2" y="T3"/>
                  </a:cxn>
                  <a:cxn ang="0">
                    <a:pos x="T4" y="T5"/>
                  </a:cxn>
                  <a:cxn ang="0">
                    <a:pos x="T6" y="T7"/>
                  </a:cxn>
                  <a:cxn ang="0">
                    <a:pos x="T8" y="T9"/>
                  </a:cxn>
                </a:cxnLst>
                <a:rect l="0" t="0" r="r" b="b"/>
                <a:pathLst>
                  <a:path w="545" h="586">
                    <a:moveTo>
                      <a:pt x="539" y="586"/>
                    </a:moveTo>
                    <a:lnTo>
                      <a:pt x="0" y="5"/>
                    </a:lnTo>
                    <a:lnTo>
                      <a:pt x="6" y="0"/>
                    </a:lnTo>
                    <a:lnTo>
                      <a:pt x="545" y="581"/>
                    </a:lnTo>
                    <a:lnTo>
                      <a:pt x="539" y="58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0" name="Freeform 312"/>
              <p:cNvSpPr>
                <a:spLocks/>
              </p:cNvSpPr>
              <p:nvPr userDrawn="1"/>
            </p:nvSpPr>
            <p:spPr bwMode="auto">
              <a:xfrm>
                <a:off x="2541" y="1057"/>
                <a:ext cx="906" cy="504"/>
              </a:xfrm>
              <a:custGeom>
                <a:avLst/>
                <a:gdLst>
                  <a:gd name="T0" fmla="*/ 901 w 906"/>
                  <a:gd name="T1" fmla="*/ 504 h 504"/>
                  <a:gd name="T2" fmla="*/ 0 w 906"/>
                  <a:gd name="T3" fmla="*/ 8 h 504"/>
                  <a:gd name="T4" fmla="*/ 3 w 906"/>
                  <a:gd name="T5" fmla="*/ 0 h 504"/>
                  <a:gd name="T6" fmla="*/ 906 w 906"/>
                  <a:gd name="T7" fmla="*/ 498 h 504"/>
                  <a:gd name="T8" fmla="*/ 901 w 906"/>
                  <a:gd name="T9" fmla="*/ 504 h 504"/>
                </a:gdLst>
                <a:ahLst/>
                <a:cxnLst>
                  <a:cxn ang="0">
                    <a:pos x="T0" y="T1"/>
                  </a:cxn>
                  <a:cxn ang="0">
                    <a:pos x="T2" y="T3"/>
                  </a:cxn>
                  <a:cxn ang="0">
                    <a:pos x="T4" y="T5"/>
                  </a:cxn>
                  <a:cxn ang="0">
                    <a:pos x="T6" y="T7"/>
                  </a:cxn>
                  <a:cxn ang="0">
                    <a:pos x="T8" y="T9"/>
                  </a:cxn>
                </a:cxnLst>
                <a:rect l="0" t="0" r="r" b="b"/>
                <a:pathLst>
                  <a:path w="906" h="504">
                    <a:moveTo>
                      <a:pt x="901" y="504"/>
                    </a:moveTo>
                    <a:lnTo>
                      <a:pt x="0" y="8"/>
                    </a:lnTo>
                    <a:lnTo>
                      <a:pt x="3" y="0"/>
                    </a:lnTo>
                    <a:lnTo>
                      <a:pt x="906" y="498"/>
                    </a:lnTo>
                    <a:lnTo>
                      <a:pt x="901" y="50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1" name="Freeform 313"/>
              <p:cNvSpPr>
                <a:spLocks/>
              </p:cNvSpPr>
              <p:nvPr userDrawn="1"/>
            </p:nvSpPr>
            <p:spPr bwMode="auto">
              <a:xfrm>
                <a:off x="2086" y="1020"/>
                <a:ext cx="457" cy="42"/>
              </a:xfrm>
              <a:custGeom>
                <a:avLst/>
                <a:gdLst>
                  <a:gd name="T0" fmla="*/ 457 w 457"/>
                  <a:gd name="T1" fmla="*/ 42 h 42"/>
                  <a:gd name="T2" fmla="*/ 0 w 457"/>
                  <a:gd name="T3" fmla="*/ 8 h 42"/>
                  <a:gd name="T4" fmla="*/ 2 w 457"/>
                  <a:gd name="T5" fmla="*/ 0 h 42"/>
                  <a:gd name="T6" fmla="*/ 457 w 457"/>
                  <a:gd name="T7" fmla="*/ 34 h 42"/>
                  <a:gd name="T8" fmla="*/ 457 w 457"/>
                  <a:gd name="T9" fmla="*/ 42 h 42"/>
                </a:gdLst>
                <a:ahLst/>
                <a:cxnLst>
                  <a:cxn ang="0">
                    <a:pos x="T0" y="T1"/>
                  </a:cxn>
                  <a:cxn ang="0">
                    <a:pos x="T2" y="T3"/>
                  </a:cxn>
                  <a:cxn ang="0">
                    <a:pos x="T4" y="T5"/>
                  </a:cxn>
                  <a:cxn ang="0">
                    <a:pos x="T6" y="T7"/>
                  </a:cxn>
                  <a:cxn ang="0">
                    <a:pos x="T8" y="T9"/>
                  </a:cxn>
                </a:cxnLst>
                <a:rect l="0" t="0" r="r" b="b"/>
                <a:pathLst>
                  <a:path w="457" h="42">
                    <a:moveTo>
                      <a:pt x="457" y="42"/>
                    </a:moveTo>
                    <a:lnTo>
                      <a:pt x="0" y="8"/>
                    </a:lnTo>
                    <a:lnTo>
                      <a:pt x="2" y="0"/>
                    </a:lnTo>
                    <a:lnTo>
                      <a:pt x="457" y="34"/>
                    </a:lnTo>
                    <a:lnTo>
                      <a:pt x="457" y="4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2" name="Freeform 314"/>
              <p:cNvSpPr>
                <a:spLocks/>
              </p:cNvSpPr>
              <p:nvPr userDrawn="1"/>
            </p:nvSpPr>
            <p:spPr bwMode="auto">
              <a:xfrm>
                <a:off x="575" y="2630"/>
                <a:ext cx="1910" cy="284"/>
              </a:xfrm>
              <a:custGeom>
                <a:avLst/>
                <a:gdLst>
                  <a:gd name="T0" fmla="*/ 0 w 1910"/>
                  <a:gd name="T1" fmla="*/ 284 h 284"/>
                  <a:gd name="T2" fmla="*/ 0 w 1910"/>
                  <a:gd name="T3" fmla="*/ 276 h 284"/>
                  <a:gd name="T4" fmla="*/ 1909 w 1910"/>
                  <a:gd name="T5" fmla="*/ 0 h 284"/>
                  <a:gd name="T6" fmla="*/ 1910 w 1910"/>
                  <a:gd name="T7" fmla="*/ 9 h 284"/>
                  <a:gd name="T8" fmla="*/ 0 w 1910"/>
                  <a:gd name="T9" fmla="*/ 284 h 284"/>
                </a:gdLst>
                <a:ahLst/>
                <a:cxnLst>
                  <a:cxn ang="0">
                    <a:pos x="T0" y="T1"/>
                  </a:cxn>
                  <a:cxn ang="0">
                    <a:pos x="T2" y="T3"/>
                  </a:cxn>
                  <a:cxn ang="0">
                    <a:pos x="T4" y="T5"/>
                  </a:cxn>
                  <a:cxn ang="0">
                    <a:pos x="T6" y="T7"/>
                  </a:cxn>
                  <a:cxn ang="0">
                    <a:pos x="T8" y="T9"/>
                  </a:cxn>
                </a:cxnLst>
                <a:rect l="0" t="0" r="r" b="b"/>
                <a:pathLst>
                  <a:path w="1910" h="284">
                    <a:moveTo>
                      <a:pt x="0" y="284"/>
                    </a:moveTo>
                    <a:lnTo>
                      <a:pt x="0" y="276"/>
                    </a:lnTo>
                    <a:lnTo>
                      <a:pt x="1909" y="0"/>
                    </a:lnTo>
                    <a:lnTo>
                      <a:pt x="1910" y="9"/>
                    </a:lnTo>
                    <a:lnTo>
                      <a:pt x="0" y="28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3" name="Freeform 315"/>
              <p:cNvSpPr>
                <a:spLocks/>
              </p:cNvSpPr>
              <p:nvPr userDrawn="1"/>
            </p:nvSpPr>
            <p:spPr bwMode="auto">
              <a:xfrm>
                <a:off x="2485" y="2449"/>
                <a:ext cx="14" cy="181"/>
              </a:xfrm>
              <a:custGeom>
                <a:avLst/>
                <a:gdLst>
                  <a:gd name="T0" fmla="*/ 7 w 14"/>
                  <a:gd name="T1" fmla="*/ 181 h 181"/>
                  <a:gd name="T2" fmla="*/ 0 w 14"/>
                  <a:gd name="T3" fmla="*/ 181 h 181"/>
                  <a:gd name="T4" fmla="*/ 5 w 14"/>
                  <a:gd name="T5" fmla="*/ 0 h 181"/>
                  <a:gd name="T6" fmla="*/ 14 w 14"/>
                  <a:gd name="T7" fmla="*/ 0 h 181"/>
                  <a:gd name="T8" fmla="*/ 7 w 14"/>
                  <a:gd name="T9" fmla="*/ 181 h 181"/>
                </a:gdLst>
                <a:ahLst/>
                <a:cxnLst>
                  <a:cxn ang="0">
                    <a:pos x="T0" y="T1"/>
                  </a:cxn>
                  <a:cxn ang="0">
                    <a:pos x="T2" y="T3"/>
                  </a:cxn>
                  <a:cxn ang="0">
                    <a:pos x="T4" y="T5"/>
                  </a:cxn>
                  <a:cxn ang="0">
                    <a:pos x="T6" y="T7"/>
                  </a:cxn>
                  <a:cxn ang="0">
                    <a:pos x="T8" y="T9"/>
                  </a:cxn>
                </a:cxnLst>
                <a:rect l="0" t="0" r="r" b="b"/>
                <a:pathLst>
                  <a:path w="14" h="181">
                    <a:moveTo>
                      <a:pt x="7" y="181"/>
                    </a:moveTo>
                    <a:lnTo>
                      <a:pt x="0" y="181"/>
                    </a:lnTo>
                    <a:lnTo>
                      <a:pt x="5" y="0"/>
                    </a:lnTo>
                    <a:lnTo>
                      <a:pt x="14" y="0"/>
                    </a:lnTo>
                    <a:lnTo>
                      <a:pt x="7" y="18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4" name="Freeform 316"/>
              <p:cNvSpPr>
                <a:spLocks/>
              </p:cNvSpPr>
              <p:nvPr userDrawn="1"/>
            </p:nvSpPr>
            <p:spPr bwMode="auto">
              <a:xfrm>
                <a:off x="2282" y="2454"/>
                <a:ext cx="214" cy="183"/>
              </a:xfrm>
              <a:custGeom>
                <a:avLst/>
                <a:gdLst>
                  <a:gd name="T0" fmla="*/ 208 w 214"/>
                  <a:gd name="T1" fmla="*/ 183 h 183"/>
                  <a:gd name="T2" fmla="*/ 0 w 214"/>
                  <a:gd name="T3" fmla="*/ 6 h 183"/>
                  <a:gd name="T4" fmla="*/ 7 w 214"/>
                  <a:gd name="T5" fmla="*/ 0 h 183"/>
                  <a:gd name="T6" fmla="*/ 214 w 214"/>
                  <a:gd name="T7" fmla="*/ 178 h 183"/>
                  <a:gd name="T8" fmla="*/ 208 w 214"/>
                  <a:gd name="T9" fmla="*/ 183 h 183"/>
                </a:gdLst>
                <a:ahLst/>
                <a:cxnLst>
                  <a:cxn ang="0">
                    <a:pos x="T0" y="T1"/>
                  </a:cxn>
                  <a:cxn ang="0">
                    <a:pos x="T2" y="T3"/>
                  </a:cxn>
                  <a:cxn ang="0">
                    <a:pos x="T4" y="T5"/>
                  </a:cxn>
                  <a:cxn ang="0">
                    <a:pos x="T6" y="T7"/>
                  </a:cxn>
                  <a:cxn ang="0">
                    <a:pos x="T8" y="T9"/>
                  </a:cxn>
                </a:cxnLst>
                <a:rect l="0" t="0" r="r" b="b"/>
                <a:pathLst>
                  <a:path w="214" h="183">
                    <a:moveTo>
                      <a:pt x="208" y="183"/>
                    </a:moveTo>
                    <a:lnTo>
                      <a:pt x="0" y="6"/>
                    </a:lnTo>
                    <a:lnTo>
                      <a:pt x="7" y="0"/>
                    </a:lnTo>
                    <a:lnTo>
                      <a:pt x="214" y="178"/>
                    </a:lnTo>
                    <a:lnTo>
                      <a:pt x="208" y="18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5" name="Freeform 317"/>
              <p:cNvSpPr>
                <a:spLocks/>
              </p:cNvSpPr>
              <p:nvPr userDrawn="1"/>
            </p:nvSpPr>
            <p:spPr bwMode="auto">
              <a:xfrm>
                <a:off x="2418" y="2639"/>
                <a:ext cx="136" cy="70"/>
              </a:xfrm>
              <a:custGeom>
                <a:avLst/>
                <a:gdLst>
                  <a:gd name="T0" fmla="*/ 42 w 81"/>
                  <a:gd name="T1" fmla="*/ 40 h 42"/>
                  <a:gd name="T2" fmla="*/ 7 w 81"/>
                  <a:gd name="T3" fmla="*/ 22 h 42"/>
                  <a:gd name="T4" fmla="*/ 0 w 81"/>
                  <a:gd name="T5" fmla="*/ 0 h 42"/>
                  <a:gd name="T6" fmla="*/ 3 w 81"/>
                  <a:gd name="T7" fmla="*/ 0 h 42"/>
                  <a:gd name="T8" fmla="*/ 10 w 81"/>
                  <a:gd name="T9" fmla="*/ 20 h 42"/>
                  <a:gd name="T10" fmla="*/ 63 w 81"/>
                  <a:gd name="T11" fmla="*/ 30 h 42"/>
                  <a:gd name="T12" fmla="*/ 78 w 81"/>
                  <a:gd name="T13" fmla="*/ 9 h 42"/>
                  <a:gd name="T14" fmla="*/ 81 w 81"/>
                  <a:gd name="T15" fmla="*/ 10 h 42"/>
                  <a:gd name="T16" fmla="*/ 65 w 81"/>
                  <a:gd name="T17" fmla="*/ 33 h 42"/>
                  <a:gd name="T18" fmla="*/ 42 w 81"/>
                  <a:gd name="T1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42">
                    <a:moveTo>
                      <a:pt x="42" y="40"/>
                    </a:moveTo>
                    <a:cubicBezTo>
                      <a:pt x="28" y="40"/>
                      <a:pt x="15" y="33"/>
                      <a:pt x="7" y="22"/>
                    </a:cubicBezTo>
                    <a:cubicBezTo>
                      <a:pt x="3" y="15"/>
                      <a:pt x="0" y="8"/>
                      <a:pt x="0" y="0"/>
                    </a:cubicBezTo>
                    <a:cubicBezTo>
                      <a:pt x="3" y="0"/>
                      <a:pt x="3" y="0"/>
                      <a:pt x="3" y="0"/>
                    </a:cubicBezTo>
                    <a:cubicBezTo>
                      <a:pt x="3" y="7"/>
                      <a:pt x="6" y="14"/>
                      <a:pt x="10" y="20"/>
                    </a:cubicBezTo>
                    <a:cubicBezTo>
                      <a:pt x="22" y="38"/>
                      <a:pt x="45" y="42"/>
                      <a:pt x="63" y="30"/>
                    </a:cubicBezTo>
                    <a:cubicBezTo>
                      <a:pt x="70" y="25"/>
                      <a:pt x="76" y="18"/>
                      <a:pt x="78" y="9"/>
                    </a:cubicBezTo>
                    <a:cubicBezTo>
                      <a:pt x="81" y="10"/>
                      <a:pt x="81" y="10"/>
                      <a:pt x="81" y="10"/>
                    </a:cubicBezTo>
                    <a:cubicBezTo>
                      <a:pt x="78" y="19"/>
                      <a:pt x="73" y="27"/>
                      <a:pt x="65" y="33"/>
                    </a:cubicBezTo>
                    <a:cubicBezTo>
                      <a:pt x="58" y="38"/>
                      <a:pt x="50" y="40"/>
                      <a:pt x="42" y="4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6" name="Freeform 318"/>
              <p:cNvSpPr>
                <a:spLocks/>
              </p:cNvSpPr>
              <p:nvPr userDrawn="1"/>
            </p:nvSpPr>
            <p:spPr bwMode="auto">
              <a:xfrm>
                <a:off x="2423" y="2563"/>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7" name="Freeform 319"/>
              <p:cNvSpPr>
                <a:spLocks/>
              </p:cNvSpPr>
              <p:nvPr userDrawn="1"/>
            </p:nvSpPr>
            <p:spPr bwMode="auto">
              <a:xfrm>
                <a:off x="2386" y="2551"/>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6" y="5"/>
                      <a:pt x="34" y="7"/>
                      <a:pt x="32" y="8"/>
                    </a:cubicBezTo>
                    <a:cubicBezTo>
                      <a:pt x="14" y="21"/>
                      <a:pt x="5" y="44"/>
                      <a:pt x="12" y="66"/>
                    </a:cubicBezTo>
                    <a:lnTo>
                      <a:pt x="7" y="6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8" name="Freeform 320"/>
              <p:cNvSpPr>
                <a:spLocks/>
              </p:cNvSpPr>
              <p:nvPr userDrawn="1"/>
            </p:nvSpPr>
            <p:spPr bwMode="auto">
              <a:xfrm>
                <a:off x="2487" y="2541"/>
                <a:ext cx="108" cy="187"/>
              </a:xfrm>
              <a:custGeom>
                <a:avLst/>
                <a:gdLst>
                  <a:gd name="T0" fmla="*/ 12 w 64"/>
                  <a:gd name="T1" fmla="*/ 111 h 111"/>
                  <a:gd name="T2" fmla="*/ 11 w 64"/>
                  <a:gd name="T3" fmla="*/ 107 h 111"/>
                  <a:gd name="T4" fmla="*/ 29 w 64"/>
                  <a:gd name="T5" fmla="*/ 99 h 111"/>
                  <a:gd name="T6" fmla="*/ 43 w 64"/>
                  <a:gd name="T7" fmla="*/ 28 h 111"/>
                  <a:gd name="T8" fmla="*/ 0 w 64"/>
                  <a:gd name="T9" fmla="*/ 5 h 111"/>
                  <a:gd name="T10" fmla="*/ 0 w 64"/>
                  <a:gd name="T11" fmla="*/ 0 h 111"/>
                  <a:gd name="T12" fmla="*/ 47 w 64"/>
                  <a:gd name="T13" fmla="*/ 25 h 111"/>
                  <a:gd name="T14" fmla="*/ 32 w 64"/>
                  <a:gd name="T15" fmla="*/ 103 h 111"/>
                  <a:gd name="T16" fmla="*/ 12 w 64"/>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1">
                    <a:moveTo>
                      <a:pt x="12" y="111"/>
                    </a:moveTo>
                    <a:cubicBezTo>
                      <a:pt x="11" y="107"/>
                      <a:pt x="11" y="107"/>
                      <a:pt x="11" y="107"/>
                    </a:cubicBezTo>
                    <a:cubicBezTo>
                      <a:pt x="17" y="105"/>
                      <a:pt x="24" y="103"/>
                      <a:pt x="29" y="99"/>
                    </a:cubicBezTo>
                    <a:cubicBezTo>
                      <a:pt x="53" y="83"/>
                      <a:pt x="59" y="51"/>
                      <a:pt x="43" y="28"/>
                    </a:cubicBezTo>
                    <a:cubicBezTo>
                      <a:pt x="33" y="13"/>
                      <a:pt x="17" y="5"/>
                      <a:pt x="0" y="5"/>
                    </a:cubicBezTo>
                    <a:cubicBezTo>
                      <a:pt x="0" y="0"/>
                      <a:pt x="0" y="0"/>
                      <a:pt x="0" y="0"/>
                    </a:cubicBezTo>
                    <a:cubicBezTo>
                      <a:pt x="19" y="0"/>
                      <a:pt x="36" y="9"/>
                      <a:pt x="47" y="25"/>
                    </a:cubicBezTo>
                    <a:cubicBezTo>
                      <a:pt x="64" y="51"/>
                      <a:pt x="58" y="85"/>
                      <a:pt x="32" y="103"/>
                    </a:cubicBezTo>
                    <a:cubicBezTo>
                      <a:pt x="26" y="107"/>
                      <a:pt x="19" y="110"/>
                      <a:pt x="12" y="11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9" name="Freeform 321"/>
              <p:cNvSpPr>
                <a:spLocks/>
              </p:cNvSpPr>
              <p:nvPr userDrawn="1"/>
            </p:nvSpPr>
            <p:spPr bwMode="auto">
              <a:xfrm>
                <a:off x="2297" y="1059"/>
                <a:ext cx="244" cy="211"/>
              </a:xfrm>
              <a:custGeom>
                <a:avLst/>
                <a:gdLst>
                  <a:gd name="T0" fmla="*/ 5 w 244"/>
                  <a:gd name="T1" fmla="*/ 211 h 211"/>
                  <a:gd name="T2" fmla="*/ 0 w 244"/>
                  <a:gd name="T3" fmla="*/ 205 h 211"/>
                  <a:gd name="T4" fmla="*/ 239 w 244"/>
                  <a:gd name="T5" fmla="*/ 0 h 211"/>
                  <a:gd name="T6" fmla="*/ 244 w 244"/>
                  <a:gd name="T7" fmla="*/ 5 h 211"/>
                  <a:gd name="T8" fmla="*/ 5 w 244"/>
                  <a:gd name="T9" fmla="*/ 211 h 211"/>
                </a:gdLst>
                <a:ahLst/>
                <a:cxnLst>
                  <a:cxn ang="0">
                    <a:pos x="T0" y="T1"/>
                  </a:cxn>
                  <a:cxn ang="0">
                    <a:pos x="T2" y="T3"/>
                  </a:cxn>
                  <a:cxn ang="0">
                    <a:pos x="T4" y="T5"/>
                  </a:cxn>
                  <a:cxn ang="0">
                    <a:pos x="T6" y="T7"/>
                  </a:cxn>
                  <a:cxn ang="0">
                    <a:pos x="T8" y="T9"/>
                  </a:cxn>
                </a:cxnLst>
                <a:rect l="0" t="0" r="r" b="b"/>
                <a:pathLst>
                  <a:path w="244" h="211">
                    <a:moveTo>
                      <a:pt x="5" y="211"/>
                    </a:moveTo>
                    <a:lnTo>
                      <a:pt x="0" y="205"/>
                    </a:lnTo>
                    <a:lnTo>
                      <a:pt x="239" y="0"/>
                    </a:lnTo>
                    <a:lnTo>
                      <a:pt x="244" y="5"/>
                    </a:lnTo>
                    <a:lnTo>
                      <a:pt x="5" y="2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0" name="Freeform 322"/>
              <p:cNvSpPr>
                <a:spLocks/>
              </p:cNvSpPr>
              <p:nvPr userDrawn="1"/>
            </p:nvSpPr>
            <p:spPr bwMode="auto">
              <a:xfrm>
                <a:off x="2457" y="899"/>
                <a:ext cx="87" cy="161"/>
              </a:xfrm>
              <a:custGeom>
                <a:avLst/>
                <a:gdLst>
                  <a:gd name="T0" fmla="*/ 80 w 87"/>
                  <a:gd name="T1" fmla="*/ 161 h 161"/>
                  <a:gd name="T2" fmla="*/ 0 w 87"/>
                  <a:gd name="T3" fmla="*/ 5 h 161"/>
                  <a:gd name="T4" fmla="*/ 7 w 87"/>
                  <a:gd name="T5" fmla="*/ 0 h 161"/>
                  <a:gd name="T6" fmla="*/ 87 w 87"/>
                  <a:gd name="T7" fmla="*/ 158 h 161"/>
                  <a:gd name="T8" fmla="*/ 80 w 87"/>
                  <a:gd name="T9" fmla="*/ 161 h 161"/>
                </a:gdLst>
                <a:ahLst/>
                <a:cxnLst>
                  <a:cxn ang="0">
                    <a:pos x="T0" y="T1"/>
                  </a:cxn>
                  <a:cxn ang="0">
                    <a:pos x="T2" y="T3"/>
                  </a:cxn>
                  <a:cxn ang="0">
                    <a:pos x="T4" y="T5"/>
                  </a:cxn>
                  <a:cxn ang="0">
                    <a:pos x="T6" y="T7"/>
                  </a:cxn>
                  <a:cxn ang="0">
                    <a:pos x="T8" y="T9"/>
                  </a:cxn>
                </a:cxnLst>
                <a:rect l="0" t="0" r="r" b="b"/>
                <a:pathLst>
                  <a:path w="87" h="161">
                    <a:moveTo>
                      <a:pt x="80" y="161"/>
                    </a:moveTo>
                    <a:lnTo>
                      <a:pt x="0" y="5"/>
                    </a:lnTo>
                    <a:lnTo>
                      <a:pt x="7" y="0"/>
                    </a:lnTo>
                    <a:lnTo>
                      <a:pt x="87" y="158"/>
                    </a:lnTo>
                    <a:lnTo>
                      <a:pt x="80" y="16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1" name="Freeform 323"/>
              <p:cNvSpPr>
                <a:spLocks/>
              </p:cNvSpPr>
              <p:nvPr userDrawn="1"/>
            </p:nvSpPr>
            <p:spPr bwMode="auto">
              <a:xfrm>
                <a:off x="2499" y="1030"/>
                <a:ext cx="114" cy="106"/>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2" name="Freeform 324"/>
              <p:cNvSpPr>
                <a:spLocks/>
              </p:cNvSpPr>
              <p:nvPr userDrawn="1"/>
            </p:nvSpPr>
            <p:spPr bwMode="auto">
              <a:xfrm>
                <a:off x="2472" y="1005"/>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7"/>
                      <a:pt x="8" y="54"/>
                    </a:cubicBezTo>
                    <a:lnTo>
                      <a:pt x="5" y="5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3" name="Freeform 325"/>
              <p:cNvSpPr>
                <a:spLocks/>
              </p:cNvSpPr>
              <p:nvPr userDrawn="1"/>
            </p:nvSpPr>
            <p:spPr bwMode="auto">
              <a:xfrm>
                <a:off x="2445" y="1040"/>
                <a:ext cx="64" cy="113"/>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4" name="Freeform 326"/>
              <p:cNvSpPr>
                <a:spLocks/>
              </p:cNvSpPr>
              <p:nvPr userDrawn="1"/>
            </p:nvSpPr>
            <p:spPr bwMode="auto">
              <a:xfrm>
                <a:off x="2472" y="970"/>
                <a:ext cx="171" cy="144"/>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5" name="Freeform 327"/>
              <p:cNvSpPr>
                <a:spLocks/>
              </p:cNvSpPr>
              <p:nvPr userDrawn="1"/>
            </p:nvSpPr>
            <p:spPr bwMode="auto">
              <a:xfrm>
                <a:off x="2645" y="1696"/>
                <a:ext cx="782" cy="60"/>
              </a:xfrm>
              <a:custGeom>
                <a:avLst/>
                <a:gdLst>
                  <a:gd name="T0" fmla="*/ 782 w 782"/>
                  <a:gd name="T1" fmla="*/ 60 h 60"/>
                  <a:gd name="T2" fmla="*/ 0 w 782"/>
                  <a:gd name="T3" fmla="*/ 8 h 60"/>
                  <a:gd name="T4" fmla="*/ 2 w 782"/>
                  <a:gd name="T5" fmla="*/ 0 h 60"/>
                  <a:gd name="T6" fmla="*/ 782 w 782"/>
                  <a:gd name="T7" fmla="*/ 52 h 60"/>
                  <a:gd name="T8" fmla="*/ 782 w 782"/>
                  <a:gd name="T9" fmla="*/ 60 h 60"/>
                </a:gdLst>
                <a:ahLst/>
                <a:cxnLst>
                  <a:cxn ang="0">
                    <a:pos x="T0" y="T1"/>
                  </a:cxn>
                  <a:cxn ang="0">
                    <a:pos x="T2" y="T3"/>
                  </a:cxn>
                  <a:cxn ang="0">
                    <a:pos x="T4" y="T5"/>
                  </a:cxn>
                  <a:cxn ang="0">
                    <a:pos x="T6" y="T7"/>
                  </a:cxn>
                  <a:cxn ang="0">
                    <a:pos x="T8" y="T9"/>
                  </a:cxn>
                </a:cxnLst>
                <a:rect l="0" t="0" r="r" b="b"/>
                <a:pathLst>
                  <a:path w="782" h="60">
                    <a:moveTo>
                      <a:pt x="782" y="60"/>
                    </a:moveTo>
                    <a:lnTo>
                      <a:pt x="0" y="8"/>
                    </a:lnTo>
                    <a:lnTo>
                      <a:pt x="2" y="0"/>
                    </a:lnTo>
                    <a:lnTo>
                      <a:pt x="782" y="52"/>
                    </a:lnTo>
                    <a:lnTo>
                      <a:pt x="782" y="6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6" name="Freeform 328"/>
              <p:cNvSpPr>
                <a:spLocks/>
              </p:cNvSpPr>
              <p:nvPr userDrawn="1"/>
            </p:nvSpPr>
            <p:spPr bwMode="auto">
              <a:xfrm>
                <a:off x="-85" y="1960"/>
                <a:ext cx="136"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7" name="Rectangle 329"/>
              <p:cNvSpPr>
                <a:spLocks noChangeArrowheads="1"/>
              </p:cNvSpPr>
              <p:nvPr userDrawn="1"/>
            </p:nvSpPr>
            <p:spPr bwMode="auto">
              <a:xfrm>
                <a:off x="-85" y="2013"/>
                <a:ext cx="136" cy="3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8" name="Freeform 330"/>
              <p:cNvSpPr>
                <a:spLocks/>
              </p:cNvSpPr>
              <p:nvPr userDrawn="1"/>
            </p:nvSpPr>
            <p:spPr bwMode="auto">
              <a:xfrm>
                <a:off x="-85" y="2055"/>
                <a:ext cx="136" cy="42"/>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9" name="Freeform 331"/>
              <p:cNvSpPr>
                <a:spLocks/>
              </p:cNvSpPr>
              <p:nvPr userDrawn="1"/>
            </p:nvSpPr>
            <p:spPr bwMode="auto">
              <a:xfrm>
                <a:off x="-419" y="2027"/>
                <a:ext cx="351" cy="65"/>
              </a:xfrm>
              <a:custGeom>
                <a:avLst/>
                <a:gdLst>
                  <a:gd name="T0" fmla="*/ 0 w 351"/>
                  <a:gd name="T1" fmla="*/ 65 h 65"/>
                  <a:gd name="T2" fmla="*/ 0 w 351"/>
                  <a:gd name="T3" fmla="*/ 57 h 65"/>
                  <a:gd name="T4" fmla="*/ 349 w 351"/>
                  <a:gd name="T5" fmla="*/ 0 h 65"/>
                  <a:gd name="T6" fmla="*/ 351 w 351"/>
                  <a:gd name="T7" fmla="*/ 6 h 65"/>
                  <a:gd name="T8" fmla="*/ 0 w 351"/>
                  <a:gd name="T9" fmla="*/ 65 h 65"/>
                </a:gdLst>
                <a:ahLst/>
                <a:cxnLst>
                  <a:cxn ang="0">
                    <a:pos x="T0" y="T1"/>
                  </a:cxn>
                  <a:cxn ang="0">
                    <a:pos x="T2" y="T3"/>
                  </a:cxn>
                  <a:cxn ang="0">
                    <a:pos x="T4" y="T5"/>
                  </a:cxn>
                  <a:cxn ang="0">
                    <a:pos x="T6" y="T7"/>
                  </a:cxn>
                  <a:cxn ang="0">
                    <a:pos x="T8" y="T9"/>
                  </a:cxn>
                </a:cxnLst>
                <a:rect l="0" t="0" r="r" b="b"/>
                <a:pathLst>
                  <a:path w="351" h="65">
                    <a:moveTo>
                      <a:pt x="0" y="65"/>
                    </a:moveTo>
                    <a:lnTo>
                      <a:pt x="0" y="57"/>
                    </a:lnTo>
                    <a:lnTo>
                      <a:pt x="349" y="0"/>
                    </a:lnTo>
                    <a:lnTo>
                      <a:pt x="351" y="6"/>
                    </a:lnTo>
                    <a:lnTo>
                      <a:pt x="0" y="6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0" name="Freeform 332"/>
              <p:cNvSpPr>
                <a:spLocks/>
              </p:cNvSpPr>
              <p:nvPr userDrawn="1"/>
            </p:nvSpPr>
            <p:spPr bwMode="auto">
              <a:xfrm>
                <a:off x="-187" y="1775"/>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1" name="Freeform 333"/>
              <p:cNvSpPr>
                <a:spLocks/>
              </p:cNvSpPr>
              <p:nvPr userDrawn="1"/>
            </p:nvSpPr>
            <p:spPr bwMode="auto">
              <a:xfrm>
                <a:off x="11" y="1839"/>
                <a:ext cx="191" cy="151"/>
              </a:xfrm>
              <a:custGeom>
                <a:avLst/>
                <a:gdLst>
                  <a:gd name="T0" fmla="*/ 5 w 191"/>
                  <a:gd name="T1" fmla="*/ 151 h 151"/>
                  <a:gd name="T2" fmla="*/ 0 w 191"/>
                  <a:gd name="T3" fmla="*/ 146 h 151"/>
                  <a:gd name="T4" fmla="*/ 186 w 191"/>
                  <a:gd name="T5" fmla="*/ 0 h 151"/>
                  <a:gd name="T6" fmla="*/ 191 w 191"/>
                  <a:gd name="T7" fmla="*/ 5 h 151"/>
                  <a:gd name="T8" fmla="*/ 5 w 191"/>
                  <a:gd name="T9" fmla="*/ 151 h 151"/>
                </a:gdLst>
                <a:ahLst/>
                <a:cxnLst>
                  <a:cxn ang="0">
                    <a:pos x="T0" y="T1"/>
                  </a:cxn>
                  <a:cxn ang="0">
                    <a:pos x="T2" y="T3"/>
                  </a:cxn>
                  <a:cxn ang="0">
                    <a:pos x="T4" y="T5"/>
                  </a:cxn>
                  <a:cxn ang="0">
                    <a:pos x="T6" y="T7"/>
                  </a:cxn>
                  <a:cxn ang="0">
                    <a:pos x="T8" y="T9"/>
                  </a:cxn>
                </a:cxnLst>
                <a:rect l="0" t="0" r="r" b="b"/>
                <a:pathLst>
                  <a:path w="191" h="151">
                    <a:moveTo>
                      <a:pt x="5" y="151"/>
                    </a:moveTo>
                    <a:lnTo>
                      <a:pt x="0" y="146"/>
                    </a:lnTo>
                    <a:lnTo>
                      <a:pt x="186" y="0"/>
                    </a:lnTo>
                    <a:lnTo>
                      <a:pt x="191" y="5"/>
                    </a:lnTo>
                    <a:lnTo>
                      <a:pt x="5" y="15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2" name="Rectangle 334"/>
              <p:cNvSpPr>
                <a:spLocks noChangeArrowheads="1"/>
              </p:cNvSpPr>
              <p:nvPr userDrawn="1"/>
            </p:nvSpPr>
            <p:spPr bwMode="auto">
              <a:xfrm>
                <a:off x="-18" y="1728"/>
                <a:ext cx="9" cy="25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3" name="Freeform 335"/>
              <p:cNvSpPr>
                <a:spLocks/>
              </p:cNvSpPr>
              <p:nvPr userDrawn="1"/>
            </p:nvSpPr>
            <p:spPr bwMode="auto">
              <a:xfrm>
                <a:off x="-13" y="89"/>
                <a:ext cx="526" cy="183"/>
              </a:xfrm>
              <a:custGeom>
                <a:avLst/>
                <a:gdLst>
                  <a:gd name="T0" fmla="*/ 4 w 526"/>
                  <a:gd name="T1" fmla="*/ 183 h 183"/>
                  <a:gd name="T2" fmla="*/ 0 w 526"/>
                  <a:gd name="T3" fmla="*/ 176 h 183"/>
                  <a:gd name="T4" fmla="*/ 523 w 526"/>
                  <a:gd name="T5" fmla="*/ 0 h 183"/>
                  <a:gd name="T6" fmla="*/ 526 w 526"/>
                  <a:gd name="T7" fmla="*/ 7 h 183"/>
                  <a:gd name="T8" fmla="*/ 4 w 526"/>
                  <a:gd name="T9" fmla="*/ 183 h 183"/>
                </a:gdLst>
                <a:ahLst/>
                <a:cxnLst>
                  <a:cxn ang="0">
                    <a:pos x="T0" y="T1"/>
                  </a:cxn>
                  <a:cxn ang="0">
                    <a:pos x="T2" y="T3"/>
                  </a:cxn>
                  <a:cxn ang="0">
                    <a:pos x="T4" y="T5"/>
                  </a:cxn>
                  <a:cxn ang="0">
                    <a:pos x="T6" y="T7"/>
                  </a:cxn>
                  <a:cxn ang="0">
                    <a:pos x="T8" y="T9"/>
                  </a:cxn>
                </a:cxnLst>
                <a:rect l="0" t="0" r="r" b="b"/>
                <a:pathLst>
                  <a:path w="526" h="183">
                    <a:moveTo>
                      <a:pt x="4" y="183"/>
                    </a:moveTo>
                    <a:lnTo>
                      <a:pt x="0" y="176"/>
                    </a:lnTo>
                    <a:lnTo>
                      <a:pt x="523" y="0"/>
                    </a:lnTo>
                    <a:lnTo>
                      <a:pt x="526" y="7"/>
                    </a:lnTo>
                    <a:lnTo>
                      <a:pt x="4" y="18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4" name="Freeform 336"/>
              <p:cNvSpPr>
                <a:spLocks/>
              </p:cNvSpPr>
              <p:nvPr userDrawn="1"/>
            </p:nvSpPr>
            <p:spPr bwMode="auto">
              <a:xfrm>
                <a:off x="-704" y="630"/>
                <a:ext cx="362" cy="182"/>
              </a:xfrm>
              <a:custGeom>
                <a:avLst/>
                <a:gdLst>
                  <a:gd name="T0" fmla="*/ 359 w 362"/>
                  <a:gd name="T1" fmla="*/ 182 h 182"/>
                  <a:gd name="T2" fmla="*/ 0 w 362"/>
                  <a:gd name="T3" fmla="*/ 7 h 182"/>
                  <a:gd name="T4" fmla="*/ 3 w 362"/>
                  <a:gd name="T5" fmla="*/ 0 h 182"/>
                  <a:gd name="T6" fmla="*/ 362 w 362"/>
                  <a:gd name="T7" fmla="*/ 175 h 182"/>
                  <a:gd name="T8" fmla="*/ 359 w 362"/>
                  <a:gd name="T9" fmla="*/ 182 h 182"/>
                </a:gdLst>
                <a:ahLst/>
                <a:cxnLst>
                  <a:cxn ang="0">
                    <a:pos x="T0" y="T1"/>
                  </a:cxn>
                  <a:cxn ang="0">
                    <a:pos x="T2" y="T3"/>
                  </a:cxn>
                  <a:cxn ang="0">
                    <a:pos x="T4" y="T5"/>
                  </a:cxn>
                  <a:cxn ang="0">
                    <a:pos x="T6" y="T7"/>
                  </a:cxn>
                  <a:cxn ang="0">
                    <a:pos x="T8" y="T9"/>
                  </a:cxn>
                </a:cxnLst>
                <a:rect l="0" t="0" r="r" b="b"/>
                <a:pathLst>
                  <a:path w="362" h="182">
                    <a:moveTo>
                      <a:pt x="359" y="182"/>
                    </a:moveTo>
                    <a:lnTo>
                      <a:pt x="0" y="7"/>
                    </a:lnTo>
                    <a:lnTo>
                      <a:pt x="3" y="0"/>
                    </a:lnTo>
                    <a:lnTo>
                      <a:pt x="362" y="175"/>
                    </a:lnTo>
                    <a:lnTo>
                      <a:pt x="359" y="18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5" name="Freeform 337"/>
              <p:cNvSpPr>
                <a:spLocks/>
              </p:cNvSpPr>
              <p:nvPr userDrawn="1"/>
            </p:nvSpPr>
            <p:spPr bwMode="auto">
              <a:xfrm>
                <a:off x="283" y="97"/>
                <a:ext cx="237" cy="358"/>
              </a:xfrm>
              <a:custGeom>
                <a:avLst/>
                <a:gdLst>
                  <a:gd name="T0" fmla="*/ 7 w 237"/>
                  <a:gd name="T1" fmla="*/ 358 h 358"/>
                  <a:gd name="T2" fmla="*/ 0 w 237"/>
                  <a:gd name="T3" fmla="*/ 353 h 358"/>
                  <a:gd name="T4" fmla="*/ 228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28" y="0"/>
                    </a:lnTo>
                    <a:lnTo>
                      <a:pt x="237" y="4"/>
                    </a:lnTo>
                    <a:lnTo>
                      <a:pt x="7" y="35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6" name="Freeform 338"/>
              <p:cNvSpPr>
                <a:spLocks/>
              </p:cNvSpPr>
              <p:nvPr userDrawn="1"/>
            </p:nvSpPr>
            <p:spPr bwMode="auto">
              <a:xfrm>
                <a:off x="501" y="96"/>
                <a:ext cx="856" cy="763"/>
              </a:xfrm>
              <a:custGeom>
                <a:avLst/>
                <a:gdLst>
                  <a:gd name="T0" fmla="*/ 851 w 856"/>
                  <a:gd name="T1" fmla="*/ 763 h 763"/>
                  <a:gd name="T2" fmla="*/ 0 w 856"/>
                  <a:gd name="T3" fmla="*/ 6 h 763"/>
                  <a:gd name="T4" fmla="*/ 5 w 856"/>
                  <a:gd name="T5" fmla="*/ 0 h 763"/>
                  <a:gd name="T6" fmla="*/ 856 w 856"/>
                  <a:gd name="T7" fmla="*/ 758 h 763"/>
                  <a:gd name="T8" fmla="*/ 851 w 856"/>
                  <a:gd name="T9" fmla="*/ 763 h 763"/>
                </a:gdLst>
                <a:ahLst/>
                <a:cxnLst>
                  <a:cxn ang="0">
                    <a:pos x="T0" y="T1"/>
                  </a:cxn>
                  <a:cxn ang="0">
                    <a:pos x="T2" y="T3"/>
                  </a:cxn>
                  <a:cxn ang="0">
                    <a:pos x="T4" y="T5"/>
                  </a:cxn>
                  <a:cxn ang="0">
                    <a:pos x="T6" y="T7"/>
                  </a:cxn>
                  <a:cxn ang="0">
                    <a:pos x="T8" y="T9"/>
                  </a:cxn>
                </a:cxnLst>
                <a:rect l="0" t="0" r="r" b="b"/>
                <a:pathLst>
                  <a:path w="856" h="763">
                    <a:moveTo>
                      <a:pt x="851" y="763"/>
                    </a:moveTo>
                    <a:lnTo>
                      <a:pt x="0" y="6"/>
                    </a:lnTo>
                    <a:lnTo>
                      <a:pt x="5" y="0"/>
                    </a:lnTo>
                    <a:lnTo>
                      <a:pt x="856" y="758"/>
                    </a:lnTo>
                    <a:lnTo>
                      <a:pt x="851" y="76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7" name="Freeform 339"/>
              <p:cNvSpPr>
                <a:spLocks/>
              </p:cNvSpPr>
              <p:nvPr userDrawn="1"/>
            </p:nvSpPr>
            <p:spPr bwMode="auto">
              <a:xfrm>
                <a:off x="441" y="57"/>
                <a:ext cx="114" cy="106"/>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8" name="Freeform 340"/>
              <p:cNvSpPr>
                <a:spLocks/>
              </p:cNvSpPr>
              <p:nvPr userDrawn="1"/>
            </p:nvSpPr>
            <p:spPr bwMode="auto">
              <a:xfrm>
                <a:off x="469" y="23"/>
                <a:ext cx="99"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9" name="Freeform 341"/>
              <p:cNvSpPr>
                <a:spLocks/>
              </p:cNvSpPr>
              <p:nvPr userDrawn="1"/>
            </p:nvSpPr>
            <p:spPr bwMode="auto">
              <a:xfrm>
                <a:off x="419" y="-2"/>
                <a:ext cx="102" cy="72"/>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0" name="Freeform 342"/>
              <p:cNvSpPr>
                <a:spLocks/>
              </p:cNvSpPr>
              <p:nvPr userDrawn="1"/>
            </p:nvSpPr>
            <p:spPr bwMode="auto">
              <a:xfrm>
                <a:off x="476" y="13"/>
                <a:ext cx="129" cy="173"/>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1" name="Freeform 343"/>
              <p:cNvSpPr>
                <a:spLocks/>
              </p:cNvSpPr>
              <p:nvPr userDrawn="1"/>
            </p:nvSpPr>
            <p:spPr bwMode="auto">
              <a:xfrm>
                <a:off x="944" y="857"/>
                <a:ext cx="402" cy="239"/>
              </a:xfrm>
              <a:custGeom>
                <a:avLst/>
                <a:gdLst>
                  <a:gd name="T0" fmla="*/ 5 w 402"/>
                  <a:gd name="T1" fmla="*/ 239 h 239"/>
                  <a:gd name="T2" fmla="*/ 0 w 402"/>
                  <a:gd name="T3" fmla="*/ 232 h 239"/>
                  <a:gd name="T4" fmla="*/ 397 w 402"/>
                  <a:gd name="T5" fmla="*/ 0 h 239"/>
                  <a:gd name="T6" fmla="*/ 402 w 402"/>
                  <a:gd name="T7" fmla="*/ 7 h 239"/>
                  <a:gd name="T8" fmla="*/ 5 w 402"/>
                  <a:gd name="T9" fmla="*/ 239 h 239"/>
                </a:gdLst>
                <a:ahLst/>
                <a:cxnLst>
                  <a:cxn ang="0">
                    <a:pos x="T0" y="T1"/>
                  </a:cxn>
                  <a:cxn ang="0">
                    <a:pos x="T2" y="T3"/>
                  </a:cxn>
                  <a:cxn ang="0">
                    <a:pos x="T4" y="T5"/>
                  </a:cxn>
                  <a:cxn ang="0">
                    <a:pos x="T6" y="T7"/>
                  </a:cxn>
                  <a:cxn ang="0">
                    <a:pos x="T8" y="T9"/>
                  </a:cxn>
                </a:cxnLst>
                <a:rect l="0" t="0" r="r" b="b"/>
                <a:pathLst>
                  <a:path w="402" h="239">
                    <a:moveTo>
                      <a:pt x="5" y="239"/>
                    </a:moveTo>
                    <a:lnTo>
                      <a:pt x="0" y="232"/>
                    </a:lnTo>
                    <a:lnTo>
                      <a:pt x="397" y="0"/>
                    </a:lnTo>
                    <a:lnTo>
                      <a:pt x="402" y="7"/>
                    </a:lnTo>
                    <a:lnTo>
                      <a:pt x="5" y="23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2" name="Freeform 344"/>
              <p:cNvSpPr>
                <a:spLocks/>
              </p:cNvSpPr>
              <p:nvPr userDrawn="1"/>
            </p:nvSpPr>
            <p:spPr bwMode="auto">
              <a:xfrm>
                <a:off x="933" y="855"/>
                <a:ext cx="414" cy="1007"/>
              </a:xfrm>
              <a:custGeom>
                <a:avLst/>
                <a:gdLst>
                  <a:gd name="T0" fmla="*/ 6 w 414"/>
                  <a:gd name="T1" fmla="*/ 1007 h 1007"/>
                  <a:gd name="T2" fmla="*/ 0 w 414"/>
                  <a:gd name="T3" fmla="*/ 1004 h 1007"/>
                  <a:gd name="T4" fmla="*/ 408 w 414"/>
                  <a:gd name="T5" fmla="*/ 0 h 1007"/>
                  <a:gd name="T6" fmla="*/ 414 w 414"/>
                  <a:gd name="T7" fmla="*/ 4 h 1007"/>
                  <a:gd name="T8" fmla="*/ 6 w 414"/>
                  <a:gd name="T9" fmla="*/ 1007 h 1007"/>
                </a:gdLst>
                <a:ahLst/>
                <a:cxnLst>
                  <a:cxn ang="0">
                    <a:pos x="T0" y="T1"/>
                  </a:cxn>
                  <a:cxn ang="0">
                    <a:pos x="T2" y="T3"/>
                  </a:cxn>
                  <a:cxn ang="0">
                    <a:pos x="T4" y="T5"/>
                  </a:cxn>
                  <a:cxn ang="0">
                    <a:pos x="T6" y="T7"/>
                  </a:cxn>
                  <a:cxn ang="0">
                    <a:pos x="T8" y="T9"/>
                  </a:cxn>
                </a:cxnLst>
                <a:rect l="0" t="0" r="r" b="b"/>
                <a:pathLst>
                  <a:path w="414" h="1007">
                    <a:moveTo>
                      <a:pt x="6" y="1007"/>
                    </a:moveTo>
                    <a:lnTo>
                      <a:pt x="0" y="1004"/>
                    </a:lnTo>
                    <a:lnTo>
                      <a:pt x="408" y="0"/>
                    </a:lnTo>
                    <a:lnTo>
                      <a:pt x="414" y="4"/>
                    </a:lnTo>
                    <a:lnTo>
                      <a:pt x="6" y="100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3" name="Freeform 345"/>
              <p:cNvSpPr>
                <a:spLocks/>
              </p:cNvSpPr>
              <p:nvPr userDrawn="1"/>
            </p:nvSpPr>
            <p:spPr bwMode="auto">
              <a:xfrm>
                <a:off x="1314" y="610"/>
                <a:ext cx="33" cy="247"/>
              </a:xfrm>
              <a:custGeom>
                <a:avLst/>
                <a:gdLst>
                  <a:gd name="T0" fmla="*/ 25 w 33"/>
                  <a:gd name="T1" fmla="*/ 247 h 247"/>
                  <a:gd name="T2" fmla="*/ 0 w 33"/>
                  <a:gd name="T3" fmla="*/ 0 h 247"/>
                  <a:gd name="T4" fmla="*/ 8 w 33"/>
                  <a:gd name="T5" fmla="*/ 0 h 247"/>
                  <a:gd name="T6" fmla="*/ 33 w 33"/>
                  <a:gd name="T7" fmla="*/ 245 h 247"/>
                  <a:gd name="T8" fmla="*/ 25 w 33"/>
                  <a:gd name="T9" fmla="*/ 247 h 247"/>
                </a:gdLst>
                <a:ahLst/>
                <a:cxnLst>
                  <a:cxn ang="0">
                    <a:pos x="T0" y="T1"/>
                  </a:cxn>
                  <a:cxn ang="0">
                    <a:pos x="T2" y="T3"/>
                  </a:cxn>
                  <a:cxn ang="0">
                    <a:pos x="T4" y="T5"/>
                  </a:cxn>
                  <a:cxn ang="0">
                    <a:pos x="T6" y="T7"/>
                  </a:cxn>
                  <a:cxn ang="0">
                    <a:pos x="T8" y="T9"/>
                  </a:cxn>
                </a:cxnLst>
                <a:rect l="0" t="0" r="r" b="b"/>
                <a:pathLst>
                  <a:path w="33" h="247">
                    <a:moveTo>
                      <a:pt x="25" y="247"/>
                    </a:moveTo>
                    <a:lnTo>
                      <a:pt x="0" y="0"/>
                    </a:lnTo>
                    <a:lnTo>
                      <a:pt x="8" y="0"/>
                    </a:lnTo>
                    <a:lnTo>
                      <a:pt x="33" y="245"/>
                    </a:lnTo>
                    <a:lnTo>
                      <a:pt x="25" y="2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4" name="Freeform 346"/>
              <p:cNvSpPr>
                <a:spLocks/>
              </p:cNvSpPr>
              <p:nvPr userDrawn="1"/>
            </p:nvSpPr>
            <p:spPr bwMode="auto">
              <a:xfrm>
                <a:off x="578" y="1428"/>
                <a:ext cx="363" cy="426"/>
              </a:xfrm>
              <a:custGeom>
                <a:avLst/>
                <a:gdLst>
                  <a:gd name="T0" fmla="*/ 356 w 363"/>
                  <a:gd name="T1" fmla="*/ 426 h 426"/>
                  <a:gd name="T2" fmla="*/ 0 w 363"/>
                  <a:gd name="T3" fmla="*/ 7 h 426"/>
                  <a:gd name="T4" fmla="*/ 5 w 363"/>
                  <a:gd name="T5" fmla="*/ 0 h 426"/>
                  <a:gd name="T6" fmla="*/ 363 w 363"/>
                  <a:gd name="T7" fmla="*/ 421 h 426"/>
                  <a:gd name="T8" fmla="*/ 356 w 363"/>
                  <a:gd name="T9" fmla="*/ 426 h 426"/>
                </a:gdLst>
                <a:ahLst/>
                <a:cxnLst>
                  <a:cxn ang="0">
                    <a:pos x="T0" y="T1"/>
                  </a:cxn>
                  <a:cxn ang="0">
                    <a:pos x="T2" y="T3"/>
                  </a:cxn>
                  <a:cxn ang="0">
                    <a:pos x="T4" y="T5"/>
                  </a:cxn>
                  <a:cxn ang="0">
                    <a:pos x="T6" y="T7"/>
                  </a:cxn>
                  <a:cxn ang="0">
                    <a:pos x="T8" y="T9"/>
                  </a:cxn>
                </a:cxnLst>
                <a:rect l="0" t="0" r="r" b="b"/>
                <a:pathLst>
                  <a:path w="363" h="426">
                    <a:moveTo>
                      <a:pt x="356" y="426"/>
                    </a:moveTo>
                    <a:lnTo>
                      <a:pt x="0" y="7"/>
                    </a:lnTo>
                    <a:lnTo>
                      <a:pt x="5" y="0"/>
                    </a:lnTo>
                    <a:lnTo>
                      <a:pt x="363" y="421"/>
                    </a:lnTo>
                    <a:lnTo>
                      <a:pt x="356" y="42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5" name="Rectangle 347"/>
              <p:cNvSpPr>
                <a:spLocks noChangeArrowheads="1"/>
              </p:cNvSpPr>
              <p:nvPr userDrawn="1"/>
            </p:nvSpPr>
            <p:spPr bwMode="auto">
              <a:xfrm>
                <a:off x="696" y="1855"/>
                <a:ext cx="242" cy="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6" name="Freeform 348"/>
              <p:cNvSpPr>
                <a:spLocks/>
              </p:cNvSpPr>
              <p:nvPr userDrawn="1"/>
            </p:nvSpPr>
            <p:spPr bwMode="auto">
              <a:xfrm>
                <a:off x="931" y="1860"/>
                <a:ext cx="342" cy="273"/>
              </a:xfrm>
              <a:custGeom>
                <a:avLst/>
                <a:gdLst>
                  <a:gd name="T0" fmla="*/ 337 w 342"/>
                  <a:gd name="T1" fmla="*/ 273 h 273"/>
                  <a:gd name="T2" fmla="*/ 0 w 342"/>
                  <a:gd name="T3" fmla="*/ 7 h 273"/>
                  <a:gd name="T4" fmla="*/ 5 w 342"/>
                  <a:gd name="T5" fmla="*/ 0 h 273"/>
                  <a:gd name="T6" fmla="*/ 342 w 342"/>
                  <a:gd name="T7" fmla="*/ 268 h 273"/>
                  <a:gd name="T8" fmla="*/ 337 w 342"/>
                  <a:gd name="T9" fmla="*/ 273 h 273"/>
                </a:gdLst>
                <a:ahLst/>
                <a:cxnLst>
                  <a:cxn ang="0">
                    <a:pos x="T0" y="T1"/>
                  </a:cxn>
                  <a:cxn ang="0">
                    <a:pos x="T2" y="T3"/>
                  </a:cxn>
                  <a:cxn ang="0">
                    <a:pos x="T4" y="T5"/>
                  </a:cxn>
                  <a:cxn ang="0">
                    <a:pos x="T6" y="T7"/>
                  </a:cxn>
                  <a:cxn ang="0">
                    <a:pos x="T8" y="T9"/>
                  </a:cxn>
                </a:cxnLst>
                <a:rect l="0" t="0" r="r" b="b"/>
                <a:pathLst>
                  <a:path w="342" h="273">
                    <a:moveTo>
                      <a:pt x="337" y="273"/>
                    </a:moveTo>
                    <a:lnTo>
                      <a:pt x="0" y="7"/>
                    </a:lnTo>
                    <a:lnTo>
                      <a:pt x="5" y="0"/>
                    </a:lnTo>
                    <a:lnTo>
                      <a:pt x="342" y="268"/>
                    </a:lnTo>
                    <a:lnTo>
                      <a:pt x="337" y="27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7" name="Freeform 349"/>
              <p:cNvSpPr>
                <a:spLocks/>
              </p:cNvSpPr>
              <p:nvPr userDrawn="1"/>
            </p:nvSpPr>
            <p:spPr bwMode="auto">
              <a:xfrm>
                <a:off x="941" y="1711"/>
                <a:ext cx="487" cy="148"/>
              </a:xfrm>
              <a:custGeom>
                <a:avLst/>
                <a:gdLst>
                  <a:gd name="T0" fmla="*/ 2 w 487"/>
                  <a:gd name="T1" fmla="*/ 148 h 148"/>
                  <a:gd name="T2" fmla="*/ 0 w 487"/>
                  <a:gd name="T3" fmla="*/ 139 h 148"/>
                  <a:gd name="T4" fmla="*/ 483 w 487"/>
                  <a:gd name="T5" fmla="*/ 0 h 148"/>
                  <a:gd name="T6" fmla="*/ 487 w 487"/>
                  <a:gd name="T7" fmla="*/ 8 h 148"/>
                  <a:gd name="T8" fmla="*/ 2 w 487"/>
                  <a:gd name="T9" fmla="*/ 148 h 148"/>
                </a:gdLst>
                <a:ahLst/>
                <a:cxnLst>
                  <a:cxn ang="0">
                    <a:pos x="T0" y="T1"/>
                  </a:cxn>
                  <a:cxn ang="0">
                    <a:pos x="T2" y="T3"/>
                  </a:cxn>
                  <a:cxn ang="0">
                    <a:pos x="T4" y="T5"/>
                  </a:cxn>
                  <a:cxn ang="0">
                    <a:pos x="T6" y="T7"/>
                  </a:cxn>
                  <a:cxn ang="0">
                    <a:pos x="T8" y="T9"/>
                  </a:cxn>
                </a:cxnLst>
                <a:rect l="0" t="0" r="r" b="b"/>
                <a:pathLst>
                  <a:path w="487" h="148">
                    <a:moveTo>
                      <a:pt x="2" y="148"/>
                    </a:moveTo>
                    <a:lnTo>
                      <a:pt x="0" y="139"/>
                    </a:lnTo>
                    <a:lnTo>
                      <a:pt x="483" y="0"/>
                    </a:lnTo>
                    <a:lnTo>
                      <a:pt x="487" y="8"/>
                    </a:lnTo>
                    <a:lnTo>
                      <a:pt x="2" y="14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8" name="Freeform 350"/>
              <p:cNvSpPr>
                <a:spLocks/>
              </p:cNvSpPr>
              <p:nvPr userDrawn="1"/>
            </p:nvSpPr>
            <p:spPr bwMode="auto">
              <a:xfrm>
                <a:off x="5922" y="2961"/>
                <a:ext cx="124" cy="99"/>
              </a:xfrm>
              <a:custGeom>
                <a:avLst/>
                <a:gdLst>
                  <a:gd name="T0" fmla="*/ 31 w 74"/>
                  <a:gd name="T1" fmla="*/ 57 h 59"/>
                  <a:gd name="T2" fmla="*/ 19 w 74"/>
                  <a:gd name="T3" fmla="*/ 55 h 59"/>
                  <a:gd name="T4" fmla="*/ 0 w 74"/>
                  <a:gd name="T5" fmla="*/ 43 h 59"/>
                  <a:gd name="T6" fmla="*/ 2 w 74"/>
                  <a:gd name="T7" fmla="*/ 41 h 59"/>
                  <a:gd name="T8" fmla="*/ 20 w 74"/>
                  <a:gd name="T9" fmla="*/ 52 h 59"/>
                  <a:gd name="T10" fmla="*/ 68 w 74"/>
                  <a:gd name="T11" fmla="*/ 27 h 59"/>
                  <a:gd name="T12" fmla="*/ 67 w 74"/>
                  <a:gd name="T13" fmla="*/ 1 h 59"/>
                  <a:gd name="T14" fmla="*/ 70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7"/>
                      <a:pt x="19" y="55"/>
                    </a:cubicBezTo>
                    <a:cubicBezTo>
                      <a:pt x="12" y="53"/>
                      <a:pt x="5" y="49"/>
                      <a:pt x="0" y="43"/>
                    </a:cubicBezTo>
                    <a:cubicBezTo>
                      <a:pt x="2" y="41"/>
                      <a:pt x="2" y="41"/>
                      <a:pt x="2" y="41"/>
                    </a:cubicBezTo>
                    <a:cubicBezTo>
                      <a:pt x="7" y="46"/>
                      <a:pt x="13" y="50"/>
                      <a:pt x="20" y="52"/>
                    </a:cubicBezTo>
                    <a:cubicBezTo>
                      <a:pt x="40" y="59"/>
                      <a:pt x="62" y="47"/>
                      <a:pt x="68" y="27"/>
                    </a:cubicBezTo>
                    <a:cubicBezTo>
                      <a:pt x="71" y="19"/>
                      <a:pt x="70" y="9"/>
                      <a:pt x="67" y="1"/>
                    </a:cubicBezTo>
                    <a:cubicBezTo>
                      <a:pt x="70" y="0"/>
                      <a:pt x="70" y="0"/>
                      <a:pt x="70"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9" name="Freeform 351"/>
              <p:cNvSpPr>
                <a:spLocks/>
              </p:cNvSpPr>
              <p:nvPr userDrawn="1"/>
            </p:nvSpPr>
            <p:spPr bwMode="auto">
              <a:xfrm>
                <a:off x="5905" y="2921"/>
                <a:ext cx="54" cy="87"/>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0" name="Freeform 352"/>
              <p:cNvSpPr>
                <a:spLocks/>
              </p:cNvSpPr>
              <p:nvPr userDrawn="1"/>
            </p:nvSpPr>
            <p:spPr bwMode="auto">
              <a:xfrm>
                <a:off x="5873" y="2946"/>
                <a:ext cx="54" cy="119"/>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3" y="54"/>
                      <a:pt x="32" y="67"/>
                    </a:cubicBezTo>
                    <a:lnTo>
                      <a:pt x="29" y="7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1" name="Freeform 353"/>
              <p:cNvSpPr>
                <a:spLocks/>
              </p:cNvSpPr>
              <p:nvPr userDrawn="1"/>
            </p:nvSpPr>
            <p:spPr bwMode="auto">
              <a:xfrm>
                <a:off x="5915" y="2887"/>
                <a:ext cx="165" cy="162"/>
              </a:xfrm>
              <a:custGeom>
                <a:avLst/>
                <a:gdLst>
                  <a:gd name="T0" fmla="*/ 78 w 98"/>
                  <a:gd name="T1" fmla="*/ 96 h 96"/>
                  <a:gd name="T2" fmla="*/ 75 w 98"/>
                  <a:gd name="T3" fmla="*/ 92 h 96"/>
                  <a:gd name="T4" fmla="*/ 84 w 98"/>
                  <a:gd name="T5" fmla="*/ 75 h 96"/>
                  <a:gd name="T6" fmla="*/ 51 w 98"/>
                  <a:gd name="T7" fmla="*/ 11 h 96"/>
                  <a:gd name="T8" fmla="*/ 3 w 98"/>
                  <a:gd name="T9" fmla="*/ 20 h 96"/>
                  <a:gd name="T10" fmla="*/ 0 w 98"/>
                  <a:gd name="T11" fmla="*/ 16 h 96"/>
                  <a:gd name="T12" fmla="*/ 52 w 98"/>
                  <a:gd name="T13" fmla="*/ 6 h 96"/>
                  <a:gd name="T14" fmla="*/ 89 w 98"/>
                  <a:gd name="T15" fmla="*/ 76 h 96"/>
                  <a:gd name="T16" fmla="*/ 78 w 98"/>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6">
                    <a:moveTo>
                      <a:pt x="78" y="96"/>
                    </a:moveTo>
                    <a:cubicBezTo>
                      <a:pt x="75" y="92"/>
                      <a:pt x="75" y="92"/>
                      <a:pt x="75" y="92"/>
                    </a:cubicBezTo>
                    <a:cubicBezTo>
                      <a:pt x="79" y="87"/>
                      <a:pt x="82" y="81"/>
                      <a:pt x="84" y="75"/>
                    </a:cubicBezTo>
                    <a:cubicBezTo>
                      <a:pt x="93" y="48"/>
                      <a:pt x="78" y="19"/>
                      <a:pt x="51" y="11"/>
                    </a:cubicBezTo>
                    <a:cubicBezTo>
                      <a:pt x="34" y="6"/>
                      <a:pt x="16" y="9"/>
                      <a:pt x="3" y="20"/>
                    </a:cubicBezTo>
                    <a:cubicBezTo>
                      <a:pt x="0" y="16"/>
                      <a:pt x="0" y="16"/>
                      <a:pt x="0" y="16"/>
                    </a:cubicBezTo>
                    <a:cubicBezTo>
                      <a:pt x="15" y="4"/>
                      <a:pt x="34" y="0"/>
                      <a:pt x="52" y="6"/>
                    </a:cubicBezTo>
                    <a:cubicBezTo>
                      <a:pt x="82" y="15"/>
                      <a:pt x="98" y="47"/>
                      <a:pt x="89" y="76"/>
                    </a:cubicBezTo>
                    <a:cubicBezTo>
                      <a:pt x="87" y="83"/>
                      <a:pt x="83" y="90"/>
                      <a:pt x="78" y="9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2" name="Freeform 354"/>
              <p:cNvSpPr>
                <a:spLocks noEditPoints="1"/>
              </p:cNvSpPr>
              <p:nvPr userDrawn="1"/>
            </p:nvSpPr>
            <p:spPr bwMode="auto">
              <a:xfrm>
                <a:off x="2499" y="161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3" name="Rectangle 355"/>
              <p:cNvSpPr>
                <a:spLocks noChangeArrowheads="1"/>
              </p:cNvSpPr>
              <p:nvPr userDrawn="1"/>
            </p:nvSpPr>
            <p:spPr bwMode="auto">
              <a:xfrm>
                <a:off x="1990" y="2082"/>
                <a:ext cx="14"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4" name="Rectangle 356"/>
              <p:cNvSpPr>
                <a:spLocks noChangeArrowheads="1"/>
              </p:cNvSpPr>
              <p:nvPr userDrawn="1"/>
            </p:nvSpPr>
            <p:spPr bwMode="auto">
              <a:xfrm>
                <a:off x="1965" y="2055"/>
                <a:ext cx="13"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5" name="Rectangle 357"/>
              <p:cNvSpPr>
                <a:spLocks noChangeArrowheads="1"/>
              </p:cNvSpPr>
              <p:nvPr userDrawn="1"/>
            </p:nvSpPr>
            <p:spPr bwMode="auto">
              <a:xfrm>
                <a:off x="1965" y="2028"/>
                <a:ext cx="13"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6" name="Rectangle 358"/>
              <p:cNvSpPr>
                <a:spLocks noChangeArrowheads="1"/>
              </p:cNvSpPr>
              <p:nvPr userDrawn="1"/>
            </p:nvSpPr>
            <p:spPr bwMode="auto">
              <a:xfrm>
                <a:off x="1990" y="2055"/>
                <a:ext cx="14"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7" name="Rectangle 359"/>
              <p:cNvSpPr>
                <a:spLocks noChangeArrowheads="1"/>
              </p:cNvSpPr>
              <p:nvPr userDrawn="1"/>
            </p:nvSpPr>
            <p:spPr bwMode="auto">
              <a:xfrm>
                <a:off x="2015" y="2055"/>
                <a:ext cx="14"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8" name="Rectangle 360"/>
              <p:cNvSpPr>
                <a:spLocks noChangeArrowheads="1"/>
              </p:cNvSpPr>
              <p:nvPr userDrawn="1"/>
            </p:nvSpPr>
            <p:spPr bwMode="auto">
              <a:xfrm>
                <a:off x="2015" y="2028"/>
                <a:ext cx="14"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9" name="Rectangle 361"/>
              <p:cNvSpPr>
                <a:spLocks noChangeArrowheads="1"/>
              </p:cNvSpPr>
              <p:nvPr userDrawn="1"/>
            </p:nvSpPr>
            <p:spPr bwMode="auto">
              <a:xfrm>
                <a:off x="2015" y="2082"/>
                <a:ext cx="14"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0" name="Rectangle 362"/>
              <p:cNvSpPr>
                <a:spLocks noChangeArrowheads="1"/>
              </p:cNvSpPr>
              <p:nvPr userDrawn="1"/>
            </p:nvSpPr>
            <p:spPr bwMode="auto">
              <a:xfrm>
                <a:off x="1990" y="2028"/>
                <a:ext cx="14"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1" name="Rectangle 363"/>
              <p:cNvSpPr>
                <a:spLocks noChangeArrowheads="1"/>
              </p:cNvSpPr>
              <p:nvPr userDrawn="1"/>
            </p:nvSpPr>
            <p:spPr bwMode="auto">
              <a:xfrm>
                <a:off x="1965" y="2082"/>
                <a:ext cx="13"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2" name="Rectangle 364"/>
              <p:cNvSpPr>
                <a:spLocks noChangeArrowheads="1"/>
              </p:cNvSpPr>
              <p:nvPr userDrawn="1"/>
            </p:nvSpPr>
            <p:spPr bwMode="auto">
              <a:xfrm>
                <a:off x="1913" y="2082"/>
                <a:ext cx="15"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3" name="Rectangle 365"/>
              <p:cNvSpPr>
                <a:spLocks noChangeArrowheads="1"/>
              </p:cNvSpPr>
              <p:nvPr userDrawn="1"/>
            </p:nvSpPr>
            <p:spPr bwMode="auto">
              <a:xfrm>
                <a:off x="1913" y="2055"/>
                <a:ext cx="15"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4" name="Rectangle 366"/>
              <p:cNvSpPr>
                <a:spLocks noChangeArrowheads="1"/>
              </p:cNvSpPr>
              <p:nvPr userDrawn="1"/>
            </p:nvSpPr>
            <p:spPr bwMode="auto">
              <a:xfrm>
                <a:off x="1938" y="2028"/>
                <a:ext cx="15"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5" name="Rectangle 367"/>
              <p:cNvSpPr>
                <a:spLocks noChangeArrowheads="1"/>
              </p:cNvSpPr>
              <p:nvPr userDrawn="1"/>
            </p:nvSpPr>
            <p:spPr bwMode="auto">
              <a:xfrm>
                <a:off x="1938" y="2082"/>
                <a:ext cx="15"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6" name="Rectangle 368"/>
              <p:cNvSpPr>
                <a:spLocks noChangeArrowheads="1"/>
              </p:cNvSpPr>
              <p:nvPr userDrawn="1"/>
            </p:nvSpPr>
            <p:spPr bwMode="auto">
              <a:xfrm>
                <a:off x="1913" y="2028"/>
                <a:ext cx="15"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7" name="Rectangle 369"/>
              <p:cNvSpPr>
                <a:spLocks noChangeArrowheads="1"/>
              </p:cNvSpPr>
              <p:nvPr userDrawn="1"/>
            </p:nvSpPr>
            <p:spPr bwMode="auto">
              <a:xfrm>
                <a:off x="1938" y="2055"/>
                <a:ext cx="15"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8" name="Rectangle 370"/>
              <p:cNvSpPr>
                <a:spLocks noChangeArrowheads="1"/>
              </p:cNvSpPr>
              <p:nvPr userDrawn="1"/>
            </p:nvSpPr>
            <p:spPr bwMode="auto">
              <a:xfrm>
                <a:off x="1928" y="1960"/>
                <a:ext cx="15" cy="2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9" name="Rectangle 371"/>
              <p:cNvSpPr>
                <a:spLocks noChangeArrowheads="1"/>
              </p:cNvSpPr>
              <p:nvPr userDrawn="1"/>
            </p:nvSpPr>
            <p:spPr bwMode="auto">
              <a:xfrm>
                <a:off x="2000" y="1960"/>
                <a:ext cx="15" cy="2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0" name="Freeform 372"/>
              <p:cNvSpPr>
                <a:spLocks noEditPoints="1"/>
              </p:cNvSpPr>
              <p:nvPr userDrawn="1"/>
            </p:nvSpPr>
            <p:spPr bwMode="auto">
              <a:xfrm>
                <a:off x="1889" y="1975"/>
                <a:ext cx="165" cy="149"/>
              </a:xfrm>
              <a:custGeom>
                <a:avLst/>
                <a:gdLst>
                  <a:gd name="T0" fmla="*/ 136 w 165"/>
                  <a:gd name="T1" fmla="*/ 0 h 149"/>
                  <a:gd name="T2" fmla="*/ 136 w 165"/>
                  <a:gd name="T3" fmla="*/ 22 h 149"/>
                  <a:gd name="T4" fmla="*/ 100 w 165"/>
                  <a:gd name="T5" fmla="*/ 22 h 149"/>
                  <a:gd name="T6" fmla="*/ 100 w 165"/>
                  <a:gd name="T7" fmla="*/ 0 h 149"/>
                  <a:gd name="T8" fmla="*/ 66 w 165"/>
                  <a:gd name="T9" fmla="*/ 0 h 149"/>
                  <a:gd name="T10" fmla="*/ 66 w 165"/>
                  <a:gd name="T11" fmla="*/ 22 h 149"/>
                  <a:gd name="T12" fmla="*/ 27 w 165"/>
                  <a:gd name="T13" fmla="*/ 22 h 149"/>
                  <a:gd name="T14" fmla="*/ 27 w 165"/>
                  <a:gd name="T15" fmla="*/ 0 h 149"/>
                  <a:gd name="T16" fmla="*/ 0 w 165"/>
                  <a:gd name="T17" fmla="*/ 0 h 149"/>
                  <a:gd name="T18" fmla="*/ 0 w 165"/>
                  <a:gd name="T19" fmla="*/ 149 h 149"/>
                  <a:gd name="T20" fmla="*/ 165 w 165"/>
                  <a:gd name="T21" fmla="*/ 149 h 149"/>
                  <a:gd name="T22" fmla="*/ 165 w 165"/>
                  <a:gd name="T23" fmla="*/ 0 h 149"/>
                  <a:gd name="T24" fmla="*/ 136 w 165"/>
                  <a:gd name="T25" fmla="*/ 0 h 149"/>
                  <a:gd name="T26" fmla="*/ 158 w 165"/>
                  <a:gd name="T27" fmla="*/ 143 h 149"/>
                  <a:gd name="T28" fmla="*/ 7 w 165"/>
                  <a:gd name="T29" fmla="*/ 143 h 149"/>
                  <a:gd name="T30" fmla="*/ 7 w 165"/>
                  <a:gd name="T31" fmla="*/ 33 h 149"/>
                  <a:gd name="T32" fmla="*/ 158 w 165"/>
                  <a:gd name="T33" fmla="*/ 33 h 149"/>
                  <a:gd name="T34" fmla="*/ 158 w 165"/>
                  <a:gd name="T35" fmla="*/ 1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49">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1" name="Freeform 373"/>
              <p:cNvSpPr>
                <a:spLocks noEditPoints="1"/>
              </p:cNvSpPr>
              <p:nvPr userDrawn="1"/>
            </p:nvSpPr>
            <p:spPr bwMode="auto">
              <a:xfrm>
                <a:off x="2207" y="1264"/>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2" name="Freeform 374"/>
              <p:cNvSpPr>
                <a:spLocks/>
              </p:cNvSpPr>
              <p:nvPr userDrawn="1"/>
            </p:nvSpPr>
            <p:spPr bwMode="auto">
              <a:xfrm>
                <a:off x="1958" y="956"/>
                <a:ext cx="148" cy="46"/>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3" name="Rectangle 375"/>
              <p:cNvSpPr>
                <a:spLocks noChangeArrowheads="1"/>
              </p:cNvSpPr>
              <p:nvPr userDrawn="1"/>
            </p:nvSpPr>
            <p:spPr bwMode="auto">
              <a:xfrm>
                <a:off x="1958" y="1015"/>
                <a:ext cx="148" cy="3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4" name="Freeform 376"/>
              <p:cNvSpPr>
                <a:spLocks/>
              </p:cNvSpPr>
              <p:nvPr userDrawn="1"/>
            </p:nvSpPr>
            <p:spPr bwMode="auto">
              <a:xfrm>
                <a:off x="1958" y="1060"/>
                <a:ext cx="148" cy="46"/>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5" name="Freeform 377"/>
              <p:cNvSpPr>
                <a:spLocks noEditPoints="1"/>
              </p:cNvSpPr>
              <p:nvPr userDrawn="1"/>
            </p:nvSpPr>
            <p:spPr bwMode="auto">
              <a:xfrm>
                <a:off x="2368" y="734"/>
                <a:ext cx="168" cy="168"/>
              </a:xfrm>
              <a:custGeom>
                <a:avLst/>
                <a:gdLst>
                  <a:gd name="T0" fmla="*/ 116 w 168"/>
                  <a:gd name="T1" fmla="*/ 76 h 168"/>
                  <a:gd name="T2" fmla="*/ 52 w 168"/>
                  <a:gd name="T3" fmla="*/ 76 h 168"/>
                  <a:gd name="T4" fmla="*/ 52 w 168"/>
                  <a:gd name="T5" fmla="*/ 69 h 168"/>
                  <a:gd name="T6" fmla="*/ 116 w 168"/>
                  <a:gd name="T7" fmla="*/ 69 h 168"/>
                  <a:gd name="T8" fmla="*/ 116 w 168"/>
                  <a:gd name="T9" fmla="*/ 76 h 168"/>
                  <a:gd name="T10" fmla="*/ 116 w 168"/>
                  <a:gd name="T11" fmla="*/ 96 h 168"/>
                  <a:gd name="T12" fmla="*/ 52 w 168"/>
                  <a:gd name="T13" fmla="*/ 96 h 168"/>
                  <a:gd name="T14" fmla="*/ 52 w 168"/>
                  <a:gd name="T15" fmla="*/ 105 h 168"/>
                  <a:gd name="T16" fmla="*/ 116 w 168"/>
                  <a:gd name="T17" fmla="*/ 105 h 168"/>
                  <a:gd name="T18" fmla="*/ 116 w 168"/>
                  <a:gd name="T19" fmla="*/ 96 h 168"/>
                  <a:gd name="T20" fmla="*/ 116 w 168"/>
                  <a:gd name="T21" fmla="*/ 39 h 168"/>
                  <a:gd name="T22" fmla="*/ 52 w 168"/>
                  <a:gd name="T23" fmla="*/ 39 h 168"/>
                  <a:gd name="T24" fmla="*/ 52 w 168"/>
                  <a:gd name="T25" fmla="*/ 47 h 168"/>
                  <a:gd name="T26" fmla="*/ 116 w 168"/>
                  <a:gd name="T27" fmla="*/ 47 h 168"/>
                  <a:gd name="T28" fmla="*/ 116 w 168"/>
                  <a:gd name="T29" fmla="*/ 39 h 168"/>
                  <a:gd name="T30" fmla="*/ 116 w 168"/>
                  <a:gd name="T31" fmla="*/ 126 h 168"/>
                  <a:gd name="T32" fmla="*/ 52 w 168"/>
                  <a:gd name="T33" fmla="*/ 126 h 168"/>
                  <a:gd name="T34" fmla="*/ 52 w 168"/>
                  <a:gd name="T35" fmla="*/ 133 h 168"/>
                  <a:gd name="T36" fmla="*/ 116 w 168"/>
                  <a:gd name="T37" fmla="*/ 133 h 168"/>
                  <a:gd name="T38" fmla="*/ 116 w 168"/>
                  <a:gd name="T39" fmla="*/ 126 h 168"/>
                  <a:gd name="T40" fmla="*/ 168 w 168"/>
                  <a:gd name="T41" fmla="*/ 168 h 168"/>
                  <a:gd name="T42" fmla="*/ 0 w 168"/>
                  <a:gd name="T43" fmla="*/ 168 h 168"/>
                  <a:gd name="T44" fmla="*/ 0 w 168"/>
                  <a:gd name="T45" fmla="*/ 0 h 168"/>
                  <a:gd name="T46" fmla="*/ 168 w 168"/>
                  <a:gd name="T47" fmla="*/ 0 h 168"/>
                  <a:gd name="T48" fmla="*/ 168 w 168"/>
                  <a:gd name="T49" fmla="*/ 168 h 168"/>
                  <a:gd name="T50" fmla="*/ 161 w 168"/>
                  <a:gd name="T51" fmla="*/ 9 h 168"/>
                  <a:gd name="T52" fmla="*/ 8 w 168"/>
                  <a:gd name="T53" fmla="*/ 9 h 168"/>
                  <a:gd name="T54" fmla="*/ 8 w 168"/>
                  <a:gd name="T55" fmla="*/ 162 h 168"/>
                  <a:gd name="T56" fmla="*/ 161 w 168"/>
                  <a:gd name="T57" fmla="*/ 162 h 168"/>
                  <a:gd name="T58" fmla="*/ 161 w 168"/>
                  <a:gd name="T59" fmla="*/ 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68">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6" name="Freeform 378"/>
              <p:cNvSpPr>
                <a:spLocks noEditPoints="1"/>
              </p:cNvSpPr>
              <p:nvPr userDrawn="1"/>
            </p:nvSpPr>
            <p:spPr bwMode="auto">
              <a:xfrm>
                <a:off x="2984" y="719"/>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7" name="Freeform 379"/>
              <p:cNvSpPr>
                <a:spLocks noEditPoints="1"/>
              </p:cNvSpPr>
              <p:nvPr userDrawn="1"/>
            </p:nvSpPr>
            <p:spPr bwMode="auto">
              <a:xfrm>
                <a:off x="798" y="3101"/>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8" name="Freeform 380"/>
              <p:cNvSpPr>
                <a:spLocks noEditPoints="1"/>
              </p:cNvSpPr>
              <p:nvPr userDrawn="1"/>
            </p:nvSpPr>
            <p:spPr bwMode="auto">
              <a:xfrm>
                <a:off x="4285" y="781"/>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9" name="Oval 381"/>
              <p:cNvSpPr>
                <a:spLocks noChangeArrowheads="1"/>
              </p:cNvSpPr>
              <p:nvPr userDrawn="1"/>
            </p:nvSpPr>
            <p:spPr bwMode="auto">
              <a:xfrm>
                <a:off x="4335" y="860"/>
                <a:ext cx="16" cy="16"/>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0" name="Freeform 382"/>
              <p:cNvSpPr>
                <a:spLocks noEditPoints="1"/>
              </p:cNvSpPr>
              <p:nvPr userDrawn="1"/>
            </p:nvSpPr>
            <p:spPr bwMode="auto">
              <a:xfrm>
                <a:off x="4782" y="865"/>
                <a:ext cx="168"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1" name="Rectangle 383"/>
              <p:cNvSpPr>
                <a:spLocks noChangeArrowheads="1"/>
              </p:cNvSpPr>
              <p:nvPr userDrawn="1"/>
            </p:nvSpPr>
            <p:spPr bwMode="auto">
              <a:xfrm>
                <a:off x="4782" y="958"/>
                <a:ext cx="168" cy="1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2" name="Rectangle 384"/>
              <p:cNvSpPr>
                <a:spLocks noChangeArrowheads="1"/>
              </p:cNvSpPr>
              <p:nvPr userDrawn="1"/>
            </p:nvSpPr>
            <p:spPr bwMode="auto">
              <a:xfrm>
                <a:off x="4782" y="990"/>
                <a:ext cx="168" cy="1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3" name="Rectangle 385"/>
              <p:cNvSpPr>
                <a:spLocks noChangeArrowheads="1"/>
              </p:cNvSpPr>
              <p:nvPr userDrawn="1"/>
            </p:nvSpPr>
            <p:spPr bwMode="auto">
              <a:xfrm>
                <a:off x="4782" y="1023"/>
                <a:ext cx="168" cy="1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4" name="Freeform 386"/>
              <p:cNvSpPr>
                <a:spLocks noEditPoints="1"/>
              </p:cNvSpPr>
              <p:nvPr userDrawn="1"/>
            </p:nvSpPr>
            <p:spPr bwMode="auto">
              <a:xfrm>
                <a:off x="5153" y="1551"/>
                <a:ext cx="235" cy="136"/>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5" name="Freeform 387"/>
              <p:cNvSpPr>
                <a:spLocks noEditPoints="1"/>
              </p:cNvSpPr>
              <p:nvPr userDrawn="1"/>
            </p:nvSpPr>
            <p:spPr bwMode="auto">
              <a:xfrm>
                <a:off x="3503" y="872"/>
                <a:ext cx="235" cy="136"/>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6" name="Freeform 388"/>
              <p:cNvSpPr>
                <a:spLocks noEditPoints="1"/>
              </p:cNvSpPr>
              <p:nvPr userDrawn="1"/>
            </p:nvSpPr>
            <p:spPr bwMode="auto">
              <a:xfrm>
                <a:off x="2776" y="1395"/>
                <a:ext cx="174" cy="165"/>
              </a:xfrm>
              <a:custGeom>
                <a:avLst/>
                <a:gdLst>
                  <a:gd name="T0" fmla="*/ 153 w 174"/>
                  <a:gd name="T1" fmla="*/ 54 h 165"/>
                  <a:gd name="T2" fmla="*/ 153 w 174"/>
                  <a:gd name="T3" fmla="*/ 30 h 165"/>
                  <a:gd name="T4" fmla="*/ 122 w 174"/>
                  <a:gd name="T5" fmla="*/ 30 h 165"/>
                  <a:gd name="T6" fmla="*/ 87 w 174"/>
                  <a:gd name="T7" fmla="*/ 0 h 165"/>
                  <a:gd name="T8" fmla="*/ 49 w 174"/>
                  <a:gd name="T9" fmla="*/ 30 h 165"/>
                  <a:gd name="T10" fmla="*/ 20 w 174"/>
                  <a:gd name="T11" fmla="*/ 30 h 165"/>
                  <a:gd name="T12" fmla="*/ 20 w 174"/>
                  <a:gd name="T13" fmla="*/ 52 h 165"/>
                  <a:gd name="T14" fmla="*/ 0 w 174"/>
                  <a:gd name="T15" fmla="*/ 69 h 165"/>
                  <a:gd name="T16" fmla="*/ 0 w 174"/>
                  <a:gd name="T17" fmla="*/ 165 h 165"/>
                  <a:gd name="T18" fmla="*/ 174 w 174"/>
                  <a:gd name="T19" fmla="*/ 165 h 165"/>
                  <a:gd name="T20" fmla="*/ 174 w 174"/>
                  <a:gd name="T21" fmla="*/ 69 h 165"/>
                  <a:gd name="T22" fmla="*/ 153 w 174"/>
                  <a:gd name="T23" fmla="*/ 54 h 165"/>
                  <a:gd name="T24" fmla="*/ 166 w 174"/>
                  <a:gd name="T25" fmla="*/ 158 h 165"/>
                  <a:gd name="T26" fmla="*/ 7 w 174"/>
                  <a:gd name="T27" fmla="*/ 158 h 165"/>
                  <a:gd name="T28" fmla="*/ 7 w 174"/>
                  <a:gd name="T29" fmla="*/ 74 h 165"/>
                  <a:gd name="T30" fmla="*/ 28 w 174"/>
                  <a:gd name="T31" fmla="*/ 57 h 165"/>
                  <a:gd name="T32" fmla="*/ 28 w 174"/>
                  <a:gd name="T33" fmla="*/ 37 h 165"/>
                  <a:gd name="T34" fmla="*/ 52 w 174"/>
                  <a:gd name="T35" fmla="*/ 37 h 165"/>
                  <a:gd name="T36" fmla="*/ 87 w 174"/>
                  <a:gd name="T37" fmla="*/ 10 h 165"/>
                  <a:gd name="T38" fmla="*/ 119 w 174"/>
                  <a:gd name="T39" fmla="*/ 37 h 165"/>
                  <a:gd name="T40" fmla="*/ 146 w 174"/>
                  <a:gd name="T41" fmla="*/ 37 h 165"/>
                  <a:gd name="T42" fmla="*/ 146 w 174"/>
                  <a:gd name="T43" fmla="*/ 57 h 165"/>
                  <a:gd name="T44" fmla="*/ 166 w 174"/>
                  <a:gd name="T45" fmla="*/ 74 h 165"/>
                  <a:gd name="T46" fmla="*/ 166 w 174"/>
                  <a:gd name="T47" fmla="*/ 158 h 165"/>
                  <a:gd name="T48" fmla="*/ 35 w 174"/>
                  <a:gd name="T49" fmla="*/ 91 h 165"/>
                  <a:gd name="T50" fmla="*/ 87 w 174"/>
                  <a:gd name="T51" fmla="*/ 126 h 165"/>
                  <a:gd name="T52" fmla="*/ 139 w 174"/>
                  <a:gd name="T53" fmla="*/ 92 h 165"/>
                  <a:gd name="T54" fmla="*/ 139 w 174"/>
                  <a:gd name="T55" fmla="*/ 45 h 165"/>
                  <a:gd name="T56" fmla="*/ 35 w 174"/>
                  <a:gd name="T57" fmla="*/ 45 h 165"/>
                  <a:gd name="T58" fmla="*/ 35 w 174"/>
                  <a:gd name="T59" fmla="*/ 91 h 165"/>
                  <a:gd name="T60" fmla="*/ 55 w 174"/>
                  <a:gd name="T61" fmla="*/ 57 h 165"/>
                  <a:gd name="T62" fmla="*/ 119 w 174"/>
                  <a:gd name="T63" fmla="*/ 57 h 165"/>
                  <a:gd name="T64" fmla="*/ 119 w 174"/>
                  <a:gd name="T65" fmla="*/ 65 h 165"/>
                  <a:gd name="T66" fmla="*/ 55 w 174"/>
                  <a:gd name="T67" fmla="*/ 65 h 165"/>
                  <a:gd name="T68" fmla="*/ 55 w 174"/>
                  <a:gd name="T69" fmla="*/ 57 h 165"/>
                  <a:gd name="T70" fmla="*/ 55 w 174"/>
                  <a:gd name="T71" fmla="*/ 79 h 165"/>
                  <a:gd name="T72" fmla="*/ 119 w 174"/>
                  <a:gd name="T73" fmla="*/ 79 h 165"/>
                  <a:gd name="T74" fmla="*/ 119 w 174"/>
                  <a:gd name="T75" fmla="*/ 87 h 165"/>
                  <a:gd name="T76" fmla="*/ 55 w 174"/>
                  <a:gd name="T77" fmla="*/ 87 h 165"/>
                  <a:gd name="T78" fmla="*/ 55 w 174"/>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 h="165">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7" name="Freeform 389"/>
              <p:cNvSpPr>
                <a:spLocks noEditPoints="1"/>
              </p:cNvSpPr>
              <p:nvPr userDrawn="1"/>
            </p:nvSpPr>
            <p:spPr bwMode="auto">
              <a:xfrm>
                <a:off x="7221" y="316"/>
                <a:ext cx="175" cy="163"/>
              </a:xfrm>
              <a:custGeom>
                <a:avLst/>
                <a:gdLst>
                  <a:gd name="T0" fmla="*/ 153 w 175"/>
                  <a:gd name="T1" fmla="*/ 52 h 163"/>
                  <a:gd name="T2" fmla="*/ 153 w 175"/>
                  <a:gd name="T3" fmla="*/ 28 h 163"/>
                  <a:gd name="T4" fmla="*/ 123 w 175"/>
                  <a:gd name="T5" fmla="*/ 28 h 163"/>
                  <a:gd name="T6" fmla="*/ 88 w 175"/>
                  <a:gd name="T7" fmla="*/ 0 h 163"/>
                  <a:gd name="T8" fmla="*/ 49 w 175"/>
                  <a:gd name="T9" fmla="*/ 28 h 163"/>
                  <a:gd name="T10" fmla="*/ 20 w 175"/>
                  <a:gd name="T11" fmla="*/ 28 h 163"/>
                  <a:gd name="T12" fmla="*/ 20 w 175"/>
                  <a:gd name="T13" fmla="*/ 52 h 163"/>
                  <a:gd name="T14" fmla="*/ 0 w 175"/>
                  <a:gd name="T15" fmla="*/ 69 h 163"/>
                  <a:gd name="T16" fmla="*/ 0 w 175"/>
                  <a:gd name="T17" fmla="*/ 163 h 163"/>
                  <a:gd name="T18" fmla="*/ 175 w 175"/>
                  <a:gd name="T19" fmla="*/ 163 h 163"/>
                  <a:gd name="T20" fmla="*/ 175 w 175"/>
                  <a:gd name="T21" fmla="*/ 69 h 163"/>
                  <a:gd name="T22" fmla="*/ 153 w 175"/>
                  <a:gd name="T23" fmla="*/ 52 h 163"/>
                  <a:gd name="T24" fmla="*/ 166 w 175"/>
                  <a:gd name="T25" fmla="*/ 156 h 163"/>
                  <a:gd name="T26" fmla="*/ 7 w 175"/>
                  <a:gd name="T27" fmla="*/ 156 h 163"/>
                  <a:gd name="T28" fmla="*/ 7 w 175"/>
                  <a:gd name="T29" fmla="*/ 72 h 163"/>
                  <a:gd name="T30" fmla="*/ 29 w 175"/>
                  <a:gd name="T31" fmla="*/ 55 h 163"/>
                  <a:gd name="T32" fmla="*/ 29 w 175"/>
                  <a:gd name="T33" fmla="*/ 37 h 163"/>
                  <a:gd name="T34" fmla="*/ 52 w 175"/>
                  <a:gd name="T35" fmla="*/ 37 h 163"/>
                  <a:gd name="T36" fmla="*/ 88 w 175"/>
                  <a:gd name="T37" fmla="*/ 8 h 163"/>
                  <a:gd name="T38" fmla="*/ 119 w 175"/>
                  <a:gd name="T39" fmla="*/ 37 h 163"/>
                  <a:gd name="T40" fmla="*/ 146 w 175"/>
                  <a:gd name="T41" fmla="*/ 37 h 163"/>
                  <a:gd name="T42" fmla="*/ 146 w 175"/>
                  <a:gd name="T43" fmla="*/ 57 h 163"/>
                  <a:gd name="T44" fmla="*/ 166 w 175"/>
                  <a:gd name="T45" fmla="*/ 72 h 163"/>
                  <a:gd name="T46" fmla="*/ 166 w 175"/>
                  <a:gd name="T47" fmla="*/ 156 h 163"/>
                  <a:gd name="T48" fmla="*/ 36 w 175"/>
                  <a:gd name="T49" fmla="*/ 91 h 163"/>
                  <a:gd name="T50" fmla="*/ 88 w 175"/>
                  <a:gd name="T51" fmla="*/ 124 h 163"/>
                  <a:gd name="T52" fmla="*/ 140 w 175"/>
                  <a:gd name="T53" fmla="*/ 91 h 163"/>
                  <a:gd name="T54" fmla="*/ 140 w 175"/>
                  <a:gd name="T55" fmla="*/ 45 h 163"/>
                  <a:gd name="T56" fmla="*/ 36 w 175"/>
                  <a:gd name="T57" fmla="*/ 45 h 163"/>
                  <a:gd name="T58" fmla="*/ 36 w 175"/>
                  <a:gd name="T59" fmla="*/ 91 h 163"/>
                  <a:gd name="T60" fmla="*/ 56 w 175"/>
                  <a:gd name="T61" fmla="*/ 55 h 163"/>
                  <a:gd name="T62" fmla="*/ 119 w 175"/>
                  <a:gd name="T63" fmla="*/ 55 h 163"/>
                  <a:gd name="T64" fmla="*/ 119 w 175"/>
                  <a:gd name="T65" fmla="*/ 64 h 163"/>
                  <a:gd name="T66" fmla="*/ 56 w 175"/>
                  <a:gd name="T67" fmla="*/ 64 h 163"/>
                  <a:gd name="T68" fmla="*/ 56 w 175"/>
                  <a:gd name="T69" fmla="*/ 55 h 163"/>
                  <a:gd name="T70" fmla="*/ 56 w 175"/>
                  <a:gd name="T71" fmla="*/ 77 h 163"/>
                  <a:gd name="T72" fmla="*/ 119 w 175"/>
                  <a:gd name="T73" fmla="*/ 77 h 163"/>
                  <a:gd name="T74" fmla="*/ 119 w 175"/>
                  <a:gd name="T75" fmla="*/ 86 h 163"/>
                  <a:gd name="T76" fmla="*/ 56 w 175"/>
                  <a:gd name="T77" fmla="*/ 86 h 163"/>
                  <a:gd name="T78" fmla="*/ 56 w 175"/>
                  <a:gd name="T79"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3">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8" name="Freeform 390"/>
              <p:cNvSpPr>
                <a:spLocks noEditPoints="1"/>
              </p:cNvSpPr>
              <p:nvPr userDrawn="1"/>
            </p:nvSpPr>
            <p:spPr bwMode="auto">
              <a:xfrm>
                <a:off x="152" y="2954"/>
                <a:ext cx="175" cy="165"/>
              </a:xfrm>
              <a:custGeom>
                <a:avLst/>
                <a:gdLst>
                  <a:gd name="T0" fmla="*/ 154 w 175"/>
                  <a:gd name="T1" fmla="*/ 54 h 165"/>
                  <a:gd name="T2" fmla="*/ 154 w 175"/>
                  <a:gd name="T3" fmla="*/ 31 h 165"/>
                  <a:gd name="T4" fmla="*/ 122 w 175"/>
                  <a:gd name="T5" fmla="*/ 31 h 165"/>
                  <a:gd name="T6" fmla="*/ 87 w 175"/>
                  <a:gd name="T7" fmla="*/ 0 h 165"/>
                  <a:gd name="T8" fmla="*/ 50 w 175"/>
                  <a:gd name="T9" fmla="*/ 31 h 165"/>
                  <a:gd name="T10" fmla="*/ 22 w 175"/>
                  <a:gd name="T11" fmla="*/ 31 h 165"/>
                  <a:gd name="T12" fmla="*/ 22 w 175"/>
                  <a:gd name="T13" fmla="*/ 53 h 165"/>
                  <a:gd name="T14" fmla="*/ 0 w 175"/>
                  <a:gd name="T15" fmla="*/ 69 h 165"/>
                  <a:gd name="T16" fmla="*/ 0 w 175"/>
                  <a:gd name="T17" fmla="*/ 165 h 165"/>
                  <a:gd name="T18" fmla="*/ 175 w 175"/>
                  <a:gd name="T19" fmla="*/ 165 h 165"/>
                  <a:gd name="T20" fmla="*/ 175 w 175"/>
                  <a:gd name="T21" fmla="*/ 69 h 165"/>
                  <a:gd name="T22" fmla="*/ 154 w 175"/>
                  <a:gd name="T23" fmla="*/ 54 h 165"/>
                  <a:gd name="T24" fmla="*/ 168 w 175"/>
                  <a:gd name="T25" fmla="*/ 158 h 165"/>
                  <a:gd name="T26" fmla="*/ 8 w 175"/>
                  <a:gd name="T27" fmla="*/ 158 h 165"/>
                  <a:gd name="T28" fmla="*/ 8 w 175"/>
                  <a:gd name="T29" fmla="*/ 74 h 165"/>
                  <a:gd name="T30" fmla="*/ 28 w 175"/>
                  <a:gd name="T31" fmla="*/ 58 h 165"/>
                  <a:gd name="T32" fmla="*/ 28 w 175"/>
                  <a:gd name="T33" fmla="*/ 37 h 165"/>
                  <a:gd name="T34" fmla="*/ 52 w 175"/>
                  <a:gd name="T35" fmla="*/ 37 h 165"/>
                  <a:gd name="T36" fmla="*/ 87 w 175"/>
                  <a:gd name="T37" fmla="*/ 11 h 165"/>
                  <a:gd name="T38" fmla="*/ 119 w 175"/>
                  <a:gd name="T39" fmla="*/ 37 h 165"/>
                  <a:gd name="T40" fmla="*/ 146 w 175"/>
                  <a:gd name="T41" fmla="*/ 37 h 165"/>
                  <a:gd name="T42" fmla="*/ 146 w 175"/>
                  <a:gd name="T43" fmla="*/ 58 h 165"/>
                  <a:gd name="T44" fmla="*/ 168 w 175"/>
                  <a:gd name="T45" fmla="*/ 74 h 165"/>
                  <a:gd name="T46" fmla="*/ 168 w 175"/>
                  <a:gd name="T47" fmla="*/ 158 h 165"/>
                  <a:gd name="T48" fmla="*/ 35 w 175"/>
                  <a:gd name="T49" fmla="*/ 91 h 165"/>
                  <a:gd name="T50" fmla="*/ 87 w 175"/>
                  <a:gd name="T51" fmla="*/ 127 h 165"/>
                  <a:gd name="T52" fmla="*/ 139 w 175"/>
                  <a:gd name="T53" fmla="*/ 93 h 165"/>
                  <a:gd name="T54" fmla="*/ 139 w 175"/>
                  <a:gd name="T55" fmla="*/ 46 h 165"/>
                  <a:gd name="T56" fmla="*/ 35 w 175"/>
                  <a:gd name="T57" fmla="*/ 46 h 165"/>
                  <a:gd name="T58" fmla="*/ 35 w 175"/>
                  <a:gd name="T59" fmla="*/ 91 h 165"/>
                  <a:gd name="T60" fmla="*/ 55 w 175"/>
                  <a:gd name="T61" fmla="*/ 58 h 165"/>
                  <a:gd name="T62" fmla="*/ 119 w 175"/>
                  <a:gd name="T63" fmla="*/ 58 h 165"/>
                  <a:gd name="T64" fmla="*/ 119 w 175"/>
                  <a:gd name="T65" fmla="*/ 66 h 165"/>
                  <a:gd name="T66" fmla="*/ 55 w 175"/>
                  <a:gd name="T67" fmla="*/ 66 h 165"/>
                  <a:gd name="T68" fmla="*/ 55 w 175"/>
                  <a:gd name="T69" fmla="*/ 58 h 165"/>
                  <a:gd name="T70" fmla="*/ 55 w 175"/>
                  <a:gd name="T71" fmla="*/ 79 h 165"/>
                  <a:gd name="T72" fmla="*/ 119 w 175"/>
                  <a:gd name="T73" fmla="*/ 79 h 165"/>
                  <a:gd name="T74" fmla="*/ 119 w 175"/>
                  <a:gd name="T75" fmla="*/ 88 h 165"/>
                  <a:gd name="T76" fmla="*/ 55 w 175"/>
                  <a:gd name="T77" fmla="*/ 88 h 165"/>
                  <a:gd name="T78" fmla="*/ 55 w 175"/>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5">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9" name="Rectangle 391"/>
              <p:cNvSpPr>
                <a:spLocks noChangeArrowheads="1"/>
              </p:cNvSpPr>
              <p:nvPr userDrawn="1"/>
            </p:nvSpPr>
            <p:spPr bwMode="auto">
              <a:xfrm>
                <a:off x="4982" y="1990"/>
                <a:ext cx="33"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0" name="Rectangle 392"/>
              <p:cNvSpPr>
                <a:spLocks noChangeArrowheads="1"/>
              </p:cNvSpPr>
              <p:nvPr userDrawn="1"/>
            </p:nvSpPr>
            <p:spPr bwMode="auto">
              <a:xfrm>
                <a:off x="4982" y="1966"/>
                <a:ext cx="50"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1" name="Rectangle 393"/>
              <p:cNvSpPr>
                <a:spLocks noChangeArrowheads="1"/>
              </p:cNvSpPr>
              <p:nvPr userDrawn="1"/>
            </p:nvSpPr>
            <p:spPr bwMode="auto">
              <a:xfrm>
                <a:off x="4982" y="1943"/>
                <a:ext cx="50"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2" name="Rectangle 394"/>
              <p:cNvSpPr>
                <a:spLocks noChangeArrowheads="1"/>
              </p:cNvSpPr>
              <p:nvPr userDrawn="1"/>
            </p:nvSpPr>
            <p:spPr bwMode="auto">
              <a:xfrm>
                <a:off x="4982" y="1921"/>
                <a:ext cx="50" cy="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3" name="Rectangle 395"/>
              <p:cNvSpPr>
                <a:spLocks noChangeArrowheads="1"/>
              </p:cNvSpPr>
              <p:nvPr userDrawn="1"/>
            </p:nvSpPr>
            <p:spPr bwMode="auto">
              <a:xfrm>
                <a:off x="4896" y="1990"/>
                <a:ext cx="34"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4" name="Rectangle 396"/>
              <p:cNvSpPr>
                <a:spLocks noChangeArrowheads="1"/>
              </p:cNvSpPr>
              <p:nvPr userDrawn="1"/>
            </p:nvSpPr>
            <p:spPr bwMode="auto">
              <a:xfrm>
                <a:off x="4896" y="1966"/>
                <a:ext cx="51"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5" name="Rectangle 397"/>
              <p:cNvSpPr>
                <a:spLocks noChangeArrowheads="1"/>
              </p:cNvSpPr>
              <p:nvPr userDrawn="1"/>
            </p:nvSpPr>
            <p:spPr bwMode="auto">
              <a:xfrm>
                <a:off x="4896" y="1943"/>
                <a:ext cx="51"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6" name="Rectangle 398"/>
              <p:cNvSpPr>
                <a:spLocks noChangeArrowheads="1"/>
              </p:cNvSpPr>
              <p:nvPr userDrawn="1"/>
            </p:nvSpPr>
            <p:spPr bwMode="auto">
              <a:xfrm>
                <a:off x="4896" y="1921"/>
                <a:ext cx="51" cy="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7" name="Freeform 399"/>
              <p:cNvSpPr>
                <a:spLocks noEditPoints="1"/>
              </p:cNvSpPr>
              <p:nvPr userDrawn="1"/>
            </p:nvSpPr>
            <p:spPr bwMode="auto">
              <a:xfrm>
                <a:off x="4874" y="1894"/>
                <a:ext cx="185" cy="139"/>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8" name="Rectangle 400"/>
              <p:cNvSpPr>
                <a:spLocks noChangeArrowheads="1"/>
              </p:cNvSpPr>
              <p:nvPr userDrawn="1"/>
            </p:nvSpPr>
            <p:spPr bwMode="auto">
              <a:xfrm>
                <a:off x="4523" y="2366"/>
                <a:ext cx="56" cy="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9" name="Rectangle 401"/>
              <p:cNvSpPr>
                <a:spLocks noChangeArrowheads="1"/>
              </p:cNvSpPr>
              <p:nvPr userDrawn="1"/>
            </p:nvSpPr>
            <p:spPr bwMode="auto">
              <a:xfrm>
                <a:off x="4515" y="2341"/>
                <a:ext cx="77"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0" name="Rectangle 402"/>
              <p:cNvSpPr>
                <a:spLocks noChangeArrowheads="1"/>
              </p:cNvSpPr>
              <p:nvPr userDrawn="1"/>
            </p:nvSpPr>
            <p:spPr bwMode="auto">
              <a:xfrm>
                <a:off x="4529" y="2316"/>
                <a:ext cx="25"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1" name="Freeform 403"/>
              <p:cNvSpPr>
                <a:spLocks noEditPoints="1"/>
              </p:cNvSpPr>
              <p:nvPr userDrawn="1"/>
            </p:nvSpPr>
            <p:spPr bwMode="auto">
              <a:xfrm>
                <a:off x="4482" y="2279"/>
                <a:ext cx="172" cy="149"/>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2" name="Freeform 404"/>
              <p:cNvSpPr>
                <a:spLocks noEditPoints="1"/>
              </p:cNvSpPr>
              <p:nvPr userDrawn="1"/>
            </p:nvSpPr>
            <p:spPr bwMode="auto">
              <a:xfrm>
                <a:off x="4132" y="2583"/>
                <a:ext cx="170" cy="133"/>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3" name="Freeform 405"/>
              <p:cNvSpPr>
                <a:spLocks/>
              </p:cNvSpPr>
              <p:nvPr userDrawn="1"/>
            </p:nvSpPr>
            <p:spPr bwMode="auto">
              <a:xfrm>
                <a:off x="4273" y="2670"/>
                <a:ext cx="15" cy="9"/>
              </a:xfrm>
              <a:custGeom>
                <a:avLst/>
                <a:gdLst>
                  <a:gd name="T0" fmla="*/ 0 w 15"/>
                  <a:gd name="T1" fmla="*/ 0 h 9"/>
                  <a:gd name="T2" fmla="*/ 0 w 15"/>
                  <a:gd name="T3" fmla="*/ 9 h 9"/>
                  <a:gd name="T4" fmla="*/ 0 w 15"/>
                  <a:gd name="T5" fmla="*/ 9 h 9"/>
                  <a:gd name="T6" fmla="*/ 15 w 15"/>
                  <a:gd name="T7" fmla="*/ 9 h 9"/>
                  <a:gd name="T8" fmla="*/ 15 w 15"/>
                  <a:gd name="T9" fmla="*/ 0 h 9"/>
                  <a:gd name="T10" fmla="*/ 0 w 15"/>
                  <a:gd name="T11" fmla="*/ 0 h 9"/>
                  <a:gd name="T12" fmla="*/ 0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0" y="0"/>
                    </a:moveTo>
                    <a:lnTo>
                      <a:pt x="0" y="9"/>
                    </a:lnTo>
                    <a:lnTo>
                      <a:pt x="0" y="9"/>
                    </a:lnTo>
                    <a:lnTo>
                      <a:pt x="15" y="9"/>
                    </a:lnTo>
                    <a:lnTo>
                      <a:pt x="15" y="0"/>
                    </a:lnTo>
                    <a:lnTo>
                      <a:pt x="0"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
          <p:nvSpPr>
            <p:cNvPr id="8" name="Rectangle 407"/>
            <p:cNvSpPr>
              <a:spLocks noChangeArrowheads="1"/>
            </p:cNvSpPr>
            <p:nvPr userDrawn="1"/>
          </p:nvSpPr>
          <p:spPr bwMode="auto">
            <a:xfrm>
              <a:off x="4255" y="2670"/>
              <a:ext cx="13" cy="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 name="Freeform 408"/>
            <p:cNvSpPr>
              <a:spLocks/>
            </p:cNvSpPr>
            <p:nvPr userDrawn="1"/>
          </p:nvSpPr>
          <p:spPr bwMode="auto">
            <a:xfrm>
              <a:off x="4230" y="2670"/>
              <a:ext cx="20" cy="9"/>
            </a:xfrm>
            <a:custGeom>
              <a:avLst/>
              <a:gdLst>
                <a:gd name="T0" fmla="*/ 0 w 20"/>
                <a:gd name="T1" fmla="*/ 9 h 9"/>
                <a:gd name="T2" fmla="*/ 0 w 20"/>
                <a:gd name="T3" fmla="*/ 9 h 9"/>
                <a:gd name="T4" fmla="*/ 20 w 20"/>
                <a:gd name="T5" fmla="*/ 9 h 9"/>
                <a:gd name="T6" fmla="*/ 20 w 20"/>
                <a:gd name="T7" fmla="*/ 0 h 9"/>
                <a:gd name="T8" fmla="*/ 0 w 20"/>
                <a:gd name="T9" fmla="*/ 0 h 9"/>
                <a:gd name="T10" fmla="*/ 0 w 20"/>
                <a:gd name="T11" fmla="*/ 9 h 9"/>
              </a:gdLst>
              <a:ahLst/>
              <a:cxnLst>
                <a:cxn ang="0">
                  <a:pos x="T0" y="T1"/>
                </a:cxn>
                <a:cxn ang="0">
                  <a:pos x="T2" y="T3"/>
                </a:cxn>
                <a:cxn ang="0">
                  <a:pos x="T4" y="T5"/>
                </a:cxn>
                <a:cxn ang="0">
                  <a:pos x="T6" y="T7"/>
                </a:cxn>
                <a:cxn ang="0">
                  <a:pos x="T8" y="T9"/>
                </a:cxn>
                <a:cxn ang="0">
                  <a:pos x="T10" y="T11"/>
                </a:cxn>
              </a:cxnLst>
              <a:rect l="0" t="0" r="r" b="b"/>
              <a:pathLst>
                <a:path w="20" h="9">
                  <a:moveTo>
                    <a:pt x="0" y="9"/>
                  </a:moveTo>
                  <a:lnTo>
                    <a:pt x="0" y="9"/>
                  </a:lnTo>
                  <a:lnTo>
                    <a:pt x="20" y="9"/>
                  </a:lnTo>
                  <a:lnTo>
                    <a:pt x="20" y="0"/>
                  </a:lnTo>
                  <a:lnTo>
                    <a:pt x="0" y="0"/>
                  </a:lnTo>
                  <a:lnTo>
                    <a:pt x="0" y="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 name="Freeform 409"/>
            <p:cNvSpPr>
              <a:spLocks/>
            </p:cNvSpPr>
            <p:nvPr userDrawn="1"/>
          </p:nvSpPr>
          <p:spPr bwMode="auto">
            <a:xfrm>
              <a:off x="4163" y="2670"/>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 name="Freeform 410"/>
            <p:cNvSpPr>
              <a:spLocks/>
            </p:cNvSpPr>
            <p:nvPr userDrawn="1"/>
          </p:nvSpPr>
          <p:spPr bwMode="auto">
            <a:xfrm>
              <a:off x="4163" y="268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 name="Freeform 411"/>
            <p:cNvSpPr>
              <a:spLocks noEditPoints="1"/>
            </p:cNvSpPr>
            <p:nvPr userDrawn="1"/>
          </p:nvSpPr>
          <p:spPr bwMode="auto">
            <a:xfrm>
              <a:off x="3175" y="2593"/>
              <a:ext cx="180" cy="175"/>
            </a:xfrm>
            <a:custGeom>
              <a:avLst/>
              <a:gdLst>
                <a:gd name="T0" fmla="*/ 116 w 180"/>
                <a:gd name="T1" fmla="*/ 119 h 175"/>
                <a:gd name="T2" fmla="*/ 118 w 180"/>
                <a:gd name="T3" fmla="*/ 119 h 175"/>
                <a:gd name="T4" fmla="*/ 118 w 180"/>
                <a:gd name="T5" fmla="*/ 145 h 175"/>
                <a:gd name="T6" fmla="*/ 118 w 180"/>
                <a:gd name="T7" fmla="*/ 145 h 175"/>
                <a:gd name="T8" fmla="*/ 51 w 180"/>
                <a:gd name="T9" fmla="*/ 145 h 175"/>
                <a:gd name="T10" fmla="*/ 21 w 180"/>
                <a:gd name="T11" fmla="*/ 175 h 175"/>
                <a:gd name="T12" fmla="*/ 21 w 180"/>
                <a:gd name="T13" fmla="*/ 145 h 175"/>
                <a:gd name="T14" fmla="*/ 0 w 180"/>
                <a:gd name="T15" fmla="*/ 145 h 175"/>
                <a:gd name="T16" fmla="*/ 0 w 180"/>
                <a:gd name="T17" fmla="*/ 51 h 175"/>
                <a:gd name="T18" fmla="*/ 0 w 180"/>
                <a:gd name="T19" fmla="*/ 51 h 175"/>
                <a:gd name="T20" fmla="*/ 37 w 180"/>
                <a:gd name="T21" fmla="*/ 51 h 175"/>
                <a:gd name="T22" fmla="*/ 37 w 180"/>
                <a:gd name="T23" fmla="*/ 99 h 175"/>
                <a:gd name="T24" fmla="*/ 37 w 180"/>
                <a:gd name="T25" fmla="*/ 113 h 175"/>
                <a:gd name="T26" fmla="*/ 37 w 180"/>
                <a:gd name="T27" fmla="*/ 119 h 175"/>
                <a:gd name="T28" fmla="*/ 44 w 180"/>
                <a:gd name="T29" fmla="*/ 119 h 175"/>
                <a:gd name="T30" fmla="*/ 56 w 180"/>
                <a:gd name="T31" fmla="*/ 119 h 175"/>
                <a:gd name="T32" fmla="*/ 116 w 180"/>
                <a:gd name="T33" fmla="*/ 119 h 175"/>
                <a:gd name="T34" fmla="*/ 180 w 180"/>
                <a:gd name="T35" fmla="*/ 0 h 175"/>
                <a:gd name="T36" fmla="*/ 180 w 180"/>
                <a:gd name="T37" fmla="*/ 109 h 175"/>
                <a:gd name="T38" fmla="*/ 165 w 180"/>
                <a:gd name="T39" fmla="*/ 109 h 175"/>
                <a:gd name="T40" fmla="*/ 165 w 180"/>
                <a:gd name="T41" fmla="*/ 148 h 175"/>
                <a:gd name="T42" fmla="*/ 126 w 180"/>
                <a:gd name="T43" fmla="*/ 109 h 175"/>
                <a:gd name="T44" fmla="*/ 46 w 180"/>
                <a:gd name="T45" fmla="*/ 109 h 175"/>
                <a:gd name="T46" fmla="*/ 46 w 180"/>
                <a:gd name="T47" fmla="*/ 0 h 175"/>
                <a:gd name="T48" fmla="*/ 180 w 180"/>
                <a:gd name="T49" fmla="*/ 0 h 175"/>
                <a:gd name="T50" fmla="*/ 172 w 180"/>
                <a:gd name="T51" fmla="*/ 7 h 175"/>
                <a:gd name="T52" fmla="*/ 54 w 180"/>
                <a:gd name="T53" fmla="*/ 7 h 175"/>
                <a:gd name="T54" fmla="*/ 54 w 180"/>
                <a:gd name="T55" fmla="*/ 103 h 175"/>
                <a:gd name="T56" fmla="*/ 130 w 180"/>
                <a:gd name="T57" fmla="*/ 103 h 175"/>
                <a:gd name="T58" fmla="*/ 157 w 180"/>
                <a:gd name="T59" fmla="*/ 130 h 175"/>
                <a:gd name="T60" fmla="*/ 157 w 180"/>
                <a:gd name="T61" fmla="*/ 103 h 175"/>
                <a:gd name="T62" fmla="*/ 172 w 180"/>
                <a:gd name="T63" fmla="*/ 103 h 175"/>
                <a:gd name="T64" fmla="*/ 172 w 180"/>
                <a:gd name="T65" fmla="*/ 7 h 175"/>
                <a:gd name="T66" fmla="*/ 79 w 180"/>
                <a:gd name="T67" fmla="*/ 79 h 175"/>
                <a:gd name="T68" fmla="*/ 143 w 180"/>
                <a:gd name="T69" fmla="*/ 79 h 175"/>
                <a:gd name="T70" fmla="*/ 143 w 180"/>
                <a:gd name="T71" fmla="*/ 72 h 175"/>
                <a:gd name="T72" fmla="*/ 79 w 180"/>
                <a:gd name="T73" fmla="*/ 72 h 175"/>
                <a:gd name="T74" fmla="*/ 79 w 180"/>
                <a:gd name="T75" fmla="*/ 79 h 175"/>
                <a:gd name="T76" fmla="*/ 158 w 180"/>
                <a:gd name="T77" fmla="*/ 49 h 175"/>
                <a:gd name="T78" fmla="*/ 71 w 180"/>
                <a:gd name="T79" fmla="*/ 49 h 175"/>
                <a:gd name="T80" fmla="*/ 71 w 180"/>
                <a:gd name="T81" fmla="*/ 56 h 175"/>
                <a:gd name="T82" fmla="*/ 158 w 180"/>
                <a:gd name="T83" fmla="*/ 56 h 175"/>
                <a:gd name="T84" fmla="*/ 158 w 180"/>
                <a:gd name="T85" fmla="*/ 49 h 175"/>
                <a:gd name="T86" fmla="*/ 115 w 180"/>
                <a:gd name="T87" fmla="*/ 27 h 175"/>
                <a:gd name="T88" fmla="*/ 86 w 180"/>
                <a:gd name="T89" fmla="*/ 27 h 175"/>
                <a:gd name="T90" fmla="*/ 86 w 180"/>
                <a:gd name="T91" fmla="*/ 32 h 175"/>
                <a:gd name="T92" fmla="*/ 115 w 180"/>
                <a:gd name="T93" fmla="*/ 32 h 175"/>
                <a:gd name="T94" fmla="*/ 115 w 180"/>
                <a:gd name="T95" fmla="*/ 2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5">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 name="Freeform 412"/>
            <p:cNvSpPr>
              <a:spLocks noEditPoints="1"/>
            </p:cNvSpPr>
            <p:nvPr userDrawn="1"/>
          </p:nvSpPr>
          <p:spPr bwMode="auto">
            <a:xfrm>
              <a:off x="2679" y="2049"/>
              <a:ext cx="154" cy="154"/>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 name="Freeform 413"/>
            <p:cNvSpPr>
              <a:spLocks noEditPoints="1"/>
            </p:cNvSpPr>
            <p:nvPr userDrawn="1"/>
          </p:nvSpPr>
          <p:spPr bwMode="auto">
            <a:xfrm>
              <a:off x="2116" y="2361"/>
              <a:ext cx="173"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 name="Freeform 414"/>
            <p:cNvSpPr>
              <a:spLocks noEditPoints="1"/>
            </p:cNvSpPr>
            <p:nvPr userDrawn="1"/>
          </p:nvSpPr>
          <p:spPr bwMode="auto">
            <a:xfrm>
              <a:off x="7609" y="1849"/>
              <a:ext cx="171" cy="173"/>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 name="Freeform 415"/>
            <p:cNvSpPr>
              <a:spLocks noEditPoints="1"/>
            </p:cNvSpPr>
            <p:nvPr userDrawn="1"/>
          </p:nvSpPr>
          <p:spPr bwMode="auto">
            <a:xfrm>
              <a:off x="2407" y="2281"/>
              <a:ext cx="167" cy="169"/>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 name="Freeform 416"/>
            <p:cNvSpPr>
              <a:spLocks noEditPoints="1"/>
            </p:cNvSpPr>
            <p:nvPr userDrawn="1"/>
          </p:nvSpPr>
          <p:spPr bwMode="auto">
            <a:xfrm>
              <a:off x="6060" y="341"/>
              <a:ext cx="167"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 name="Oval 417"/>
            <p:cNvSpPr>
              <a:spLocks noChangeArrowheads="1"/>
            </p:cNvSpPr>
            <p:nvPr userDrawn="1"/>
          </p:nvSpPr>
          <p:spPr bwMode="auto">
            <a:xfrm>
              <a:off x="5202" y="2763"/>
              <a:ext cx="18" cy="1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 name="Oval 418"/>
            <p:cNvSpPr>
              <a:spLocks noChangeArrowheads="1"/>
            </p:cNvSpPr>
            <p:nvPr userDrawn="1"/>
          </p:nvSpPr>
          <p:spPr bwMode="auto">
            <a:xfrm>
              <a:off x="5245" y="2763"/>
              <a:ext cx="19" cy="1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 name="Freeform 419"/>
            <p:cNvSpPr>
              <a:spLocks noEditPoints="1"/>
            </p:cNvSpPr>
            <p:nvPr userDrawn="1"/>
          </p:nvSpPr>
          <p:spPr bwMode="auto">
            <a:xfrm>
              <a:off x="5140" y="2639"/>
              <a:ext cx="161" cy="115"/>
            </a:xfrm>
            <a:custGeom>
              <a:avLst/>
              <a:gdLst>
                <a:gd name="T0" fmla="*/ 161 w 161"/>
                <a:gd name="T1" fmla="*/ 18 h 115"/>
                <a:gd name="T2" fmla="*/ 31 w 161"/>
                <a:gd name="T3" fmla="*/ 18 h 115"/>
                <a:gd name="T4" fmla="*/ 26 w 161"/>
                <a:gd name="T5" fmla="*/ 0 h 115"/>
                <a:gd name="T6" fmla="*/ 0 w 161"/>
                <a:gd name="T7" fmla="*/ 0 h 115"/>
                <a:gd name="T8" fmla="*/ 0 w 161"/>
                <a:gd name="T9" fmla="*/ 11 h 115"/>
                <a:gd name="T10" fmla="*/ 18 w 161"/>
                <a:gd name="T11" fmla="*/ 11 h 115"/>
                <a:gd name="T12" fmla="*/ 47 w 161"/>
                <a:gd name="T13" fmla="*/ 115 h 115"/>
                <a:gd name="T14" fmla="*/ 137 w 161"/>
                <a:gd name="T15" fmla="*/ 115 h 115"/>
                <a:gd name="T16" fmla="*/ 141 w 161"/>
                <a:gd name="T17" fmla="*/ 104 h 115"/>
                <a:gd name="T18" fmla="*/ 55 w 161"/>
                <a:gd name="T19" fmla="*/ 104 h 115"/>
                <a:gd name="T20" fmla="*/ 52 w 161"/>
                <a:gd name="T21" fmla="*/ 92 h 115"/>
                <a:gd name="T22" fmla="*/ 144 w 161"/>
                <a:gd name="T23" fmla="*/ 92 h 115"/>
                <a:gd name="T24" fmla="*/ 161 w 161"/>
                <a:gd name="T25" fmla="*/ 18 h 115"/>
                <a:gd name="T26" fmla="*/ 50 w 161"/>
                <a:gd name="T27" fmla="*/ 85 h 115"/>
                <a:gd name="T28" fmla="*/ 33 w 161"/>
                <a:gd name="T29" fmla="*/ 26 h 115"/>
                <a:gd name="T30" fmla="*/ 151 w 161"/>
                <a:gd name="T31" fmla="*/ 26 h 115"/>
                <a:gd name="T32" fmla="*/ 137 w 161"/>
                <a:gd name="T33" fmla="*/ 85 h 115"/>
                <a:gd name="T34" fmla="*/ 50 w 161"/>
                <a:gd name="T35" fmla="*/ 8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15">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 name="Freeform 420"/>
            <p:cNvSpPr>
              <a:spLocks/>
            </p:cNvSpPr>
            <p:nvPr userDrawn="1"/>
          </p:nvSpPr>
          <p:spPr bwMode="auto">
            <a:xfrm>
              <a:off x="5200" y="2702"/>
              <a:ext cx="66" cy="9"/>
            </a:xfrm>
            <a:custGeom>
              <a:avLst/>
              <a:gdLst>
                <a:gd name="T0" fmla="*/ 2 w 66"/>
                <a:gd name="T1" fmla="*/ 9 h 9"/>
                <a:gd name="T2" fmla="*/ 64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4" y="9"/>
                  </a:lnTo>
                  <a:lnTo>
                    <a:pt x="66" y="0"/>
                  </a:lnTo>
                  <a:lnTo>
                    <a:pt x="0" y="0"/>
                  </a:lnTo>
                  <a:lnTo>
                    <a:pt x="2" y="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 name="Freeform 421"/>
            <p:cNvSpPr>
              <a:spLocks/>
            </p:cNvSpPr>
            <p:nvPr userDrawn="1"/>
          </p:nvSpPr>
          <p:spPr bwMode="auto">
            <a:xfrm>
              <a:off x="5193" y="2677"/>
              <a:ext cx="79" cy="7"/>
            </a:xfrm>
            <a:custGeom>
              <a:avLst/>
              <a:gdLst>
                <a:gd name="T0" fmla="*/ 2 w 79"/>
                <a:gd name="T1" fmla="*/ 7 h 7"/>
                <a:gd name="T2" fmla="*/ 78 w 79"/>
                <a:gd name="T3" fmla="*/ 7 h 7"/>
                <a:gd name="T4" fmla="*/ 79 w 79"/>
                <a:gd name="T5" fmla="*/ 0 h 7"/>
                <a:gd name="T6" fmla="*/ 0 w 79"/>
                <a:gd name="T7" fmla="*/ 0 h 7"/>
                <a:gd name="T8" fmla="*/ 2 w 79"/>
                <a:gd name="T9" fmla="*/ 7 h 7"/>
              </a:gdLst>
              <a:ahLst/>
              <a:cxnLst>
                <a:cxn ang="0">
                  <a:pos x="T0" y="T1"/>
                </a:cxn>
                <a:cxn ang="0">
                  <a:pos x="T2" y="T3"/>
                </a:cxn>
                <a:cxn ang="0">
                  <a:pos x="T4" y="T5"/>
                </a:cxn>
                <a:cxn ang="0">
                  <a:pos x="T6" y="T7"/>
                </a:cxn>
                <a:cxn ang="0">
                  <a:pos x="T8" y="T9"/>
                </a:cxn>
              </a:cxnLst>
              <a:rect l="0" t="0" r="r" b="b"/>
              <a:pathLst>
                <a:path w="79" h="7">
                  <a:moveTo>
                    <a:pt x="2" y="7"/>
                  </a:moveTo>
                  <a:lnTo>
                    <a:pt x="78" y="7"/>
                  </a:lnTo>
                  <a:lnTo>
                    <a:pt x="79" y="0"/>
                  </a:lnTo>
                  <a:lnTo>
                    <a:pt x="0" y="0"/>
                  </a:lnTo>
                  <a:lnTo>
                    <a:pt x="2" y="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 name="Freeform 422"/>
            <p:cNvSpPr>
              <a:spLocks/>
            </p:cNvSpPr>
            <p:nvPr userDrawn="1"/>
          </p:nvSpPr>
          <p:spPr bwMode="auto">
            <a:xfrm>
              <a:off x="-427" y="781"/>
              <a:ext cx="226" cy="105"/>
            </a:xfrm>
            <a:custGeom>
              <a:avLst/>
              <a:gdLst>
                <a:gd name="T0" fmla="*/ 205 w 226"/>
                <a:gd name="T1" fmla="*/ 46 h 105"/>
                <a:gd name="T2" fmla="*/ 226 w 226"/>
                <a:gd name="T3" fmla="*/ 37 h 105"/>
                <a:gd name="T4" fmla="*/ 114 w 226"/>
                <a:gd name="T5" fmla="*/ 0 h 105"/>
                <a:gd name="T6" fmla="*/ 0 w 226"/>
                <a:gd name="T7" fmla="*/ 37 h 105"/>
                <a:gd name="T8" fmla="*/ 114 w 226"/>
                <a:gd name="T9" fmla="*/ 76 h 105"/>
                <a:gd name="T10" fmla="*/ 198 w 226"/>
                <a:gd name="T11" fmla="*/ 47 h 105"/>
                <a:gd name="T12" fmla="*/ 198 w 226"/>
                <a:gd name="T13" fmla="*/ 88 h 105"/>
                <a:gd name="T14" fmla="*/ 193 w 226"/>
                <a:gd name="T15" fmla="*/ 88 h 105"/>
                <a:gd name="T16" fmla="*/ 193 w 226"/>
                <a:gd name="T17" fmla="*/ 105 h 105"/>
                <a:gd name="T18" fmla="*/ 215 w 226"/>
                <a:gd name="T19" fmla="*/ 105 h 105"/>
                <a:gd name="T20" fmla="*/ 215 w 226"/>
                <a:gd name="T21" fmla="*/ 88 h 105"/>
                <a:gd name="T22" fmla="*/ 205 w 226"/>
                <a:gd name="T23" fmla="*/ 88 h 105"/>
                <a:gd name="T24" fmla="*/ 205 w 226"/>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05">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 name="Freeform 423"/>
            <p:cNvSpPr>
              <a:spLocks noEditPoints="1"/>
            </p:cNvSpPr>
            <p:nvPr userDrawn="1"/>
          </p:nvSpPr>
          <p:spPr bwMode="auto">
            <a:xfrm>
              <a:off x="-384" y="849"/>
              <a:ext cx="138" cy="75"/>
            </a:xfrm>
            <a:custGeom>
              <a:avLst/>
              <a:gdLst>
                <a:gd name="T0" fmla="*/ 0 w 138"/>
                <a:gd name="T1" fmla="*/ 0 h 75"/>
                <a:gd name="T2" fmla="*/ 0 w 138"/>
                <a:gd name="T3" fmla="*/ 58 h 75"/>
                <a:gd name="T4" fmla="*/ 27 w 138"/>
                <a:gd name="T5" fmla="*/ 58 h 75"/>
                <a:gd name="T6" fmla="*/ 27 w 138"/>
                <a:gd name="T7" fmla="*/ 75 h 75"/>
                <a:gd name="T8" fmla="*/ 118 w 138"/>
                <a:gd name="T9" fmla="*/ 75 h 75"/>
                <a:gd name="T10" fmla="*/ 118 w 138"/>
                <a:gd name="T11" fmla="*/ 58 h 75"/>
                <a:gd name="T12" fmla="*/ 138 w 138"/>
                <a:gd name="T13" fmla="*/ 58 h 75"/>
                <a:gd name="T14" fmla="*/ 138 w 138"/>
                <a:gd name="T15" fmla="*/ 0 h 75"/>
                <a:gd name="T16" fmla="*/ 71 w 138"/>
                <a:gd name="T17" fmla="*/ 23 h 75"/>
                <a:gd name="T18" fmla="*/ 0 w 138"/>
                <a:gd name="T19" fmla="*/ 0 h 75"/>
                <a:gd name="T20" fmla="*/ 130 w 138"/>
                <a:gd name="T21" fmla="*/ 50 h 75"/>
                <a:gd name="T22" fmla="*/ 110 w 138"/>
                <a:gd name="T23" fmla="*/ 50 h 75"/>
                <a:gd name="T24" fmla="*/ 110 w 138"/>
                <a:gd name="T25" fmla="*/ 69 h 75"/>
                <a:gd name="T26" fmla="*/ 34 w 138"/>
                <a:gd name="T27" fmla="*/ 69 h 75"/>
                <a:gd name="T28" fmla="*/ 34 w 138"/>
                <a:gd name="T29" fmla="*/ 50 h 75"/>
                <a:gd name="T30" fmla="*/ 7 w 138"/>
                <a:gd name="T31" fmla="*/ 50 h 75"/>
                <a:gd name="T32" fmla="*/ 7 w 138"/>
                <a:gd name="T33" fmla="*/ 10 h 75"/>
                <a:gd name="T34" fmla="*/ 71 w 138"/>
                <a:gd name="T35" fmla="*/ 32 h 75"/>
                <a:gd name="T36" fmla="*/ 130 w 138"/>
                <a:gd name="T37" fmla="*/ 11 h 75"/>
                <a:gd name="T38" fmla="*/ 130 w 138"/>
                <a:gd name="T39"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75">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 name="Freeform 424"/>
            <p:cNvSpPr>
              <a:spLocks noEditPoints="1"/>
            </p:cNvSpPr>
            <p:nvPr userDrawn="1"/>
          </p:nvSpPr>
          <p:spPr bwMode="auto">
            <a:xfrm>
              <a:off x="6389" y="2603"/>
              <a:ext cx="174" cy="175"/>
            </a:xfrm>
            <a:custGeom>
              <a:avLst/>
              <a:gdLst>
                <a:gd name="T0" fmla="*/ 0 w 174"/>
                <a:gd name="T1" fmla="*/ 0 h 175"/>
                <a:gd name="T2" fmla="*/ 0 w 174"/>
                <a:gd name="T3" fmla="*/ 175 h 175"/>
                <a:gd name="T4" fmla="*/ 174 w 174"/>
                <a:gd name="T5" fmla="*/ 175 h 175"/>
                <a:gd name="T6" fmla="*/ 174 w 174"/>
                <a:gd name="T7" fmla="*/ 0 h 175"/>
                <a:gd name="T8" fmla="*/ 0 w 174"/>
                <a:gd name="T9" fmla="*/ 0 h 175"/>
                <a:gd name="T10" fmla="*/ 167 w 174"/>
                <a:gd name="T11" fmla="*/ 167 h 175"/>
                <a:gd name="T12" fmla="*/ 8 w 174"/>
                <a:gd name="T13" fmla="*/ 167 h 175"/>
                <a:gd name="T14" fmla="*/ 8 w 174"/>
                <a:gd name="T15" fmla="*/ 9 h 175"/>
                <a:gd name="T16" fmla="*/ 167 w 174"/>
                <a:gd name="T17" fmla="*/ 9 h 175"/>
                <a:gd name="T18" fmla="*/ 167 w 174"/>
                <a:gd name="T1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5">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 name="Freeform 425"/>
            <p:cNvSpPr>
              <a:spLocks/>
            </p:cNvSpPr>
            <p:nvPr userDrawn="1"/>
          </p:nvSpPr>
          <p:spPr bwMode="auto">
            <a:xfrm>
              <a:off x="6421" y="2652"/>
              <a:ext cx="110" cy="102"/>
            </a:xfrm>
            <a:custGeom>
              <a:avLst/>
              <a:gdLst>
                <a:gd name="T0" fmla="*/ 8 w 110"/>
                <a:gd name="T1" fmla="*/ 67 h 102"/>
                <a:gd name="T2" fmla="*/ 26 w 110"/>
                <a:gd name="T3" fmla="*/ 67 h 102"/>
                <a:gd name="T4" fmla="*/ 26 w 110"/>
                <a:gd name="T5" fmla="*/ 102 h 102"/>
                <a:gd name="T6" fmla="*/ 26 w 110"/>
                <a:gd name="T7" fmla="*/ 102 h 102"/>
                <a:gd name="T8" fmla="*/ 33 w 110"/>
                <a:gd name="T9" fmla="*/ 102 h 102"/>
                <a:gd name="T10" fmla="*/ 33 w 110"/>
                <a:gd name="T11" fmla="*/ 102 h 102"/>
                <a:gd name="T12" fmla="*/ 33 w 110"/>
                <a:gd name="T13" fmla="*/ 44 h 102"/>
                <a:gd name="T14" fmla="*/ 52 w 110"/>
                <a:gd name="T15" fmla="*/ 44 h 102"/>
                <a:gd name="T16" fmla="*/ 52 w 110"/>
                <a:gd name="T17" fmla="*/ 102 h 102"/>
                <a:gd name="T18" fmla="*/ 52 w 110"/>
                <a:gd name="T19" fmla="*/ 102 h 102"/>
                <a:gd name="T20" fmla="*/ 60 w 110"/>
                <a:gd name="T21" fmla="*/ 102 h 102"/>
                <a:gd name="T22" fmla="*/ 60 w 110"/>
                <a:gd name="T23" fmla="*/ 102 h 102"/>
                <a:gd name="T24" fmla="*/ 60 w 110"/>
                <a:gd name="T25" fmla="*/ 30 h 102"/>
                <a:gd name="T26" fmla="*/ 77 w 110"/>
                <a:gd name="T27" fmla="*/ 30 h 102"/>
                <a:gd name="T28" fmla="*/ 77 w 110"/>
                <a:gd name="T29" fmla="*/ 102 h 102"/>
                <a:gd name="T30" fmla="*/ 78 w 110"/>
                <a:gd name="T31" fmla="*/ 102 h 102"/>
                <a:gd name="T32" fmla="*/ 85 w 110"/>
                <a:gd name="T33" fmla="*/ 102 h 102"/>
                <a:gd name="T34" fmla="*/ 85 w 110"/>
                <a:gd name="T35" fmla="*/ 102 h 102"/>
                <a:gd name="T36" fmla="*/ 85 w 110"/>
                <a:gd name="T37" fmla="*/ 7 h 102"/>
                <a:gd name="T38" fmla="*/ 104 w 110"/>
                <a:gd name="T39" fmla="*/ 7 h 102"/>
                <a:gd name="T40" fmla="*/ 104 w 110"/>
                <a:gd name="T41" fmla="*/ 102 h 102"/>
                <a:gd name="T42" fmla="*/ 110 w 110"/>
                <a:gd name="T43" fmla="*/ 102 h 102"/>
                <a:gd name="T44" fmla="*/ 110 w 110"/>
                <a:gd name="T45" fmla="*/ 0 h 102"/>
                <a:gd name="T46" fmla="*/ 78 w 110"/>
                <a:gd name="T47" fmla="*/ 0 h 102"/>
                <a:gd name="T48" fmla="*/ 78 w 110"/>
                <a:gd name="T49" fmla="*/ 23 h 102"/>
                <a:gd name="T50" fmla="*/ 52 w 110"/>
                <a:gd name="T51" fmla="*/ 23 h 102"/>
                <a:gd name="T52" fmla="*/ 52 w 110"/>
                <a:gd name="T53" fmla="*/ 35 h 102"/>
                <a:gd name="T54" fmla="*/ 26 w 110"/>
                <a:gd name="T55" fmla="*/ 35 h 102"/>
                <a:gd name="T56" fmla="*/ 26 w 110"/>
                <a:gd name="T57" fmla="*/ 59 h 102"/>
                <a:gd name="T58" fmla="*/ 0 w 110"/>
                <a:gd name="T59" fmla="*/ 59 h 102"/>
                <a:gd name="T60" fmla="*/ 0 w 110"/>
                <a:gd name="T61" fmla="*/ 102 h 102"/>
                <a:gd name="T62" fmla="*/ 8 w 110"/>
                <a:gd name="T63" fmla="*/ 102 h 102"/>
                <a:gd name="T64" fmla="*/ 8 w 110"/>
                <a:gd name="T65"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02">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 name="Freeform 426"/>
            <p:cNvSpPr>
              <a:spLocks noEditPoints="1"/>
            </p:cNvSpPr>
            <p:nvPr userDrawn="1"/>
          </p:nvSpPr>
          <p:spPr bwMode="auto">
            <a:xfrm>
              <a:off x="6100" y="1190"/>
              <a:ext cx="151" cy="173"/>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 name="Freeform 427"/>
            <p:cNvSpPr>
              <a:spLocks noEditPoints="1"/>
            </p:cNvSpPr>
            <p:nvPr userDrawn="1"/>
          </p:nvSpPr>
          <p:spPr bwMode="auto">
            <a:xfrm>
              <a:off x="5741" y="1507"/>
              <a:ext cx="193" cy="170"/>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 name="Oval 428"/>
            <p:cNvSpPr>
              <a:spLocks noChangeArrowheads="1"/>
            </p:cNvSpPr>
            <p:nvPr userDrawn="1"/>
          </p:nvSpPr>
          <p:spPr bwMode="auto">
            <a:xfrm>
              <a:off x="5831" y="1625"/>
              <a:ext cx="10" cy="10"/>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 name="Freeform 429"/>
            <p:cNvSpPr>
              <a:spLocks noEditPoints="1"/>
            </p:cNvSpPr>
            <p:nvPr userDrawn="1"/>
          </p:nvSpPr>
          <p:spPr bwMode="auto">
            <a:xfrm>
              <a:off x="3914" y="437"/>
              <a:ext cx="193" cy="168"/>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 name="Oval 430"/>
            <p:cNvSpPr>
              <a:spLocks noChangeArrowheads="1"/>
            </p:cNvSpPr>
            <p:nvPr userDrawn="1"/>
          </p:nvSpPr>
          <p:spPr bwMode="auto">
            <a:xfrm>
              <a:off x="4005" y="555"/>
              <a:ext cx="10" cy="10"/>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 name="Freeform 431"/>
            <p:cNvSpPr>
              <a:spLocks/>
            </p:cNvSpPr>
            <p:nvPr userDrawn="1"/>
          </p:nvSpPr>
          <p:spPr bwMode="auto">
            <a:xfrm>
              <a:off x="6019" y="2265"/>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 name="Rectangle 432"/>
            <p:cNvSpPr>
              <a:spLocks noChangeArrowheads="1"/>
            </p:cNvSpPr>
            <p:nvPr userDrawn="1"/>
          </p:nvSpPr>
          <p:spPr bwMode="auto">
            <a:xfrm>
              <a:off x="6019" y="2324"/>
              <a:ext cx="146" cy="3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 name="Freeform 433"/>
            <p:cNvSpPr>
              <a:spLocks/>
            </p:cNvSpPr>
            <p:nvPr userDrawn="1"/>
          </p:nvSpPr>
          <p:spPr bwMode="auto">
            <a:xfrm>
              <a:off x="6019" y="2370"/>
              <a:ext cx="146" cy="43"/>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 name="Freeform 434"/>
            <p:cNvSpPr>
              <a:spLocks noEditPoints="1"/>
            </p:cNvSpPr>
            <p:nvPr userDrawn="1"/>
          </p:nvSpPr>
          <p:spPr bwMode="auto">
            <a:xfrm>
              <a:off x="5348" y="518"/>
              <a:ext cx="156" cy="154"/>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 name="Freeform 435"/>
            <p:cNvSpPr>
              <a:spLocks noEditPoints="1"/>
            </p:cNvSpPr>
            <p:nvPr userDrawn="1"/>
          </p:nvSpPr>
          <p:spPr bwMode="auto">
            <a:xfrm>
              <a:off x="5836" y="1993"/>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 name="Freeform 436"/>
            <p:cNvSpPr>
              <a:spLocks noEditPoints="1"/>
            </p:cNvSpPr>
            <p:nvPr userDrawn="1"/>
          </p:nvSpPr>
          <p:spPr bwMode="auto">
            <a:xfrm>
              <a:off x="6038" y="1882"/>
              <a:ext cx="111"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 name="Freeform 437"/>
            <p:cNvSpPr>
              <a:spLocks noEditPoints="1"/>
            </p:cNvSpPr>
            <p:nvPr userDrawn="1"/>
          </p:nvSpPr>
          <p:spPr bwMode="auto">
            <a:xfrm>
              <a:off x="6243" y="1993"/>
              <a:ext cx="110"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 name="Freeform 438"/>
            <p:cNvSpPr>
              <a:spLocks noEditPoints="1"/>
            </p:cNvSpPr>
            <p:nvPr userDrawn="1"/>
          </p:nvSpPr>
          <p:spPr bwMode="auto">
            <a:xfrm>
              <a:off x="1211" y="494"/>
              <a:ext cx="156" cy="96"/>
            </a:xfrm>
            <a:custGeom>
              <a:avLst/>
              <a:gdLst>
                <a:gd name="T0" fmla="*/ 156 w 156"/>
                <a:gd name="T1" fmla="*/ 96 h 96"/>
                <a:gd name="T2" fmla="*/ 0 w 156"/>
                <a:gd name="T3" fmla="*/ 96 h 96"/>
                <a:gd name="T4" fmla="*/ 0 w 156"/>
                <a:gd name="T5" fmla="*/ 0 h 96"/>
                <a:gd name="T6" fmla="*/ 156 w 156"/>
                <a:gd name="T7" fmla="*/ 0 h 96"/>
                <a:gd name="T8" fmla="*/ 156 w 156"/>
                <a:gd name="T9" fmla="*/ 96 h 96"/>
                <a:gd name="T10" fmla="*/ 9 w 156"/>
                <a:gd name="T11" fmla="*/ 87 h 96"/>
                <a:gd name="T12" fmla="*/ 146 w 156"/>
                <a:gd name="T13" fmla="*/ 87 h 96"/>
                <a:gd name="T14" fmla="*/ 146 w 156"/>
                <a:gd name="T15" fmla="*/ 8 h 96"/>
                <a:gd name="T16" fmla="*/ 9 w 156"/>
                <a:gd name="T17" fmla="*/ 8 h 96"/>
                <a:gd name="T18" fmla="*/ 9 w 156"/>
                <a:gd name="T19" fmla="*/ 8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96">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 name="Freeform 439"/>
            <p:cNvSpPr>
              <a:spLocks/>
            </p:cNvSpPr>
            <p:nvPr userDrawn="1"/>
          </p:nvSpPr>
          <p:spPr bwMode="auto">
            <a:xfrm>
              <a:off x="1230" y="513"/>
              <a:ext cx="151" cy="90"/>
            </a:xfrm>
            <a:custGeom>
              <a:avLst/>
              <a:gdLst>
                <a:gd name="T0" fmla="*/ 151 w 151"/>
                <a:gd name="T1" fmla="*/ 90 h 90"/>
                <a:gd name="T2" fmla="*/ 0 w 151"/>
                <a:gd name="T3" fmla="*/ 90 h 90"/>
                <a:gd name="T4" fmla="*/ 0 w 151"/>
                <a:gd name="T5" fmla="*/ 82 h 90"/>
                <a:gd name="T6" fmla="*/ 142 w 151"/>
                <a:gd name="T7" fmla="*/ 82 h 90"/>
                <a:gd name="T8" fmla="*/ 142 w 151"/>
                <a:gd name="T9" fmla="*/ 0 h 90"/>
                <a:gd name="T10" fmla="*/ 151 w 151"/>
                <a:gd name="T11" fmla="*/ 0 h 90"/>
                <a:gd name="T12" fmla="*/ 151 w 151"/>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51" h="90">
                  <a:moveTo>
                    <a:pt x="151" y="90"/>
                  </a:moveTo>
                  <a:lnTo>
                    <a:pt x="0" y="90"/>
                  </a:lnTo>
                  <a:lnTo>
                    <a:pt x="0" y="82"/>
                  </a:lnTo>
                  <a:lnTo>
                    <a:pt x="142" y="82"/>
                  </a:lnTo>
                  <a:lnTo>
                    <a:pt x="142" y="0"/>
                  </a:lnTo>
                  <a:lnTo>
                    <a:pt x="151" y="0"/>
                  </a:lnTo>
                  <a:lnTo>
                    <a:pt x="151" y="9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 name="Freeform 440"/>
            <p:cNvSpPr>
              <a:spLocks/>
            </p:cNvSpPr>
            <p:nvPr userDrawn="1"/>
          </p:nvSpPr>
          <p:spPr bwMode="auto">
            <a:xfrm>
              <a:off x="1243" y="526"/>
              <a:ext cx="151" cy="92"/>
            </a:xfrm>
            <a:custGeom>
              <a:avLst/>
              <a:gdLst>
                <a:gd name="T0" fmla="*/ 151 w 151"/>
                <a:gd name="T1" fmla="*/ 92 h 92"/>
                <a:gd name="T2" fmla="*/ 0 w 151"/>
                <a:gd name="T3" fmla="*/ 92 h 92"/>
                <a:gd name="T4" fmla="*/ 0 w 151"/>
                <a:gd name="T5" fmla="*/ 84 h 92"/>
                <a:gd name="T6" fmla="*/ 143 w 151"/>
                <a:gd name="T7" fmla="*/ 84 h 92"/>
                <a:gd name="T8" fmla="*/ 143 w 151"/>
                <a:gd name="T9" fmla="*/ 0 h 92"/>
                <a:gd name="T10" fmla="*/ 151 w 151"/>
                <a:gd name="T11" fmla="*/ 0 h 92"/>
                <a:gd name="T12" fmla="*/ 151 w 151"/>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51" h="92">
                  <a:moveTo>
                    <a:pt x="151" y="92"/>
                  </a:moveTo>
                  <a:lnTo>
                    <a:pt x="0" y="92"/>
                  </a:lnTo>
                  <a:lnTo>
                    <a:pt x="0" y="84"/>
                  </a:lnTo>
                  <a:lnTo>
                    <a:pt x="143" y="84"/>
                  </a:lnTo>
                  <a:lnTo>
                    <a:pt x="143" y="0"/>
                  </a:lnTo>
                  <a:lnTo>
                    <a:pt x="151" y="0"/>
                  </a:lnTo>
                  <a:lnTo>
                    <a:pt x="151" y="9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 name="Freeform 441"/>
            <p:cNvSpPr>
              <a:spLocks/>
            </p:cNvSpPr>
            <p:nvPr userDrawn="1"/>
          </p:nvSpPr>
          <p:spPr bwMode="auto">
            <a:xfrm>
              <a:off x="1277" y="516"/>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 name="Freeform 442"/>
            <p:cNvSpPr>
              <a:spLocks noEditPoints="1"/>
            </p:cNvSpPr>
            <p:nvPr userDrawn="1"/>
          </p:nvSpPr>
          <p:spPr bwMode="auto">
            <a:xfrm>
              <a:off x="780" y="1005"/>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 name="Freeform 443"/>
            <p:cNvSpPr>
              <a:spLocks noEditPoints="1"/>
            </p:cNvSpPr>
            <p:nvPr userDrawn="1"/>
          </p:nvSpPr>
          <p:spPr bwMode="auto">
            <a:xfrm>
              <a:off x="1270" y="2062"/>
              <a:ext cx="170" cy="170"/>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 name="Freeform 444"/>
            <p:cNvSpPr>
              <a:spLocks noEditPoints="1"/>
            </p:cNvSpPr>
            <p:nvPr userDrawn="1"/>
          </p:nvSpPr>
          <p:spPr bwMode="auto">
            <a:xfrm>
              <a:off x="159" y="2486"/>
              <a:ext cx="169" cy="169"/>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 name="Freeform 445"/>
            <p:cNvSpPr>
              <a:spLocks/>
            </p:cNvSpPr>
            <p:nvPr userDrawn="1"/>
          </p:nvSpPr>
          <p:spPr bwMode="auto">
            <a:xfrm>
              <a:off x="227" y="430"/>
              <a:ext cx="147" cy="46"/>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 name="Rectangle 446"/>
            <p:cNvSpPr>
              <a:spLocks noChangeArrowheads="1"/>
            </p:cNvSpPr>
            <p:nvPr userDrawn="1"/>
          </p:nvSpPr>
          <p:spPr bwMode="auto">
            <a:xfrm>
              <a:off x="227" y="489"/>
              <a:ext cx="147" cy="3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 name="Freeform 447"/>
            <p:cNvSpPr>
              <a:spLocks/>
            </p:cNvSpPr>
            <p:nvPr userDrawn="1"/>
          </p:nvSpPr>
          <p:spPr bwMode="auto">
            <a:xfrm>
              <a:off x="227" y="534"/>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 name="Freeform 448"/>
            <p:cNvSpPr>
              <a:spLocks/>
            </p:cNvSpPr>
            <p:nvPr userDrawn="1"/>
          </p:nvSpPr>
          <p:spPr bwMode="auto">
            <a:xfrm>
              <a:off x="508" y="1314"/>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 name="Rectangle 449"/>
            <p:cNvSpPr>
              <a:spLocks noChangeArrowheads="1"/>
            </p:cNvSpPr>
            <p:nvPr userDrawn="1"/>
          </p:nvSpPr>
          <p:spPr bwMode="auto">
            <a:xfrm>
              <a:off x="508" y="1371"/>
              <a:ext cx="146" cy="3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4" name="Freeform 450"/>
            <p:cNvSpPr>
              <a:spLocks/>
            </p:cNvSpPr>
            <p:nvPr userDrawn="1"/>
          </p:nvSpPr>
          <p:spPr bwMode="auto">
            <a:xfrm>
              <a:off x="508" y="1418"/>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5" name="Freeform 451"/>
            <p:cNvSpPr>
              <a:spLocks noEditPoints="1"/>
            </p:cNvSpPr>
            <p:nvPr userDrawn="1"/>
          </p:nvSpPr>
          <p:spPr bwMode="auto">
            <a:xfrm>
              <a:off x="551" y="177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6" name="Freeform 452"/>
            <p:cNvSpPr>
              <a:spLocks noEditPoints="1"/>
            </p:cNvSpPr>
            <p:nvPr userDrawn="1"/>
          </p:nvSpPr>
          <p:spPr bwMode="auto">
            <a:xfrm>
              <a:off x="-71" y="1571"/>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7" name="Freeform 453"/>
            <p:cNvSpPr>
              <a:spLocks/>
            </p:cNvSpPr>
            <p:nvPr userDrawn="1"/>
          </p:nvSpPr>
          <p:spPr bwMode="auto">
            <a:xfrm>
              <a:off x="251" y="2650"/>
              <a:ext cx="317" cy="264"/>
            </a:xfrm>
            <a:custGeom>
              <a:avLst/>
              <a:gdLst>
                <a:gd name="T0" fmla="*/ 312 w 317"/>
                <a:gd name="T1" fmla="*/ 264 h 264"/>
                <a:gd name="T2" fmla="*/ 0 w 317"/>
                <a:gd name="T3" fmla="*/ 7 h 264"/>
                <a:gd name="T4" fmla="*/ 5 w 317"/>
                <a:gd name="T5" fmla="*/ 0 h 264"/>
                <a:gd name="T6" fmla="*/ 317 w 317"/>
                <a:gd name="T7" fmla="*/ 257 h 264"/>
                <a:gd name="T8" fmla="*/ 312 w 317"/>
                <a:gd name="T9" fmla="*/ 264 h 264"/>
              </a:gdLst>
              <a:ahLst/>
              <a:cxnLst>
                <a:cxn ang="0">
                  <a:pos x="T0" y="T1"/>
                </a:cxn>
                <a:cxn ang="0">
                  <a:pos x="T2" y="T3"/>
                </a:cxn>
                <a:cxn ang="0">
                  <a:pos x="T4" y="T5"/>
                </a:cxn>
                <a:cxn ang="0">
                  <a:pos x="T6" y="T7"/>
                </a:cxn>
                <a:cxn ang="0">
                  <a:pos x="T8" y="T9"/>
                </a:cxn>
              </a:cxnLst>
              <a:rect l="0" t="0" r="r" b="b"/>
              <a:pathLst>
                <a:path w="317" h="264">
                  <a:moveTo>
                    <a:pt x="312" y="264"/>
                  </a:moveTo>
                  <a:lnTo>
                    <a:pt x="0" y="7"/>
                  </a:lnTo>
                  <a:lnTo>
                    <a:pt x="5" y="0"/>
                  </a:lnTo>
                  <a:lnTo>
                    <a:pt x="317" y="257"/>
                  </a:lnTo>
                  <a:lnTo>
                    <a:pt x="312" y="26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8" name="Freeform 454"/>
            <p:cNvSpPr>
              <a:spLocks noEditPoints="1"/>
            </p:cNvSpPr>
            <p:nvPr userDrawn="1"/>
          </p:nvSpPr>
          <p:spPr bwMode="auto">
            <a:xfrm>
              <a:off x="1418" y="1610"/>
              <a:ext cx="235" cy="136"/>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9" name="Freeform 455"/>
            <p:cNvSpPr>
              <a:spLocks noEditPoints="1"/>
            </p:cNvSpPr>
            <p:nvPr userDrawn="1"/>
          </p:nvSpPr>
          <p:spPr bwMode="auto">
            <a:xfrm>
              <a:off x="1665" y="677"/>
              <a:ext cx="236" cy="136"/>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0" name="Freeform 456"/>
            <p:cNvSpPr>
              <a:spLocks noEditPoints="1"/>
            </p:cNvSpPr>
            <p:nvPr userDrawn="1"/>
          </p:nvSpPr>
          <p:spPr bwMode="auto">
            <a:xfrm>
              <a:off x="118" y="1676"/>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1" name="Freeform 457"/>
            <p:cNvSpPr>
              <a:spLocks noEditPoints="1"/>
            </p:cNvSpPr>
            <p:nvPr userDrawn="1"/>
          </p:nvSpPr>
          <p:spPr bwMode="auto">
            <a:xfrm>
              <a:off x="-274" y="1694"/>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2" name="Freeform 458"/>
            <p:cNvSpPr>
              <a:spLocks/>
            </p:cNvSpPr>
            <p:nvPr userDrawn="1"/>
          </p:nvSpPr>
          <p:spPr bwMode="auto">
            <a:xfrm>
              <a:off x="565" y="1864"/>
              <a:ext cx="373" cy="1052"/>
            </a:xfrm>
            <a:custGeom>
              <a:avLst/>
              <a:gdLst>
                <a:gd name="T0" fmla="*/ 8 w 373"/>
                <a:gd name="T1" fmla="*/ 1052 h 1052"/>
                <a:gd name="T2" fmla="*/ 0 w 373"/>
                <a:gd name="T3" fmla="*/ 1048 h 1052"/>
                <a:gd name="T4" fmla="*/ 364 w 373"/>
                <a:gd name="T5" fmla="*/ 0 h 1052"/>
                <a:gd name="T6" fmla="*/ 373 w 373"/>
                <a:gd name="T7" fmla="*/ 3 h 1052"/>
                <a:gd name="T8" fmla="*/ 8 w 373"/>
                <a:gd name="T9" fmla="*/ 1052 h 1052"/>
              </a:gdLst>
              <a:ahLst/>
              <a:cxnLst>
                <a:cxn ang="0">
                  <a:pos x="T0" y="T1"/>
                </a:cxn>
                <a:cxn ang="0">
                  <a:pos x="T2" y="T3"/>
                </a:cxn>
                <a:cxn ang="0">
                  <a:pos x="T4" y="T5"/>
                </a:cxn>
                <a:cxn ang="0">
                  <a:pos x="T6" y="T7"/>
                </a:cxn>
                <a:cxn ang="0">
                  <a:pos x="T8" y="T9"/>
                </a:cxn>
              </a:cxnLst>
              <a:rect l="0" t="0" r="r" b="b"/>
              <a:pathLst>
                <a:path w="373" h="1052">
                  <a:moveTo>
                    <a:pt x="8" y="1052"/>
                  </a:moveTo>
                  <a:lnTo>
                    <a:pt x="0" y="1048"/>
                  </a:lnTo>
                  <a:lnTo>
                    <a:pt x="364" y="0"/>
                  </a:lnTo>
                  <a:lnTo>
                    <a:pt x="373" y="3"/>
                  </a:lnTo>
                  <a:lnTo>
                    <a:pt x="8" y="10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3" name="Freeform 459"/>
            <p:cNvSpPr>
              <a:spLocks/>
            </p:cNvSpPr>
            <p:nvPr userDrawn="1"/>
          </p:nvSpPr>
          <p:spPr bwMode="auto">
            <a:xfrm>
              <a:off x="3379" y="1319"/>
              <a:ext cx="911" cy="899"/>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4" name="Freeform 460"/>
            <p:cNvSpPr>
              <a:spLocks/>
            </p:cNvSpPr>
            <p:nvPr userDrawn="1"/>
          </p:nvSpPr>
          <p:spPr bwMode="auto">
            <a:xfrm>
              <a:off x="6886" y="2042"/>
              <a:ext cx="146"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5" name="Rectangle 461"/>
            <p:cNvSpPr>
              <a:spLocks noChangeArrowheads="1"/>
            </p:cNvSpPr>
            <p:nvPr userDrawn="1"/>
          </p:nvSpPr>
          <p:spPr bwMode="auto">
            <a:xfrm>
              <a:off x="6886" y="2101"/>
              <a:ext cx="146" cy="3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6" name="Freeform 462"/>
            <p:cNvSpPr>
              <a:spLocks/>
            </p:cNvSpPr>
            <p:nvPr userDrawn="1"/>
          </p:nvSpPr>
          <p:spPr bwMode="auto">
            <a:xfrm>
              <a:off x="6886" y="2146"/>
              <a:ext cx="146"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7" name="Freeform 463"/>
            <p:cNvSpPr>
              <a:spLocks noEditPoints="1"/>
            </p:cNvSpPr>
            <p:nvPr userDrawn="1"/>
          </p:nvSpPr>
          <p:spPr bwMode="auto">
            <a:xfrm>
              <a:off x="6971" y="2507"/>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8" name="Freeform 464"/>
            <p:cNvSpPr>
              <a:spLocks noEditPoints="1"/>
            </p:cNvSpPr>
            <p:nvPr userDrawn="1"/>
          </p:nvSpPr>
          <p:spPr bwMode="auto">
            <a:xfrm>
              <a:off x="6857" y="1351"/>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9" name="Freeform 465"/>
            <p:cNvSpPr>
              <a:spLocks noEditPoints="1"/>
            </p:cNvSpPr>
            <p:nvPr userDrawn="1"/>
          </p:nvSpPr>
          <p:spPr bwMode="auto">
            <a:xfrm>
              <a:off x="3666" y="2489"/>
              <a:ext cx="168" cy="170"/>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0" name="Freeform 466"/>
            <p:cNvSpPr>
              <a:spLocks/>
            </p:cNvSpPr>
            <p:nvPr userDrawn="1"/>
          </p:nvSpPr>
          <p:spPr bwMode="auto">
            <a:xfrm>
              <a:off x="6370" y="958"/>
              <a:ext cx="146" cy="45"/>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1" name="Rectangle 467"/>
            <p:cNvSpPr>
              <a:spLocks noChangeArrowheads="1"/>
            </p:cNvSpPr>
            <p:nvPr userDrawn="1"/>
          </p:nvSpPr>
          <p:spPr bwMode="auto">
            <a:xfrm>
              <a:off x="6370" y="1017"/>
              <a:ext cx="146" cy="3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2" name="Freeform 468"/>
            <p:cNvSpPr>
              <a:spLocks/>
            </p:cNvSpPr>
            <p:nvPr userDrawn="1"/>
          </p:nvSpPr>
          <p:spPr bwMode="auto">
            <a:xfrm>
              <a:off x="6370" y="1062"/>
              <a:ext cx="146" cy="45"/>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3" name="Freeform 469"/>
            <p:cNvSpPr>
              <a:spLocks noEditPoints="1"/>
            </p:cNvSpPr>
            <p:nvPr userDrawn="1"/>
          </p:nvSpPr>
          <p:spPr bwMode="auto">
            <a:xfrm>
              <a:off x="7574" y="2854"/>
              <a:ext cx="169"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4" name="Freeform 470"/>
            <p:cNvSpPr>
              <a:spLocks noEditPoints="1"/>
            </p:cNvSpPr>
            <p:nvPr userDrawn="1"/>
          </p:nvSpPr>
          <p:spPr bwMode="auto">
            <a:xfrm>
              <a:off x="7570" y="1470"/>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5" name="Freeform 471"/>
            <p:cNvSpPr>
              <a:spLocks noEditPoints="1"/>
            </p:cNvSpPr>
            <p:nvPr userDrawn="1"/>
          </p:nvSpPr>
          <p:spPr bwMode="auto">
            <a:xfrm>
              <a:off x="7126" y="2738"/>
              <a:ext cx="167" cy="168"/>
            </a:xfrm>
            <a:custGeom>
              <a:avLst/>
              <a:gdLst>
                <a:gd name="T0" fmla="*/ 114 w 167"/>
                <a:gd name="T1" fmla="*/ 75 h 168"/>
                <a:gd name="T2" fmla="*/ 52 w 167"/>
                <a:gd name="T3" fmla="*/ 75 h 168"/>
                <a:gd name="T4" fmla="*/ 52 w 167"/>
                <a:gd name="T5" fmla="*/ 67 h 168"/>
                <a:gd name="T6" fmla="*/ 114 w 167"/>
                <a:gd name="T7" fmla="*/ 67 h 168"/>
                <a:gd name="T8" fmla="*/ 114 w 167"/>
                <a:gd name="T9" fmla="*/ 75 h 168"/>
                <a:gd name="T10" fmla="*/ 114 w 167"/>
                <a:gd name="T11" fmla="*/ 95 h 168"/>
                <a:gd name="T12" fmla="*/ 52 w 167"/>
                <a:gd name="T13" fmla="*/ 95 h 168"/>
                <a:gd name="T14" fmla="*/ 52 w 167"/>
                <a:gd name="T15" fmla="*/ 104 h 168"/>
                <a:gd name="T16" fmla="*/ 114 w 167"/>
                <a:gd name="T17" fmla="*/ 104 h 168"/>
                <a:gd name="T18" fmla="*/ 114 w 167"/>
                <a:gd name="T19" fmla="*/ 95 h 168"/>
                <a:gd name="T20" fmla="*/ 114 w 167"/>
                <a:gd name="T21" fmla="*/ 38 h 168"/>
                <a:gd name="T22" fmla="*/ 52 w 167"/>
                <a:gd name="T23" fmla="*/ 38 h 168"/>
                <a:gd name="T24" fmla="*/ 52 w 167"/>
                <a:gd name="T25" fmla="*/ 47 h 168"/>
                <a:gd name="T26" fmla="*/ 114 w 167"/>
                <a:gd name="T27" fmla="*/ 47 h 168"/>
                <a:gd name="T28" fmla="*/ 114 w 167"/>
                <a:gd name="T29" fmla="*/ 38 h 168"/>
                <a:gd name="T30" fmla="*/ 114 w 167"/>
                <a:gd name="T31" fmla="*/ 126 h 168"/>
                <a:gd name="T32" fmla="*/ 52 w 167"/>
                <a:gd name="T33" fmla="*/ 126 h 168"/>
                <a:gd name="T34" fmla="*/ 52 w 167"/>
                <a:gd name="T35" fmla="*/ 132 h 168"/>
                <a:gd name="T36" fmla="*/ 114 w 167"/>
                <a:gd name="T37" fmla="*/ 132 h 168"/>
                <a:gd name="T38" fmla="*/ 114 w 167"/>
                <a:gd name="T39" fmla="*/ 126 h 168"/>
                <a:gd name="T40" fmla="*/ 167 w 167"/>
                <a:gd name="T41" fmla="*/ 168 h 168"/>
                <a:gd name="T42" fmla="*/ 0 w 167"/>
                <a:gd name="T43" fmla="*/ 168 h 168"/>
                <a:gd name="T44" fmla="*/ 0 w 167"/>
                <a:gd name="T45" fmla="*/ 0 h 168"/>
                <a:gd name="T46" fmla="*/ 167 w 167"/>
                <a:gd name="T47" fmla="*/ 0 h 168"/>
                <a:gd name="T48" fmla="*/ 167 w 167"/>
                <a:gd name="T49" fmla="*/ 168 h 168"/>
                <a:gd name="T50" fmla="*/ 159 w 167"/>
                <a:gd name="T51" fmla="*/ 8 h 168"/>
                <a:gd name="T52" fmla="*/ 6 w 167"/>
                <a:gd name="T53" fmla="*/ 8 h 168"/>
                <a:gd name="T54" fmla="*/ 6 w 167"/>
                <a:gd name="T55" fmla="*/ 161 h 168"/>
                <a:gd name="T56" fmla="*/ 159 w 167"/>
                <a:gd name="T57" fmla="*/ 161 h 168"/>
                <a:gd name="T58" fmla="*/ 159 w 167"/>
                <a:gd name="T59"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68">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6" name="Freeform 472"/>
            <p:cNvSpPr>
              <a:spLocks noEditPoints="1"/>
            </p:cNvSpPr>
            <p:nvPr userDrawn="1"/>
          </p:nvSpPr>
          <p:spPr bwMode="auto">
            <a:xfrm>
              <a:off x="7367" y="781"/>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7" name="Rectangle 473"/>
            <p:cNvSpPr>
              <a:spLocks noChangeArrowheads="1"/>
            </p:cNvSpPr>
            <p:nvPr userDrawn="1"/>
          </p:nvSpPr>
          <p:spPr bwMode="auto">
            <a:xfrm>
              <a:off x="7367" y="876"/>
              <a:ext cx="170" cy="1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8" name="Rectangle 474"/>
            <p:cNvSpPr>
              <a:spLocks noChangeArrowheads="1"/>
            </p:cNvSpPr>
            <p:nvPr userDrawn="1"/>
          </p:nvSpPr>
          <p:spPr bwMode="auto">
            <a:xfrm>
              <a:off x="7367" y="907"/>
              <a:ext cx="170" cy="1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9" name="Rectangle 475"/>
            <p:cNvSpPr>
              <a:spLocks noChangeArrowheads="1"/>
            </p:cNvSpPr>
            <p:nvPr userDrawn="1"/>
          </p:nvSpPr>
          <p:spPr bwMode="auto">
            <a:xfrm>
              <a:off x="7367" y="939"/>
              <a:ext cx="170" cy="1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0" name="Freeform 476"/>
            <p:cNvSpPr>
              <a:spLocks noEditPoints="1"/>
            </p:cNvSpPr>
            <p:nvPr userDrawn="1"/>
          </p:nvSpPr>
          <p:spPr bwMode="auto">
            <a:xfrm>
              <a:off x="3454" y="1395"/>
              <a:ext cx="759" cy="756"/>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1" name="Freeform 477"/>
            <p:cNvSpPr>
              <a:spLocks/>
            </p:cNvSpPr>
            <p:nvPr userDrawn="1"/>
          </p:nvSpPr>
          <p:spPr bwMode="auto">
            <a:xfrm>
              <a:off x="3550" y="1531"/>
              <a:ext cx="567" cy="502"/>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2" name="Freeform 478"/>
            <p:cNvSpPr>
              <a:spLocks/>
            </p:cNvSpPr>
            <p:nvPr userDrawn="1"/>
          </p:nvSpPr>
          <p:spPr bwMode="auto">
            <a:xfrm>
              <a:off x="886" y="1833"/>
              <a:ext cx="124" cy="96"/>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3" name="Freeform 479"/>
            <p:cNvSpPr>
              <a:spLocks/>
            </p:cNvSpPr>
            <p:nvPr userDrawn="1"/>
          </p:nvSpPr>
          <p:spPr bwMode="auto">
            <a:xfrm>
              <a:off x="869" y="1793"/>
              <a:ext cx="53"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4" name="Freeform 480"/>
            <p:cNvSpPr>
              <a:spLocks/>
            </p:cNvSpPr>
            <p:nvPr userDrawn="1"/>
          </p:nvSpPr>
          <p:spPr bwMode="auto">
            <a:xfrm>
              <a:off x="837" y="1818"/>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5" name="Freeform 481"/>
            <p:cNvSpPr>
              <a:spLocks/>
            </p:cNvSpPr>
            <p:nvPr userDrawn="1"/>
          </p:nvSpPr>
          <p:spPr bwMode="auto">
            <a:xfrm>
              <a:off x="879" y="1761"/>
              <a:ext cx="164" cy="160"/>
            </a:xfrm>
            <a:custGeom>
              <a:avLst/>
              <a:gdLst>
                <a:gd name="T0" fmla="*/ 78 w 98"/>
                <a:gd name="T1" fmla="*/ 95 h 95"/>
                <a:gd name="T2" fmla="*/ 75 w 98"/>
                <a:gd name="T3" fmla="*/ 92 h 95"/>
                <a:gd name="T4" fmla="*/ 85 w 98"/>
                <a:gd name="T5" fmla="*/ 74 h 95"/>
                <a:gd name="T6" fmla="*/ 51 w 98"/>
                <a:gd name="T7" fmla="*/ 10 h 95"/>
                <a:gd name="T8" fmla="*/ 3 w 98"/>
                <a:gd name="T9" fmla="*/ 19 h 95"/>
                <a:gd name="T10" fmla="*/ 0 w 98"/>
                <a:gd name="T11" fmla="*/ 16 h 95"/>
                <a:gd name="T12" fmla="*/ 52 w 98"/>
                <a:gd name="T13" fmla="*/ 5 h 95"/>
                <a:gd name="T14" fmla="*/ 89 w 98"/>
                <a:gd name="T15" fmla="*/ 75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6"/>
                    <a:pt x="82" y="80"/>
                    <a:pt x="85" y="74"/>
                  </a:cubicBezTo>
                  <a:cubicBezTo>
                    <a:pt x="93" y="47"/>
                    <a:pt x="78" y="18"/>
                    <a:pt x="51" y="10"/>
                  </a:cubicBezTo>
                  <a:cubicBezTo>
                    <a:pt x="34" y="5"/>
                    <a:pt x="16" y="8"/>
                    <a:pt x="3" y="19"/>
                  </a:cubicBezTo>
                  <a:cubicBezTo>
                    <a:pt x="0" y="16"/>
                    <a:pt x="0" y="16"/>
                    <a:pt x="0" y="16"/>
                  </a:cubicBezTo>
                  <a:cubicBezTo>
                    <a:pt x="15" y="3"/>
                    <a:pt x="34" y="0"/>
                    <a:pt x="52" y="5"/>
                  </a:cubicBezTo>
                  <a:cubicBezTo>
                    <a:pt x="82" y="14"/>
                    <a:pt x="98" y="46"/>
                    <a:pt x="89" y="75"/>
                  </a:cubicBezTo>
                  <a:cubicBezTo>
                    <a:pt x="87" y="82"/>
                    <a:pt x="83" y="89"/>
                    <a:pt x="78" y="9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6" name="Freeform 482"/>
            <p:cNvSpPr>
              <a:spLocks/>
            </p:cNvSpPr>
            <p:nvPr userDrawn="1"/>
          </p:nvSpPr>
          <p:spPr bwMode="auto">
            <a:xfrm>
              <a:off x="1332" y="781"/>
              <a:ext cx="341" cy="76"/>
            </a:xfrm>
            <a:custGeom>
              <a:avLst/>
              <a:gdLst>
                <a:gd name="T0" fmla="*/ 0 w 341"/>
                <a:gd name="T1" fmla="*/ 76 h 76"/>
                <a:gd name="T2" fmla="*/ 0 w 341"/>
                <a:gd name="T3" fmla="*/ 68 h 76"/>
                <a:gd name="T4" fmla="*/ 339 w 341"/>
                <a:gd name="T5" fmla="*/ 0 h 76"/>
                <a:gd name="T6" fmla="*/ 341 w 341"/>
                <a:gd name="T7" fmla="*/ 9 h 76"/>
                <a:gd name="T8" fmla="*/ 0 w 341"/>
                <a:gd name="T9" fmla="*/ 76 h 76"/>
              </a:gdLst>
              <a:ahLst/>
              <a:cxnLst>
                <a:cxn ang="0">
                  <a:pos x="T0" y="T1"/>
                </a:cxn>
                <a:cxn ang="0">
                  <a:pos x="T2" y="T3"/>
                </a:cxn>
                <a:cxn ang="0">
                  <a:pos x="T4" y="T5"/>
                </a:cxn>
                <a:cxn ang="0">
                  <a:pos x="T6" y="T7"/>
                </a:cxn>
                <a:cxn ang="0">
                  <a:pos x="T8" y="T9"/>
                </a:cxn>
              </a:cxnLst>
              <a:rect l="0" t="0" r="r" b="b"/>
              <a:pathLst>
                <a:path w="341" h="76">
                  <a:moveTo>
                    <a:pt x="0" y="76"/>
                  </a:moveTo>
                  <a:lnTo>
                    <a:pt x="0" y="68"/>
                  </a:lnTo>
                  <a:lnTo>
                    <a:pt x="339" y="0"/>
                  </a:lnTo>
                  <a:lnTo>
                    <a:pt x="341" y="9"/>
                  </a:lnTo>
                  <a:lnTo>
                    <a:pt x="0" y="7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7" name="Freeform 483"/>
            <p:cNvSpPr>
              <a:spLocks/>
            </p:cNvSpPr>
            <p:nvPr userDrawn="1"/>
          </p:nvSpPr>
          <p:spPr bwMode="auto">
            <a:xfrm>
              <a:off x="1282" y="847"/>
              <a:ext cx="132" cy="82"/>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8" name="Freeform 484"/>
            <p:cNvSpPr>
              <a:spLocks/>
            </p:cNvSpPr>
            <p:nvPr userDrawn="1"/>
          </p:nvSpPr>
          <p:spPr bwMode="auto">
            <a:xfrm>
              <a:off x="1273" y="790"/>
              <a:ext cx="68" cy="75"/>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9" name="Freeform 485"/>
            <p:cNvSpPr>
              <a:spLocks/>
            </p:cNvSpPr>
            <p:nvPr userDrawn="1"/>
          </p:nvSpPr>
          <p:spPr bwMode="auto">
            <a:xfrm>
              <a:off x="1241" y="802"/>
              <a:ext cx="41" cy="122"/>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0" name="Freeform 486"/>
            <p:cNvSpPr>
              <a:spLocks/>
            </p:cNvSpPr>
            <p:nvPr userDrawn="1"/>
          </p:nvSpPr>
          <p:spPr bwMode="auto">
            <a:xfrm>
              <a:off x="1300" y="761"/>
              <a:ext cx="151" cy="172"/>
            </a:xfrm>
            <a:custGeom>
              <a:avLst/>
              <a:gdLst>
                <a:gd name="T0" fmla="*/ 60 w 90"/>
                <a:gd name="T1" fmla="*/ 102 h 102"/>
                <a:gd name="T2" fmla="*/ 57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0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0" y="102"/>
                  </a:moveTo>
                  <a:cubicBezTo>
                    <a:pt x="57" y="98"/>
                    <a:pt x="57" y="98"/>
                    <a:pt x="57" y="98"/>
                  </a:cubicBezTo>
                  <a:cubicBezTo>
                    <a:pt x="63" y="94"/>
                    <a:pt x="67" y="89"/>
                    <a:pt x="71" y="83"/>
                  </a:cubicBezTo>
                  <a:cubicBezTo>
                    <a:pt x="84" y="58"/>
                    <a:pt x="75" y="27"/>
                    <a:pt x="51" y="13"/>
                  </a:cubicBezTo>
                  <a:cubicBezTo>
                    <a:pt x="35" y="5"/>
                    <a:pt x="17" y="5"/>
                    <a:pt x="2" y="13"/>
                  </a:cubicBezTo>
                  <a:cubicBezTo>
                    <a:pt x="0" y="9"/>
                    <a:pt x="0" y="9"/>
                    <a:pt x="0" y="9"/>
                  </a:cubicBezTo>
                  <a:cubicBezTo>
                    <a:pt x="16" y="0"/>
                    <a:pt x="36" y="0"/>
                    <a:pt x="53" y="9"/>
                  </a:cubicBezTo>
                  <a:cubicBezTo>
                    <a:pt x="80" y="24"/>
                    <a:pt x="90" y="58"/>
                    <a:pt x="75" y="85"/>
                  </a:cubicBezTo>
                  <a:cubicBezTo>
                    <a:pt x="71" y="92"/>
                    <a:pt x="66" y="97"/>
                    <a:pt x="60" y="10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1" name="Freeform 487"/>
            <p:cNvSpPr>
              <a:spLocks/>
            </p:cNvSpPr>
            <p:nvPr userDrawn="1"/>
          </p:nvSpPr>
          <p:spPr bwMode="auto">
            <a:xfrm>
              <a:off x="577" y="2902"/>
              <a:ext cx="230" cy="283"/>
            </a:xfrm>
            <a:custGeom>
              <a:avLst/>
              <a:gdLst>
                <a:gd name="T0" fmla="*/ 223 w 230"/>
                <a:gd name="T1" fmla="*/ 283 h 283"/>
                <a:gd name="T2" fmla="*/ 0 w 230"/>
                <a:gd name="T3" fmla="*/ 5 h 283"/>
                <a:gd name="T4" fmla="*/ 6 w 230"/>
                <a:gd name="T5" fmla="*/ 0 h 283"/>
                <a:gd name="T6" fmla="*/ 230 w 230"/>
                <a:gd name="T7" fmla="*/ 278 h 283"/>
                <a:gd name="T8" fmla="*/ 223 w 230"/>
                <a:gd name="T9" fmla="*/ 283 h 283"/>
              </a:gdLst>
              <a:ahLst/>
              <a:cxnLst>
                <a:cxn ang="0">
                  <a:pos x="T0" y="T1"/>
                </a:cxn>
                <a:cxn ang="0">
                  <a:pos x="T2" y="T3"/>
                </a:cxn>
                <a:cxn ang="0">
                  <a:pos x="T4" y="T5"/>
                </a:cxn>
                <a:cxn ang="0">
                  <a:pos x="T6" y="T7"/>
                </a:cxn>
                <a:cxn ang="0">
                  <a:pos x="T8" y="T9"/>
                </a:cxn>
              </a:cxnLst>
              <a:rect l="0" t="0" r="r" b="b"/>
              <a:pathLst>
                <a:path w="230" h="283">
                  <a:moveTo>
                    <a:pt x="223" y="283"/>
                  </a:moveTo>
                  <a:lnTo>
                    <a:pt x="0" y="5"/>
                  </a:lnTo>
                  <a:lnTo>
                    <a:pt x="6" y="0"/>
                  </a:lnTo>
                  <a:lnTo>
                    <a:pt x="230" y="278"/>
                  </a:lnTo>
                  <a:lnTo>
                    <a:pt x="223" y="28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2" name="Freeform 488"/>
            <p:cNvSpPr>
              <a:spLocks/>
            </p:cNvSpPr>
            <p:nvPr userDrawn="1"/>
          </p:nvSpPr>
          <p:spPr bwMode="auto">
            <a:xfrm>
              <a:off x="318" y="2906"/>
              <a:ext cx="255" cy="168"/>
            </a:xfrm>
            <a:custGeom>
              <a:avLst/>
              <a:gdLst>
                <a:gd name="T0" fmla="*/ 5 w 255"/>
                <a:gd name="T1" fmla="*/ 168 h 168"/>
                <a:gd name="T2" fmla="*/ 0 w 255"/>
                <a:gd name="T3" fmla="*/ 161 h 168"/>
                <a:gd name="T4" fmla="*/ 250 w 255"/>
                <a:gd name="T5" fmla="*/ 0 h 168"/>
                <a:gd name="T6" fmla="*/ 255 w 255"/>
                <a:gd name="T7" fmla="*/ 6 h 168"/>
                <a:gd name="T8" fmla="*/ 5 w 255"/>
                <a:gd name="T9" fmla="*/ 168 h 168"/>
              </a:gdLst>
              <a:ahLst/>
              <a:cxnLst>
                <a:cxn ang="0">
                  <a:pos x="T0" y="T1"/>
                </a:cxn>
                <a:cxn ang="0">
                  <a:pos x="T2" y="T3"/>
                </a:cxn>
                <a:cxn ang="0">
                  <a:pos x="T4" y="T5"/>
                </a:cxn>
                <a:cxn ang="0">
                  <a:pos x="T6" y="T7"/>
                </a:cxn>
                <a:cxn ang="0">
                  <a:pos x="T8" y="T9"/>
                </a:cxn>
              </a:cxnLst>
              <a:rect l="0" t="0" r="r" b="b"/>
              <a:pathLst>
                <a:path w="255" h="168">
                  <a:moveTo>
                    <a:pt x="5" y="168"/>
                  </a:moveTo>
                  <a:lnTo>
                    <a:pt x="0" y="161"/>
                  </a:lnTo>
                  <a:lnTo>
                    <a:pt x="250" y="0"/>
                  </a:lnTo>
                  <a:lnTo>
                    <a:pt x="255" y="6"/>
                  </a:lnTo>
                  <a:lnTo>
                    <a:pt x="5" y="16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3" name="Freeform 489"/>
            <p:cNvSpPr>
              <a:spLocks/>
            </p:cNvSpPr>
            <p:nvPr userDrawn="1"/>
          </p:nvSpPr>
          <p:spPr bwMode="auto">
            <a:xfrm>
              <a:off x="504" y="2879"/>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4" name="Freeform 490"/>
            <p:cNvSpPr>
              <a:spLocks/>
            </p:cNvSpPr>
            <p:nvPr userDrawn="1"/>
          </p:nvSpPr>
          <p:spPr bwMode="auto">
            <a:xfrm>
              <a:off x="533" y="2844"/>
              <a:ext cx="99" cy="35"/>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5" name="Freeform 491"/>
            <p:cNvSpPr>
              <a:spLocks/>
            </p:cNvSpPr>
            <p:nvPr userDrawn="1"/>
          </p:nvSpPr>
          <p:spPr bwMode="auto">
            <a:xfrm>
              <a:off x="484" y="2820"/>
              <a:ext cx="103"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6" name="Freeform 492"/>
            <p:cNvSpPr>
              <a:spLocks/>
            </p:cNvSpPr>
            <p:nvPr userDrawn="1"/>
          </p:nvSpPr>
          <p:spPr bwMode="auto">
            <a:xfrm>
              <a:off x="541" y="2833"/>
              <a:ext cx="130" cy="175"/>
            </a:xfrm>
            <a:custGeom>
              <a:avLst/>
              <a:gdLst>
                <a:gd name="T0" fmla="*/ 20 w 77"/>
                <a:gd name="T1" fmla="*/ 104 h 104"/>
                <a:gd name="T2" fmla="*/ 0 w 77"/>
                <a:gd name="T3" fmla="*/ 100 h 104"/>
                <a:gd name="T4" fmla="*/ 1 w 77"/>
                <a:gd name="T5" fmla="*/ 95 h 104"/>
                <a:gd name="T6" fmla="*/ 21 w 77"/>
                <a:gd name="T7" fmla="*/ 99 h 104"/>
                <a:gd name="T8" fmla="*/ 71 w 77"/>
                <a:gd name="T9" fmla="*/ 46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2"/>
                    <a:pt x="0" y="100"/>
                  </a:cubicBezTo>
                  <a:cubicBezTo>
                    <a:pt x="1" y="95"/>
                    <a:pt x="1" y="95"/>
                    <a:pt x="1" y="95"/>
                  </a:cubicBezTo>
                  <a:cubicBezTo>
                    <a:pt x="8" y="98"/>
                    <a:pt x="14" y="99"/>
                    <a:pt x="21" y="99"/>
                  </a:cubicBezTo>
                  <a:cubicBezTo>
                    <a:pt x="50" y="98"/>
                    <a:pt x="72" y="74"/>
                    <a:pt x="71" y="46"/>
                  </a:cubicBezTo>
                  <a:cubicBezTo>
                    <a:pt x="70"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7" name="Freeform 493"/>
            <p:cNvSpPr>
              <a:spLocks/>
            </p:cNvSpPr>
            <p:nvPr userDrawn="1"/>
          </p:nvSpPr>
          <p:spPr bwMode="auto">
            <a:xfrm>
              <a:off x="7772" y="1929"/>
              <a:ext cx="299" cy="239"/>
            </a:xfrm>
            <a:custGeom>
              <a:avLst/>
              <a:gdLst>
                <a:gd name="T0" fmla="*/ 294 w 299"/>
                <a:gd name="T1" fmla="*/ 239 h 239"/>
                <a:gd name="T2" fmla="*/ 0 w 299"/>
                <a:gd name="T3" fmla="*/ 7 h 239"/>
                <a:gd name="T4" fmla="*/ 5 w 299"/>
                <a:gd name="T5" fmla="*/ 0 h 239"/>
                <a:gd name="T6" fmla="*/ 299 w 299"/>
                <a:gd name="T7" fmla="*/ 234 h 239"/>
                <a:gd name="T8" fmla="*/ 294 w 299"/>
                <a:gd name="T9" fmla="*/ 239 h 239"/>
              </a:gdLst>
              <a:ahLst/>
              <a:cxnLst>
                <a:cxn ang="0">
                  <a:pos x="T0" y="T1"/>
                </a:cxn>
                <a:cxn ang="0">
                  <a:pos x="T2" y="T3"/>
                </a:cxn>
                <a:cxn ang="0">
                  <a:pos x="T4" y="T5"/>
                </a:cxn>
                <a:cxn ang="0">
                  <a:pos x="T6" y="T7"/>
                </a:cxn>
                <a:cxn ang="0">
                  <a:pos x="T8" y="T9"/>
                </a:cxn>
              </a:cxnLst>
              <a:rect l="0" t="0" r="r" b="b"/>
              <a:pathLst>
                <a:path w="299" h="239">
                  <a:moveTo>
                    <a:pt x="294" y="239"/>
                  </a:moveTo>
                  <a:lnTo>
                    <a:pt x="0" y="7"/>
                  </a:lnTo>
                  <a:lnTo>
                    <a:pt x="5" y="0"/>
                  </a:lnTo>
                  <a:lnTo>
                    <a:pt x="299" y="234"/>
                  </a:lnTo>
                  <a:lnTo>
                    <a:pt x="294" y="23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8" name="Freeform 494"/>
            <p:cNvSpPr>
              <a:spLocks/>
            </p:cNvSpPr>
            <p:nvPr userDrawn="1"/>
          </p:nvSpPr>
          <p:spPr bwMode="auto">
            <a:xfrm>
              <a:off x="8005" y="2144"/>
              <a:ext cx="125" cy="100"/>
            </a:xfrm>
            <a:custGeom>
              <a:avLst/>
              <a:gdLst>
                <a:gd name="T0" fmla="*/ 31 w 74"/>
                <a:gd name="T1" fmla="*/ 57 h 59"/>
                <a:gd name="T2" fmla="*/ 19 w 74"/>
                <a:gd name="T3" fmla="*/ 55 h 59"/>
                <a:gd name="T4" fmla="*/ 0 w 74"/>
                <a:gd name="T5" fmla="*/ 42 h 59"/>
                <a:gd name="T6" fmla="*/ 2 w 74"/>
                <a:gd name="T7" fmla="*/ 41 h 59"/>
                <a:gd name="T8" fmla="*/ 20 w 74"/>
                <a:gd name="T9" fmla="*/ 52 h 59"/>
                <a:gd name="T10" fmla="*/ 68 w 74"/>
                <a:gd name="T11" fmla="*/ 27 h 59"/>
                <a:gd name="T12" fmla="*/ 67 w 74"/>
                <a:gd name="T13" fmla="*/ 1 h 59"/>
                <a:gd name="T14" fmla="*/ 69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40" y="59"/>
                    <a:pt x="62" y="47"/>
                    <a:pt x="68" y="27"/>
                  </a:cubicBezTo>
                  <a:cubicBezTo>
                    <a:pt x="71" y="19"/>
                    <a:pt x="70" y="9"/>
                    <a:pt x="67" y="1"/>
                  </a:cubicBezTo>
                  <a:cubicBezTo>
                    <a:pt x="69" y="0"/>
                    <a:pt x="69" y="0"/>
                    <a:pt x="69"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9" name="Freeform 495"/>
            <p:cNvSpPr>
              <a:spLocks/>
            </p:cNvSpPr>
            <p:nvPr userDrawn="1"/>
          </p:nvSpPr>
          <p:spPr bwMode="auto">
            <a:xfrm>
              <a:off x="7987" y="2104"/>
              <a:ext cx="55" cy="87"/>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0" name="Freeform 496"/>
            <p:cNvSpPr>
              <a:spLocks/>
            </p:cNvSpPr>
            <p:nvPr userDrawn="1"/>
          </p:nvSpPr>
          <p:spPr bwMode="auto">
            <a:xfrm>
              <a:off x="7957" y="2129"/>
              <a:ext cx="53"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1" name="Freeform 497"/>
            <p:cNvSpPr>
              <a:spLocks/>
            </p:cNvSpPr>
            <p:nvPr userDrawn="1"/>
          </p:nvSpPr>
          <p:spPr bwMode="auto">
            <a:xfrm>
              <a:off x="7999" y="2070"/>
              <a:ext cx="156" cy="160"/>
            </a:xfrm>
            <a:custGeom>
              <a:avLst/>
              <a:gdLst>
                <a:gd name="T0" fmla="*/ 78 w 93"/>
                <a:gd name="T1" fmla="*/ 95 h 95"/>
                <a:gd name="T2" fmla="*/ 75 w 93"/>
                <a:gd name="T3" fmla="*/ 92 h 95"/>
                <a:gd name="T4" fmla="*/ 84 w 93"/>
                <a:gd name="T5" fmla="*/ 74 h 95"/>
                <a:gd name="T6" fmla="*/ 81 w 93"/>
                <a:gd name="T7" fmla="*/ 36 h 95"/>
                <a:gd name="T8" fmla="*/ 51 w 93"/>
                <a:gd name="T9" fmla="*/ 11 h 95"/>
                <a:gd name="T10" fmla="*/ 3 w 93"/>
                <a:gd name="T11" fmla="*/ 20 h 95"/>
                <a:gd name="T12" fmla="*/ 0 w 93"/>
                <a:gd name="T13" fmla="*/ 16 h 95"/>
                <a:gd name="T14" fmla="*/ 52 w 93"/>
                <a:gd name="T15" fmla="*/ 6 h 95"/>
                <a:gd name="T16" fmla="*/ 85 w 93"/>
                <a:gd name="T17" fmla="*/ 33 h 95"/>
                <a:gd name="T18" fmla="*/ 89 w 93"/>
                <a:gd name="T19" fmla="*/ 76 h 95"/>
                <a:gd name="T20" fmla="*/ 78 w 93"/>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5">
                  <a:moveTo>
                    <a:pt x="78" y="95"/>
                  </a:moveTo>
                  <a:cubicBezTo>
                    <a:pt x="75" y="92"/>
                    <a:pt x="75" y="92"/>
                    <a:pt x="75" y="92"/>
                  </a:cubicBezTo>
                  <a:cubicBezTo>
                    <a:pt x="79" y="87"/>
                    <a:pt x="82" y="81"/>
                    <a:pt x="84" y="74"/>
                  </a:cubicBezTo>
                  <a:cubicBezTo>
                    <a:pt x="88" y="61"/>
                    <a:pt x="87" y="48"/>
                    <a:pt x="81" y="36"/>
                  </a:cubicBezTo>
                  <a:cubicBezTo>
                    <a:pt x="74" y="23"/>
                    <a:pt x="64" y="15"/>
                    <a:pt x="51" y="11"/>
                  </a:cubicBezTo>
                  <a:cubicBezTo>
                    <a:pt x="34" y="5"/>
                    <a:pt x="16" y="9"/>
                    <a:pt x="3" y="20"/>
                  </a:cubicBezTo>
                  <a:cubicBezTo>
                    <a:pt x="0" y="16"/>
                    <a:pt x="0" y="16"/>
                    <a:pt x="0" y="16"/>
                  </a:cubicBezTo>
                  <a:cubicBezTo>
                    <a:pt x="14" y="4"/>
                    <a:pt x="34" y="0"/>
                    <a:pt x="52" y="6"/>
                  </a:cubicBezTo>
                  <a:cubicBezTo>
                    <a:pt x="66" y="10"/>
                    <a:pt x="78" y="20"/>
                    <a:pt x="85" y="33"/>
                  </a:cubicBezTo>
                  <a:cubicBezTo>
                    <a:pt x="92" y="47"/>
                    <a:pt x="93" y="62"/>
                    <a:pt x="89" y="76"/>
                  </a:cubicBezTo>
                  <a:cubicBezTo>
                    <a:pt x="87" y="83"/>
                    <a:pt x="83" y="90"/>
                    <a:pt x="78" y="9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2" name="Freeform 498"/>
            <p:cNvSpPr>
              <a:spLocks/>
            </p:cNvSpPr>
            <p:nvPr userDrawn="1"/>
          </p:nvSpPr>
          <p:spPr bwMode="auto">
            <a:xfrm>
              <a:off x="3875" y="597"/>
              <a:ext cx="133" cy="731"/>
            </a:xfrm>
            <a:custGeom>
              <a:avLst/>
              <a:gdLst>
                <a:gd name="T0" fmla="*/ 9 w 133"/>
                <a:gd name="T1" fmla="*/ 731 h 731"/>
                <a:gd name="T2" fmla="*/ 0 w 133"/>
                <a:gd name="T3" fmla="*/ 731 h 731"/>
                <a:gd name="T4" fmla="*/ 126 w 133"/>
                <a:gd name="T5" fmla="*/ 0 h 731"/>
                <a:gd name="T6" fmla="*/ 133 w 133"/>
                <a:gd name="T7" fmla="*/ 1 h 731"/>
                <a:gd name="T8" fmla="*/ 9 w 133"/>
                <a:gd name="T9" fmla="*/ 731 h 731"/>
              </a:gdLst>
              <a:ahLst/>
              <a:cxnLst>
                <a:cxn ang="0">
                  <a:pos x="T0" y="T1"/>
                </a:cxn>
                <a:cxn ang="0">
                  <a:pos x="T2" y="T3"/>
                </a:cxn>
                <a:cxn ang="0">
                  <a:pos x="T4" y="T5"/>
                </a:cxn>
                <a:cxn ang="0">
                  <a:pos x="T6" y="T7"/>
                </a:cxn>
                <a:cxn ang="0">
                  <a:pos x="T8" y="T9"/>
                </a:cxn>
              </a:cxnLst>
              <a:rect l="0" t="0" r="r" b="b"/>
              <a:pathLst>
                <a:path w="133" h="731">
                  <a:moveTo>
                    <a:pt x="9" y="731"/>
                  </a:moveTo>
                  <a:lnTo>
                    <a:pt x="0" y="731"/>
                  </a:lnTo>
                  <a:lnTo>
                    <a:pt x="126" y="0"/>
                  </a:lnTo>
                  <a:lnTo>
                    <a:pt x="133" y="1"/>
                  </a:lnTo>
                  <a:lnTo>
                    <a:pt x="9" y="73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3" name="Freeform 499"/>
            <p:cNvSpPr>
              <a:spLocks/>
            </p:cNvSpPr>
            <p:nvPr userDrawn="1"/>
          </p:nvSpPr>
          <p:spPr bwMode="auto">
            <a:xfrm>
              <a:off x="3620" y="1003"/>
              <a:ext cx="116" cy="340"/>
            </a:xfrm>
            <a:custGeom>
              <a:avLst/>
              <a:gdLst>
                <a:gd name="T0" fmla="*/ 108 w 116"/>
                <a:gd name="T1" fmla="*/ 340 h 340"/>
                <a:gd name="T2" fmla="*/ 0 w 116"/>
                <a:gd name="T3" fmla="*/ 4 h 340"/>
                <a:gd name="T4" fmla="*/ 9 w 116"/>
                <a:gd name="T5" fmla="*/ 0 h 340"/>
                <a:gd name="T6" fmla="*/ 116 w 116"/>
                <a:gd name="T7" fmla="*/ 336 h 340"/>
                <a:gd name="T8" fmla="*/ 108 w 116"/>
                <a:gd name="T9" fmla="*/ 340 h 340"/>
              </a:gdLst>
              <a:ahLst/>
              <a:cxnLst>
                <a:cxn ang="0">
                  <a:pos x="T0" y="T1"/>
                </a:cxn>
                <a:cxn ang="0">
                  <a:pos x="T2" y="T3"/>
                </a:cxn>
                <a:cxn ang="0">
                  <a:pos x="T4" y="T5"/>
                </a:cxn>
                <a:cxn ang="0">
                  <a:pos x="T6" y="T7"/>
                </a:cxn>
                <a:cxn ang="0">
                  <a:pos x="T8" y="T9"/>
                </a:cxn>
              </a:cxnLst>
              <a:rect l="0" t="0" r="r" b="b"/>
              <a:pathLst>
                <a:path w="116" h="340">
                  <a:moveTo>
                    <a:pt x="108" y="340"/>
                  </a:moveTo>
                  <a:lnTo>
                    <a:pt x="0" y="4"/>
                  </a:lnTo>
                  <a:lnTo>
                    <a:pt x="9" y="0"/>
                  </a:lnTo>
                  <a:lnTo>
                    <a:pt x="116" y="336"/>
                  </a:lnTo>
                  <a:lnTo>
                    <a:pt x="108" y="34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4" name="Freeform 500"/>
            <p:cNvSpPr>
              <a:spLocks/>
            </p:cNvSpPr>
            <p:nvPr userDrawn="1"/>
          </p:nvSpPr>
          <p:spPr bwMode="auto">
            <a:xfrm>
              <a:off x="3741" y="2277"/>
              <a:ext cx="25" cy="215"/>
            </a:xfrm>
            <a:custGeom>
              <a:avLst/>
              <a:gdLst>
                <a:gd name="T0" fmla="*/ 9 w 25"/>
                <a:gd name="T1" fmla="*/ 215 h 215"/>
                <a:gd name="T2" fmla="*/ 0 w 25"/>
                <a:gd name="T3" fmla="*/ 215 h 215"/>
                <a:gd name="T4" fmla="*/ 19 w 25"/>
                <a:gd name="T5" fmla="*/ 0 h 215"/>
                <a:gd name="T6" fmla="*/ 25 w 25"/>
                <a:gd name="T7" fmla="*/ 0 h 215"/>
                <a:gd name="T8" fmla="*/ 9 w 25"/>
                <a:gd name="T9" fmla="*/ 215 h 215"/>
              </a:gdLst>
              <a:ahLst/>
              <a:cxnLst>
                <a:cxn ang="0">
                  <a:pos x="T0" y="T1"/>
                </a:cxn>
                <a:cxn ang="0">
                  <a:pos x="T2" y="T3"/>
                </a:cxn>
                <a:cxn ang="0">
                  <a:pos x="T4" y="T5"/>
                </a:cxn>
                <a:cxn ang="0">
                  <a:pos x="T6" y="T7"/>
                </a:cxn>
                <a:cxn ang="0">
                  <a:pos x="T8" y="T9"/>
                </a:cxn>
              </a:cxnLst>
              <a:rect l="0" t="0" r="r" b="b"/>
              <a:pathLst>
                <a:path w="25" h="215">
                  <a:moveTo>
                    <a:pt x="9" y="215"/>
                  </a:moveTo>
                  <a:lnTo>
                    <a:pt x="0" y="215"/>
                  </a:lnTo>
                  <a:lnTo>
                    <a:pt x="19" y="0"/>
                  </a:lnTo>
                  <a:lnTo>
                    <a:pt x="25" y="0"/>
                  </a:lnTo>
                  <a:lnTo>
                    <a:pt x="9" y="21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5" name="Freeform 501"/>
            <p:cNvSpPr>
              <a:spLocks/>
            </p:cNvSpPr>
            <p:nvPr userDrawn="1"/>
          </p:nvSpPr>
          <p:spPr bwMode="auto">
            <a:xfrm>
              <a:off x="6222" y="437"/>
              <a:ext cx="440" cy="185"/>
            </a:xfrm>
            <a:custGeom>
              <a:avLst/>
              <a:gdLst>
                <a:gd name="T0" fmla="*/ 437 w 440"/>
                <a:gd name="T1" fmla="*/ 185 h 185"/>
                <a:gd name="T2" fmla="*/ 0 w 440"/>
                <a:gd name="T3" fmla="*/ 7 h 185"/>
                <a:gd name="T4" fmla="*/ 4 w 440"/>
                <a:gd name="T5" fmla="*/ 0 h 185"/>
                <a:gd name="T6" fmla="*/ 440 w 440"/>
                <a:gd name="T7" fmla="*/ 178 h 185"/>
                <a:gd name="T8" fmla="*/ 437 w 440"/>
                <a:gd name="T9" fmla="*/ 185 h 185"/>
              </a:gdLst>
              <a:ahLst/>
              <a:cxnLst>
                <a:cxn ang="0">
                  <a:pos x="T0" y="T1"/>
                </a:cxn>
                <a:cxn ang="0">
                  <a:pos x="T2" y="T3"/>
                </a:cxn>
                <a:cxn ang="0">
                  <a:pos x="T4" y="T5"/>
                </a:cxn>
                <a:cxn ang="0">
                  <a:pos x="T6" y="T7"/>
                </a:cxn>
                <a:cxn ang="0">
                  <a:pos x="T8" y="T9"/>
                </a:cxn>
              </a:cxnLst>
              <a:rect l="0" t="0" r="r" b="b"/>
              <a:pathLst>
                <a:path w="440" h="185">
                  <a:moveTo>
                    <a:pt x="437" y="185"/>
                  </a:moveTo>
                  <a:lnTo>
                    <a:pt x="0" y="7"/>
                  </a:lnTo>
                  <a:lnTo>
                    <a:pt x="4" y="0"/>
                  </a:lnTo>
                  <a:lnTo>
                    <a:pt x="440" y="178"/>
                  </a:lnTo>
                  <a:lnTo>
                    <a:pt x="437" y="18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6" name="Freeform 502"/>
            <p:cNvSpPr>
              <a:spLocks/>
            </p:cNvSpPr>
            <p:nvPr userDrawn="1"/>
          </p:nvSpPr>
          <p:spPr bwMode="auto">
            <a:xfrm>
              <a:off x="6666" y="427"/>
              <a:ext cx="564" cy="201"/>
            </a:xfrm>
            <a:custGeom>
              <a:avLst/>
              <a:gdLst>
                <a:gd name="T0" fmla="*/ 3 w 564"/>
                <a:gd name="T1" fmla="*/ 201 h 201"/>
                <a:gd name="T2" fmla="*/ 0 w 564"/>
                <a:gd name="T3" fmla="*/ 195 h 201"/>
                <a:gd name="T4" fmla="*/ 560 w 564"/>
                <a:gd name="T5" fmla="*/ 0 h 201"/>
                <a:gd name="T6" fmla="*/ 564 w 564"/>
                <a:gd name="T7" fmla="*/ 7 h 201"/>
                <a:gd name="T8" fmla="*/ 3 w 564"/>
                <a:gd name="T9" fmla="*/ 201 h 201"/>
              </a:gdLst>
              <a:ahLst/>
              <a:cxnLst>
                <a:cxn ang="0">
                  <a:pos x="T0" y="T1"/>
                </a:cxn>
                <a:cxn ang="0">
                  <a:pos x="T2" y="T3"/>
                </a:cxn>
                <a:cxn ang="0">
                  <a:pos x="T4" y="T5"/>
                </a:cxn>
                <a:cxn ang="0">
                  <a:pos x="T6" y="T7"/>
                </a:cxn>
                <a:cxn ang="0">
                  <a:pos x="T8" y="T9"/>
                </a:cxn>
              </a:cxnLst>
              <a:rect l="0" t="0" r="r" b="b"/>
              <a:pathLst>
                <a:path w="564" h="201">
                  <a:moveTo>
                    <a:pt x="3" y="201"/>
                  </a:moveTo>
                  <a:lnTo>
                    <a:pt x="0" y="195"/>
                  </a:lnTo>
                  <a:lnTo>
                    <a:pt x="560" y="0"/>
                  </a:lnTo>
                  <a:lnTo>
                    <a:pt x="564" y="7"/>
                  </a:lnTo>
                  <a:lnTo>
                    <a:pt x="3" y="20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7" name="Freeform 503"/>
            <p:cNvSpPr>
              <a:spLocks/>
            </p:cNvSpPr>
            <p:nvPr userDrawn="1"/>
          </p:nvSpPr>
          <p:spPr bwMode="auto">
            <a:xfrm>
              <a:off x="6592" y="588"/>
              <a:ext cx="116"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8" name="Freeform 504"/>
            <p:cNvSpPr>
              <a:spLocks/>
            </p:cNvSpPr>
            <p:nvPr userDrawn="1"/>
          </p:nvSpPr>
          <p:spPr bwMode="auto">
            <a:xfrm>
              <a:off x="6620" y="555"/>
              <a:ext cx="99"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8" y="0"/>
                    <a:pt x="51" y="7"/>
                    <a:pt x="59" y="19"/>
                  </a:cubicBezTo>
                  <a:lnTo>
                    <a:pt x="56" y="2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9" name="Freeform 505"/>
            <p:cNvSpPr>
              <a:spLocks/>
            </p:cNvSpPr>
            <p:nvPr userDrawn="1"/>
          </p:nvSpPr>
          <p:spPr bwMode="auto">
            <a:xfrm>
              <a:off x="6572" y="529"/>
              <a:ext cx="102"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0" name="Freeform 506"/>
            <p:cNvSpPr>
              <a:spLocks/>
            </p:cNvSpPr>
            <p:nvPr userDrawn="1"/>
          </p:nvSpPr>
          <p:spPr bwMode="auto">
            <a:xfrm>
              <a:off x="6627" y="544"/>
              <a:ext cx="129"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22 w 77"/>
                <a:gd name="T19" fmla="*/ 103 h 103"/>
                <a:gd name="T20" fmla="*/ 21 w 77"/>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77"/>
                    <a:pt x="53" y="102"/>
                    <a:pt x="22" y="103"/>
                  </a:cubicBezTo>
                  <a:cubicBezTo>
                    <a:pt x="22" y="103"/>
                    <a:pt x="21" y="103"/>
                    <a:pt x="21" y="10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1" name="Freeform 507"/>
            <p:cNvSpPr>
              <a:spLocks noEditPoints="1"/>
            </p:cNvSpPr>
            <p:nvPr userDrawn="1"/>
          </p:nvSpPr>
          <p:spPr bwMode="auto">
            <a:xfrm>
              <a:off x="-123" y="197"/>
              <a:ext cx="147" cy="154"/>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2" name="Oval 508"/>
            <p:cNvSpPr>
              <a:spLocks noChangeArrowheads="1"/>
            </p:cNvSpPr>
            <p:nvPr userDrawn="1"/>
          </p:nvSpPr>
          <p:spPr bwMode="auto">
            <a:xfrm>
              <a:off x="-73" y="276"/>
              <a:ext cx="15" cy="15"/>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3" name="Freeform 509"/>
            <p:cNvSpPr>
              <a:spLocks/>
            </p:cNvSpPr>
            <p:nvPr userDrawn="1"/>
          </p:nvSpPr>
          <p:spPr bwMode="auto">
            <a:xfrm>
              <a:off x="5089" y="2299"/>
              <a:ext cx="99" cy="101"/>
            </a:xfrm>
            <a:custGeom>
              <a:avLst/>
              <a:gdLst>
                <a:gd name="T0" fmla="*/ 10 w 59"/>
                <a:gd name="T1" fmla="*/ 48 h 60"/>
                <a:gd name="T2" fmla="*/ 11 w 59"/>
                <a:gd name="T3" fmla="*/ 10 h 60"/>
                <a:gd name="T4" fmla="*/ 49 w 59"/>
                <a:gd name="T5" fmla="*/ 12 h 60"/>
                <a:gd name="T6" fmla="*/ 48 w 59"/>
                <a:gd name="T7" fmla="*/ 50 h 60"/>
                <a:gd name="T8" fmla="*/ 10 w 59"/>
                <a:gd name="T9" fmla="*/ 48 h 60"/>
              </a:gdLst>
              <a:ahLst/>
              <a:cxnLst>
                <a:cxn ang="0">
                  <a:pos x="T0" y="T1"/>
                </a:cxn>
                <a:cxn ang="0">
                  <a:pos x="T2" y="T3"/>
                </a:cxn>
                <a:cxn ang="0">
                  <a:pos x="T4" y="T5"/>
                </a:cxn>
                <a:cxn ang="0">
                  <a:pos x="T6" y="T7"/>
                </a:cxn>
                <a:cxn ang="0">
                  <a:pos x="T8" y="T9"/>
                </a:cxn>
              </a:cxnLst>
              <a:rect l="0" t="0" r="r" b="b"/>
              <a:pathLst>
                <a:path w="59" h="60">
                  <a:moveTo>
                    <a:pt x="10" y="48"/>
                  </a:moveTo>
                  <a:cubicBezTo>
                    <a:pt x="0" y="37"/>
                    <a:pt x="0" y="21"/>
                    <a:pt x="11" y="10"/>
                  </a:cubicBezTo>
                  <a:cubicBezTo>
                    <a:pt x="22" y="0"/>
                    <a:pt x="39" y="1"/>
                    <a:pt x="49" y="12"/>
                  </a:cubicBezTo>
                  <a:cubicBezTo>
                    <a:pt x="59" y="23"/>
                    <a:pt x="58" y="39"/>
                    <a:pt x="48" y="50"/>
                  </a:cubicBezTo>
                  <a:cubicBezTo>
                    <a:pt x="37" y="60"/>
                    <a:pt x="20" y="59"/>
                    <a:pt x="10" y="48"/>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4" name="Freeform 510"/>
            <p:cNvSpPr>
              <a:spLocks/>
            </p:cNvSpPr>
            <p:nvPr userDrawn="1"/>
          </p:nvSpPr>
          <p:spPr bwMode="auto">
            <a:xfrm>
              <a:off x="7267" y="2538"/>
              <a:ext cx="100" cy="101"/>
            </a:xfrm>
            <a:custGeom>
              <a:avLst/>
              <a:gdLst>
                <a:gd name="T0" fmla="*/ 56 w 60"/>
                <a:gd name="T1" fmla="*/ 38 h 60"/>
                <a:gd name="T2" fmla="*/ 22 w 60"/>
                <a:gd name="T3" fmla="*/ 55 h 60"/>
                <a:gd name="T4" fmla="*/ 4 w 60"/>
                <a:gd name="T5" fmla="*/ 22 h 60"/>
                <a:gd name="T6" fmla="*/ 38 w 60"/>
                <a:gd name="T7" fmla="*/ 4 h 60"/>
                <a:gd name="T8" fmla="*/ 56 w 60"/>
                <a:gd name="T9" fmla="*/ 38 h 60"/>
              </a:gdLst>
              <a:ahLst/>
              <a:cxnLst>
                <a:cxn ang="0">
                  <a:pos x="T0" y="T1"/>
                </a:cxn>
                <a:cxn ang="0">
                  <a:pos x="T2" y="T3"/>
                </a:cxn>
                <a:cxn ang="0">
                  <a:pos x="T4" y="T5"/>
                </a:cxn>
                <a:cxn ang="0">
                  <a:pos x="T6" y="T7"/>
                </a:cxn>
                <a:cxn ang="0">
                  <a:pos x="T8" y="T9"/>
                </a:cxn>
              </a:cxnLst>
              <a:rect l="0" t="0" r="r" b="b"/>
              <a:pathLst>
                <a:path w="60" h="60">
                  <a:moveTo>
                    <a:pt x="56" y="38"/>
                  </a:moveTo>
                  <a:cubicBezTo>
                    <a:pt x="51" y="52"/>
                    <a:pt x="36" y="60"/>
                    <a:pt x="22" y="55"/>
                  </a:cubicBezTo>
                  <a:cubicBezTo>
                    <a:pt x="8" y="51"/>
                    <a:pt x="0" y="36"/>
                    <a:pt x="4" y="22"/>
                  </a:cubicBezTo>
                  <a:cubicBezTo>
                    <a:pt x="9" y="8"/>
                    <a:pt x="24" y="0"/>
                    <a:pt x="38" y="4"/>
                  </a:cubicBezTo>
                  <a:cubicBezTo>
                    <a:pt x="52" y="9"/>
                    <a:pt x="60" y="24"/>
                    <a:pt x="56" y="38"/>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5" name="Freeform 511"/>
            <p:cNvSpPr>
              <a:spLocks/>
            </p:cNvSpPr>
            <p:nvPr userDrawn="1"/>
          </p:nvSpPr>
          <p:spPr bwMode="auto">
            <a:xfrm>
              <a:off x="7433" y="1139"/>
              <a:ext cx="102" cy="105"/>
            </a:xfrm>
            <a:custGeom>
              <a:avLst/>
              <a:gdLst>
                <a:gd name="T0" fmla="*/ 54 w 61"/>
                <a:gd name="T1" fmla="*/ 44 h 62"/>
                <a:gd name="T2" fmla="*/ 17 w 61"/>
                <a:gd name="T3" fmla="*/ 54 h 62"/>
                <a:gd name="T4" fmla="*/ 7 w 61"/>
                <a:gd name="T5" fmla="*/ 18 h 62"/>
                <a:gd name="T6" fmla="*/ 43 w 61"/>
                <a:gd name="T7" fmla="*/ 8 h 62"/>
                <a:gd name="T8" fmla="*/ 54 w 61"/>
                <a:gd name="T9" fmla="*/ 44 h 62"/>
              </a:gdLst>
              <a:ahLst/>
              <a:cxnLst>
                <a:cxn ang="0">
                  <a:pos x="T0" y="T1"/>
                </a:cxn>
                <a:cxn ang="0">
                  <a:pos x="T2" y="T3"/>
                </a:cxn>
                <a:cxn ang="0">
                  <a:pos x="T4" y="T5"/>
                </a:cxn>
                <a:cxn ang="0">
                  <a:pos x="T6" y="T7"/>
                </a:cxn>
                <a:cxn ang="0">
                  <a:pos x="T8" y="T9"/>
                </a:cxn>
              </a:cxnLst>
              <a:rect l="0" t="0" r="r" b="b"/>
              <a:pathLst>
                <a:path w="61" h="62">
                  <a:moveTo>
                    <a:pt x="54" y="44"/>
                  </a:moveTo>
                  <a:cubicBezTo>
                    <a:pt x="47" y="57"/>
                    <a:pt x="30" y="62"/>
                    <a:pt x="17" y="54"/>
                  </a:cubicBezTo>
                  <a:cubicBezTo>
                    <a:pt x="5" y="47"/>
                    <a:pt x="0" y="31"/>
                    <a:pt x="7" y="18"/>
                  </a:cubicBezTo>
                  <a:cubicBezTo>
                    <a:pt x="14" y="5"/>
                    <a:pt x="30" y="0"/>
                    <a:pt x="43" y="8"/>
                  </a:cubicBezTo>
                  <a:cubicBezTo>
                    <a:pt x="56" y="15"/>
                    <a:pt x="61" y="31"/>
                    <a:pt x="54" y="44"/>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6" name="Freeform 512"/>
            <p:cNvSpPr>
              <a:spLocks/>
            </p:cNvSpPr>
            <p:nvPr userDrawn="1"/>
          </p:nvSpPr>
          <p:spPr bwMode="auto">
            <a:xfrm>
              <a:off x="2437" y="2585"/>
              <a:ext cx="102" cy="102"/>
            </a:xfrm>
            <a:custGeom>
              <a:avLst/>
              <a:gdLst>
                <a:gd name="T0" fmla="*/ 46 w 61"/>
                <a:gd name="T1" fmla="*/ 53 h 61"/>
                <a:gd name="T2" fmla="*/ 9 w 61"/>
                <a:gd name="T3" fmla="*/ 45 h 61"/>
                <a:gd name="T4" fmla="*/ 16 w 61"/>
                <a:gd name="T5" fmla="*/ 8 h 61"/>
                <a:gd name="T6" fmla="*/ 53 w 61"/>
                <a:gd name="T7" fmla="*/ 15 h 61"/>
                <a:gd name="T8" fmla="*/ 46 w 61"/>
                <a:gd name="T9" fmla="*/ 53 h 61"/>
              </a:gdLst>
              <a:ahLst/>
              <a:cxnLst>
                <a:cxn ang="0">
                  <a:pos x="T0" y="T1"/>
                </a:cxn>
                <a:cxn ang="0">
                  <a:pos x="T2" y="T3"/>
                </a:cxn>
                <a:cxn ang="0">
                  <a:pos x="T4" y="T5"/>
                </a:cxn>
                <a:cxn ang="0">
                  <a:pos x="T6" y="T7"/>
                </a:cxn>
                <a:cxn ang="0">
                  <a:pos x="T8" y="T9"/>
                </a:cxn>
              </a:cxnLst>
              <a:rect l="0" t="0" r="r" b="b"/>
              <a:pathLst>
                <a:path w="61" h="61">
                  <a:moveTo>
                    <a:pt x="46" y="53"/>
                  </a:moveTo>
                  <a:cubicBezTo>
                    <a:pt x="34" y="61"/>
                    <a:pt x="17" y="58"/>
                    <a:pt x="9" y="45"/>
                  </a:cubicBezTo>
                  <a:cubicBezTo>
                    <a:pt x="0" y="33"/>
                    <a:pt x="4" y="16"/>
                    <a:pt x="16" y="8"/>
                  </a:cubicBezTo>
                  <a:cubicBezTo>
                    <a:pt x="28" y="0"/>
                    <a:pt x="45" y="3"/>
                    <a:pt x="53" y="15"/>
                  </a:cubicBezTo>
                  <a:cubicBezTo>
                    <a:pt x="61" y="28"/>
                    <a:pt x="58" y="44"/>
                    <a:pt x="46" y="53"/>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7" name="Freeform 513"/>
            <p:cNvSpPr>
              <a:spLocks/>
            </p:cNvSpPr>
            <p:nvPr userDrawn="1"/>
          </p:nvSpPr>
          <p:spPr bwMode="auto">
            <a:xfrm>
              <a:off x="2496" y="1018"/>
              <a:ext cx="95" cy="96"/>
            </a:xfrm>
            <a:custGeom>
              <a:avLst/>
              <a:gdLst>
                <a:gd name="T0" fmla="*/ 55 w 57"/>
                <a:gd name="T1" fmla="*/ 32 h 57"/>
                <a:gd name="T2" fmla="*/ 25 w 57"/>
                <a:gd name="T3" fmla="*/ 55 h 57"/>
                <a:gd name="T4" fmla="*/ 2 w 57"/>
                <a:gd name="T5" fmla="*/ 25 h 57"/>
                <a:gd name="T6" fmla="*/ 32 w 57"/>
                <a:gd name="T7" fmla="*/ 2 h 57"/>
                <a:gd name="T8" fmla="*/ 55 w 57"/>
                <a:gd name="T9" fmla="*/ 32 h 57"/>
              </a:gdLst>
              <a:ahLst/>
              <a:cxnLst>
                <a:cxn ang="0">
                  <a:pos x="T0" y="T1"/>
                </a:cxn>
                <a:cxn ang="0">
                  <a:pos x="T2" y="T3"/>
                </a:cxn>
                <a:cxn ang="0">
                  <a:pos x="T4" y="T5"/>
                </a:cxn>
                <a:cxn ang="0">
                  <a:pos x="T6" y="T7"/>
                </a:cxn>
                <a:cxn ang="0">
                  <a:pos x="T8" y="T9"/>
                </a:cxn>
              </a:cxnLst>
              <a:rect l="0" t="0" r="r" b="b"/>
              <a:pathLst>
                <a:path w="57" h="57">
                  <a:moveTo>
                    <a:pt x="55" y="32"/>
                  </a:moveTo>
                  <a:cubicBezTo>
                    <a:pt x="53" y="47"/>
                    <a:pt x="40" y="57"/>
                    <a:pt x="25" y="55"/>
                  </a:cubicBezTo>
                  <a:cubicBezTo>
                    <a:pt x="10" y="53"/>
                    <a:pt x="0" y="40"/>
                    <a:pt x="2" y="25"/>
                  </a:cubicBezTo>
                  <a:cubicBezTo>
                    <a:pt x="4" y="11"/>
                    <a:pt x="17" y="0"/>
                    <a:pt x="32" y="2"/>
                  </a:cubicBezTo>
                  <a:cubicBezTo>
                    <a:pt x="46" y="4"/>
                    <a:pt x="57" y="17"/>
                    <a:pt x="55" y="32"/>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8" name="Freeform 514"/>
            <p:cNvSpPr>
              <a:spLocks/>
            </p:cNvSpPr>
            <p:nvPr userDrawn="1"/>
          </p:nvSpPr>
          <p:spPr bwMode="auto">
            <a:xfrm>
              <a:off x="464" y="47"/>
              <a:ext cx="93" cy="92"/>
            </a:xfrm>
            <a:custGeom>
              <a:avLst/>
              <a:gdLst>
                <a:gd name="T0" fmla="*/ 28 w 55"/>
                <a:gd name="T1" fmla="*/ 54 h 55"/>
                <a:gd name="T2" fmla="*/ 1 w 55"/>
                <a:gd name="T3" fmla="*/ 28 h 55"/>
                <a:gd name="T4" fmla="*/ 27 w 55"/>
                <a:gd name="T5" fmla="*/ 1 h 55"/>
                <a:gd name="T6" fmla="*/ 54 w 55"/>
                <a:gd name="T7" fmla="*/ 27 h 55"/>
                <a:gd name="T8" fmla="*/ 28 w 55"/>
                <a:gd name="T9" fmla="*/ 54 h 55"/>
              </a:gdLst>
              <a:ahLst/>
              <a:cxnLst>
                <a:cxn ang="0">
                  <a:pos x="T0" y="T1"/>
                </a:cxn>
                <a:cxn ang="0">
                  <a:pos x="T2" y="T3"/>
                </a:cxn>
                <a:cxn ang="0">
                  <a:pos x="T4" y="T5"/>
                </a:cxn>
                <a:cxn ang="0">
                  <a:pos x="T6" y="T7"/>
                </a:cxn>
                <a:cxn ang="0">
                  <a:pos x="T8" y="T9"/>
                </a:cxn>
              </a:cxnLst>
              <a:rect l="0" t="0" r="r" b="b"/>
              <a:pathLst>
                <a:path w="55" h="55">
                  <a:moveTo>
                    <a:pt x="28" y="54"/>
                  </a:moveTo>
                  <a:cubicBezTo>
                    <a:pt x="14" y="55"/>
                    <a:pt x="1" y="43"/>
                    <a:pt x="1" y="28"/>
                  </a:cubicBezTo>
                  <a:cubicBezTo>
                    <a:pt x="0" y="13"/>
                    <a:pt x="12" y="1"/>
                    <a:pt x="27" y="1"/>
                  </a:cubicBezTo>
                  <a:cubicBezTo>
                    <a:pt x="42" y="0"/>
                    <a:pt x="54" y="12"/>
                    <a:pt x="54" y="27"/>
                  </a:cubicBezTo>
                  <a:cubicBezTo>
                    <a:pt x="55" y="41"/>
                    <a:pt x="43" y="54"/>
                    <a:pt x="28" y="54"/>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9" name="Freeform 515"/>
            <p:cNvSpPr>
              <a:spLocks/>
            </p:cNvSpPr>
            <p:nvPr userDrawn="1"/>
          </p:nvSpPr>
          <p:spPr bwMode="auto">
            <a:xfrm>
              <a:off x="5925" y="2938"/>
              <a:ext cx="101" cy="99"/>
            </a:xfrm>
            <a:custGeom>
              <a:avLst/>
              <a:gdLst>
                <a:gd name="T0" fmla="*/ 55 w 60"/>
                <a:gd name="T1" fmla="*/ 37 h 59"/>
                <a:gd name="T2" fmla="*/ 22 w 60"/>
                <a:gd name="T3" fmla="*/ 55 h 59"/>
                <a:gd name="T4" fmla="*/ 4 w 60"/>
                <a:gd name="T5" fmla="*/ 22 h 59"/>
                <a:gd name="T6" fmla="*/ 38 w 60"/>
                <a:gd name="T7" fmla="*/ 4 h 59"/>
                <a:gd name="T8" fmla="*/ 55 w 60"/>
                <a:gd name="T9" fmla="*/ 37 h 59"/>
              </a:gdLst>
              <a:ahLst/>
              <a:cxnLst>
                <a:cxn ang="0">
                  <a:pos x="T0" y="T1"/>
                </a:cxn>
                <a:cxn ang="0">
                  <a:pos x="T2" y="T3"/>
                </a:cxn>
                <a:cxn ang="0">
                  <a:pos x="T4" y="T5"/>
                </a:cxn>
                <a:cxn ang="0">
                  <a:pos x="T6" y="T7"/>
                </a:cxn>
                <a:cxn ang="0">
                  <a:pos x="T8" y="T9"/>
                </a:cxn>
              </a:cxnLst>
              <a:rect l="0" t="0" r="r" b="b"/>
              <a:pathLst>
                <a:path w="60" h="59">
                  <a:moveTo>
                    <a:pt x="55" y="37"/>
                  </a:moveTo>
                  <a:cubicBezTo>
                    <a:pt x="51" y="52"/>
                    <a:pt x="36" y="59"/>
                    <a:pt x="22" y="55"/>
                  </a:cubicBezTo>
                  <a:cubicBezTo>
                    <a:pt x="8" y="51"/>
                    <a:pt x="0" y="36"/>
                    <a:pt x="4" y="22"/>
                  </a:cubicBezTo>
                  <a:cubicBezTo>
                    <a:pt x="8" y="7"/>
                    <a:pt x="23" y="0"/>
                    <a:pt x="38" y="4"/>
                  </a:cubicBezTo>
                  <a:cubicBezTo>
                    <a:pt x="52" y="8"/>
                    <a:pt x="60" y="23"/>
                    <a:pt x="55" y="37"/>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0" name="Freeform 516"/>
            <p:cNvSpPr>
              <a:spLocks/>
            </p:cNvSpPr>
            <p:nvPr userDrawn="1"/>
          </p:nvSpPr>
          <p:spPr bwMode="auto">
            <a:xfrm>
              <a:off x="889" y="1810"/>
              <a:ext cx="101" cy="101"/>
            </a:xfrm>
            <a:custGeom>
              <a:avLst/>
              <a:gdLst>
                <a:gd name="T0" fmla="*/ 55 w 60"/>
                <a:gd name="T1" fmla="*/ 38 h 60"/>
                <a:gd name="T2" fmla="*/ 22 w 60"/>
                <a:gd name="T3" fmla="*/ 55 h 60"/>
                <a:gd name="T4" fmla="*/ 4 w 60"/>
                <a:gd name="T5" fmla="*/ 22 h 60"/>
                <a:gd name="T6" fmla="*/ 38 w 60"/>
                <a:gd name="T7" fmla="*/ 4 h 60"/>
                <a:gd name="T8" fmla="*/ 55 w 60"/>
                <a:gd name="T9" fmla="*/ 38 h 60"/>
              </a:gdLst>
              <a:ahLst/>
              <a:cxnLst>
                <a:cxn ang="0">
                  <a:pos x="T0" y="T1"/>
                </a:cxn>
                <a:cxn ang="0">
                  <a:pos x="T2" y="T3"/>
                </a:cxn>
                <a:cxn ang="0">
                  <a:pos x="T4" y="T5"/>
                </a:cxn>
                <a:cxn ang="0">
                  <a:pos x="T6" y="T7"/>
                </a:cxn>
                <a:cxn ang="0">
                  <a:pos x="T8" y="T9"/>
                </a:cxn>
              </a:cxnLst>
              <a:rect l="0" t="0" r="r" b="b"/>
              <a:pathLst>
                <a:path w="60" h="60">
                  <a:moveTo>
                    <a:pt x="55" y="38"/>
                  </a:moveTo>
                  <a:cubicBezTo>
                    <a:pt x="51" y="52"/>
                    <a:pt x="36" y="60"/>
                    <a:pt x="22" y="55"/>
                  </a:cubicBezTo>
                  <a:cubicBezTo>
                    <a:pt x="8" y="51"/>
                    <a:pt x="0" y="36"/>
                    <a:pt x="4" y="22"/>
                  </a:cubicBezTo>
                  <a:cubicBezTo>
                    <a:pt x="9" y="8"/>
                    <a:pt x="24" y="0"/>
                    <a:pt x="38" y="4"/>
                  </a:cubicBezTo>
                  <a:cubicBezTo>
                    <a:pt x="52" y="8"/>
                    <a:pt x="60" y="23"/>
                    <a:pt x="55" y="38"/>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1" name="Freeform 517"/>
            <p:cNvSpPr>
              <a:spLocks/>
            </p:cNvSpPr>
            <p:nvPr userDrawn="1"/>
          </p:nvSpPr>
          <p:spPr bwMode="auto">
            <a:xfrm>
              <a:off x="1292" y="808"/>
              <a:ext cx="102" cy="103"/>
            </a:xfrm>
            <a:custGeom>
              <a:avLst/>
              <a:gdLst>
                <a:gd name="T0" fmla="*/ 54 w 61"/>
                <a:gd name="T1" fmla="*/ 43 h 61"/>
                <a:gd name="T2" fmla="*/ 18 w 61"/>
                <a:gd name="T3" fmla="*/ 54 h 61"/>
                <a:gd name="T4" fmla="*/ 7 w 61"/>
                <a:gd name="T5" fmla="*/ 17 h 61"/>
                <a:gd name="T6" fmla="*/ 44 w 61"/>
                <a:gd name="T7" fmla="*/ 7 h 61"/>
                <a:gd name="T8" fmla="*/ 54 w 61"/>
                <a:gd name="T9" fmla="*/ 43 h 61"/>
              </a:gdLst>
              <a:ahLst/>
              <a:cxnLst>
                <a:cxn ang="0">
                  <a:pos x="T0" y="T1"/>
                </a:cxn>
                <a:cxn ang="0">
                  <a:pos x="T2" y="T3"/>
                </a:cxn>
                <a:cxn ang="0">
                  <a:pos x="T4" y="T5"/>
                </a:cxn>
                <a:cxn ang="0">
                  <a:pos x="T6" y="T7"/>
                </a:cxn>
                <a:cxn ang="0">
                  <a:pos x="T8" y="T9"/>
                </a:cxn>
              </a:cxnLst>
              <a:rect l="0" t="0" r="r" b="b"/>
              <a:pathLst>
                <a:path w="61" h="61">
                  <a:moveTo>
                    <a:pt x="54" y="43"/>
                  </a:moveTo>
                  <a:cubicBezTo>
                    <a:pt x="47" y="56"/>
                    <a:pt x="31" y="61"/>
                    <a:pt x="18" y="54"/>
                  </a:cubicBezTo>
                  <a:cubicBezTo>
                    <a:pt x="5" y="46"/>
                    <a:pt x="0" y="30"/>
                    <a:pt x="7" y="17"/>
                  </a:cubicBezTo>
                  <a:cubicBezTo>
                    <a:pt x="15" y="4"/>
                    <a:pt x="31" y="0"/>
                    <a:pt x="44" y="7"/>
                  </a:cubicBezTo>
                  <a:cubicBezTo>
                    <a:pt x="57" y="14"/>
                    <a:pt x="61" y="30"/>
                    <a:pt x="54" y="43"/>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2" name="Freeform 518"/>
            <p:cNvSpPr>
              <a:spLocks/>
            </p:cNvSpPr>
            <p:nvPr userDrawn="1"/>
          </p:nvSpPr>
          <p:spPr bwMode="auto">
            <a:xfrm>
              <a:off x="530" y="2869"/>
              <a:ext cx="90"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2"/>
                    <a:pt x="0" y="28"/>
                  </a:cubicBezTo>
                  <a:cubicBezTo>
                    <a:pt x="0" y="13"/>
                    <a:pt x="11" y="0"/>
                    <a:pt x="26" y="0"/>
                  </a:cubicBezTo>
                  <a:cubicBezTo>
                    <a:pt x="41" y="0"/>
                    <a:pt x="53" y="11"/>
                    <a:pt x="54" y="26"/>
                  </a:cubicBezTo>
                  <a:cubicBezTo>
                    <a:pt x="54" y="41"/>
                    <a:pt x="42" y="53"/>
                    <a:pt x="28" y="54"/>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3" name="Freeform 519"/>
            <p:cNvSpPr>
              <a:spLocks/>
            </p:cNvSpPr>
            <p:nvPr userDrawn="1"/>
          </p:nvSpPr>
          <p:spPr bwMode="auto">
            <a:xfrm>
              <a:off x="8009" y="2119"/>
              <a:ext cx="99" cy="101"/>
            </a:xfrm>
            <a:custGeom>
              <a:avLst/>
              <a:gdLst>
                <a:gd name="T0" fmla="*/ 55 w 59"/>
                <a:gd name="T1" fmla="*/ 38 h 60"/>
                <a:gd name="T2" fmla="*/ 22 w 59"/>
                <a:gd name="T3" fmla="*/ 56 h 60"/>
                <a:gd name="T4" fmla="*/ 4 w 59"/>
                <a:gd name="T5" fmla="*/ 22 h 60"/>
                <a:gd name="T6" fmla="*/ 37 w 59"/>
                <a:gd name="T7" fmla="*/ 5 h 60"/>
                <a:gd name="T8" fmla="*/ 55 w 59"/>
                <a:gd name="T9" fmla="*/ 38 h 60"/>
              </a:gdLst>
              <a:ahLst/>
              <a:cxnLst>
                <a:cxn ang="0">
                  <a:pos x="T0" y="T1"/>
                </a:cxn>
                <a:cxn ang="0">
                  <a:pos x="T2" y="T3"/>
                </a:cxn>
                <a:cxn ang="0">
                  <a:pos x="T4" y="T5"/>
                </a:cxn>
                <a:cxn ang="0">
                  <a:pos x="T6" y="T7"/>
                </a:cxn>
                <a:cxn ang="0">
                  <a:pos x="T8" y="T9"/>
                </a:cxn>
              </a:cxnLst>
              <a:rect l="0" t="0" r="r" b="b"/>
              <a:pathLst>
                <a:path w="59" h="60">
                  <a:moveTo>
                    <a:pt x="55" y="38"/>
                  </a:moveTo>
                  <a:cubicBezTo>
                    <a:pt x="51" y="52"/>
                    <a:pt x="36" y="60"/>
                    <a:pt x="22" y="56"/>
                  </a:cubicBezTo>
                  <a:cubicBezTo>
                    <a:pt x="7" y="52"/>
                    <a:pt x="0" y="37"/>
                    <a:pt x="4" y="22"/>
                  </a:cubicBezTo>
                  <a:cubicBezTo>
                    <a:pt x="8" y="8"/>
                    <a:pt x="23" y="0"/>
                    <a:pt x="37" y="5"/>
                  </a:cubicBezTo>
                  <a:cubicBezTo>
                    <a:pt x="52" y="9"/>
                    <a:pt x="59" y="24"/>
                    <a:pt x="55" y="38"/>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4" name="Freeform 520"/>
            <p:cNvSpPr>
              <a:spLocks/>
            </p:cNvSpPr>
            <p:nvPr userDrawn="1"/>
          </p:nvSpPr>
          <p:spPr bwMode="auto">
            <a:xfrm>
              <a:off x="6617" y="578"/>
              <a:ext cx="91" cy="92"/>
            </a:xfrm>
            <a:custGeom>
              <a:avLst/>
              <a:gdLst>
                <a:gd name="T0" fmla="*/ 27 w 54"/>
                <a:gd name="T1" fmla="*/ 54 h 55"/>
                <a:gd name="T2" fmla="*/ 0 w 54"/>
                <a:gd name="T3" fmla="*/ 28 h 55"/>
                <a:gd name="T4" fmla="*/ 26 w 54"/>
                <a:gd name="T5" fmla="*/ 1 h 55"/>
                <a:gd name="T6" fmla="*/ 53 w 54"/>
                <a:gd name="T7" fmla="*/ 27 h 55"/>
                <a:gd name="T8" fmla="*/ 27 w 54"/>
                <a:gd name="T9" fmla="*/ 54 h 55"/>
              </a:gdLst>
              <a:ahLst/>
              <a:cxnLst>
                <a:cxn ang="0">
                  <a:pos x="T0" y="T1"/>
                </a:cxn>
                <a:cxn ang="0">
                  <a:pos x="T2" y="T3"/>
                </a:cxn>
                <a:cxn ang="0">
                  <a:pos x="T4" y="T5"/>
                </a:cxn>
                <a:cxn ang="0">
                  <a:pos x="T6" y="T7"/>
                </a:cxn>
                <a:cxn ang="0">
                  <a:pos x="T8" y="T9"/>
                </a:cxn>
              </a:cxnLst>
              <a:rect l="0" t="0" r="r" b="b"/>
              <a:pathLst>
                <a:path w="54" h="55">
                  <a:moveTo>
                    <a:pt x="27" y="54"/>
                  </a:moveTo>
                  <a:cubicBezTo>
                    <a:pt x="13" y="55"/>
                    <a:pt x="0" y="43"/>
                    <a:pt x="0" y="28"/>
                  </a:cubicBezTo>
                  <a:cubicBezTo>
                    <a:pt x="0" y="13"/>
                    <a:pt x="11" y="1"/>
                    <a:pt x="26" y="1"/>
                  </a:cubicBezTo>
                  <a:cubicBezTo>
                    <a:pt x="41" y="0"/>
                    <a:pt x="53" y="12"/>
                    <a:pt x="53" y="27"/>
                  </a:cubicBezTo>
                  <a:cubicBezTo>
                    <a:pt x="54" y="41"/>
                    <a:pt x="42" y="54"/>
                    <a:pt x="27" y="54"/>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5" name="Freeform 521"/>
            <p:cNvSpPr>
              <a:spLocks/>
            </p:cNvSpPr>
            <p:nvPr userDrawn="1"/>
          </p:nvSpPr>
          <p:spPr bwMode="auto">
            <a:xfrm>
              <a:off x="4055" y="2318"/>
              <a:ext cx="161" cy="304"/>
            </a:xfrm>
            <a:custGeom>
              <a:avLst/>
              <a:gdLst>
                <a:gd name="T0" fmla="*/ 0 w 96"/>
                <a:gd name="T1" fmla="*/ 2 h 181"/>
                <a:gd name="T2" fmla="*/ 91 w 96"/>
                <a:gd name="T3" fmla="*/ 181 h 181"/>
                <a:gd name="T4" fmla="*/ 96 w 96"/>
                <a:gd name="T5" fmla="*/ 179 h 181"/>
                <a:gd name="T6" fmla="*/ 5 w 96"/>
                <a:gd name="T7" fmla="*/ 0 h 181"/>
                <a:gd name="T8" fmla="*/ 0 w 96"/>
                <a:gd name="T9" fmla="*/ 2 h 181"/>
              </a:gdLst>
              <a:ahLst/>
              <a:cxnLst>
                <a:cxn ang="0">
                  <a:pos x="T0" y="T1"/>
                </a:cxn>
                <a:cxn ang="0">
                  <a:pos x="T2" y="T3"/>
                </a:cxn>
                <a:cxn ang="0">
                  <a:pos x="T4" y="T5"/>
                </a:cxn>
                <a:cxn ang="0">
                  <a:pos x="T6" y="T7"/>
                </a:cxn>
                <a:cxn ang="0">
                  <a:pos x="T8" y="T9"/>
                </a:cxn>
              </a:cxnLst>
              <a:rect l="0" t="0" r="r" b="b"/>
              <a:pathLst>
                <a:path w="96" h="181">
                  <a:moveTo>
                    <a:pt x="0" y="2"/>
                  </a:moveTo>
                  <a:cubicBezTo>
                    <a:pt x="91" y="181"/>
                    <a:pt x="91" y="181"/>
                    <a:pt x="91" y="181"/>
                  </a:cubicBezTo>
                  <a:cubicBezTo>
                    <a:pt x="96" y="179"/>
                    <a:pt x="96" y="179"/>
                    <a:pt x="96" y="179"/>
                  </a:cubicBezTo>
                  <a:cubicBezTo>
                    <a:pt x="5" y="0"/>
                    <a:pt x="5" y="0"/>
                    <a:pt x="5" y="0"/>
                  </a:cubicBezTo>
                  <a:cubicBezTo>
                    <a:pt x="3" y="1"/>
                    <a:pt x="2" y="1"/>
                    <a:pt x="0" y="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6" name="Freeform 522"/>
            <p:cNvSpPr>
              <a:spLocks/>
            </p:cNvSpPr>
            <p:nvPr userDrawn="1"/>
          </p:nvSpPr>
          <p:spPr bwMode="auto">
            <a:xfrm>
              <a:off x="3986" y="2181"/>
              <a:ext cx="52" cy="89"/>
            </a:xfrm>
            <a:custGeom>
              <a:avLst/>
              <a:gdLst>
                <a:gd name="T0" fmla="*/ 31 w 31"/>
                <a:gd name="T1" fmla="*/ 51 h 53"/>
                <a:gd name="T2" fmla="*/ 5 w 31"/>
                <a:gd name="T3" fmla="*/ 0 h 53"/>
                <a:gd name="T4" fmla="*/ 0 w 31"/>
                <a:gd name="T5" fmla="*/ 2 h 53"/>
                <a:gd name="T6" fmla="*/ 26 w 31"/>
                <a:gd name="T7" fmla="*/ 53 h 53"/>
                <a:gd name="T8" fmla="*/ 31 w 31"/>
                <a:gd name="T9" fmla="*/ 51 h 53"/>
              </a:gdLst>
              <a:ahLst/>
              <a:cxnLst>
                <a:cxn ang="0">
                  <a:pos x="T0" y="T1"/>
                </a:cxn>
                <a:cxn ang="0">
                  <a:pos x="T2" y="T3"/>
                </a:cxn>
                <a:cxn ang="0">
                  <a:pos x="T4" y="T5"/>
                </a:cxn>
                <a:cxn ang="0">
                  <a:pos x="T6" y="T7"/>
                </a:cxn>
                <a:cxn ang="0">
                  <a:pos x="T8" y="T9"/>
                </a:cxn>
              </a:cxnLst>
              <a:rect l="0" t="0" r="r" b="b"/>
              <a:pathLst>
                <a:path w="31" h="53">
                  <a:moveTo>
                    <a:pt x="31" y="51"/>
                  </a:moveTo>
                  <a:cubicBezTo>
                    <a:pt x="5" y="0"/>
                    <a:pt x="5" y="0"/>
                    <a:pt x="5" y="0"/>
                  </a:cubicBezTo>
                  <a:cubicBezTo>
                    <a:pt x="0" y="2"/>
                    <a:pt x="0" y="2"/>
                    <a:pt x="0" y="2"/>
                  </a:cubicBezTo>
                  <a:cubicBezTo>
                    <a:pt x="26" y="53"/>
                    <a:pt x="26" y="53"/>
                    <a:pt x="26" y="53"/>
                  </a:cubicBezTo>
                  <a:cubicBezTo>
                    <a:pt x="28" y="53"/>
                    <a:pt x="29" y="52"/>
                    <a:pt x="31" y="5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7" name="Freeform 523"/>
            <p:cNvSpPr>
              <a:spLocks/>
            </p:cNvSpPr>
            <p:nvPr userDrawn="1"/>
          </p:nvSpPr>
          <p:spPr bwMode="auto">
            <a:xfrm>
              <a:off x="4389" y="1170"/>
              <a:ext cx="1034" cy="403"/>
            </a:xfrm>
            <a:custGeom>
              <a:avLst/>
              <a:gdLst>
                <a:gd name="T0" fmla="*/ 1 w 616"/>
                <a:gd name="T1" fmla="*/ 240 h 240"/>
                <a:gd name="T2" fmla="*/ 616 w 616"/>
                <a:gd name="T3" fmla="*/ 4 h 240"/>
                <a:gd name="T4" fmla="*/ 614 w 616"/>
                <a:gd name="T5" fmla="*/ 0 h 240"/>
                <a:gd name="T6" fmla="*/ 0 w 616"/>
                <a:gd name="T7" fmla="*/ 235 h 240"/>
                <a:gd name="T8" fmla="*/ 1 w 616"/>
                <a:gd name="T9" fmla="*/ 240 h 240"/>
              </a:gdLst>
              <a:ahLst/>
              <a:cxnLst>
                <a:cxn ang="0">
                  <a:pos x="T0" y="T1"/>
                </a:cxn>
                <a:cxn ang="0">
                  <a:pos x="T2" y="T3"/>
                </a:cxn>
                <a:cxn ang="0">
                  <a:pos x="T4" y="T5"/>
                </a:cxn>
                <a:cxn ang="0">
                  <a:pos x="T6" y="T7"/>
                </a:cxn>
                <a:cxn ang="0">
                  <a:pos x="T8" y="T9"/>
                </a:cxn>
              </a:cxnLst>
              <a:rect l="0" t="0" r="r" b="b"/>
              <a:pathLst>
                <a:path w="616" h="240">
                  <a:moveTo>
                    <a:pt x="1" y="240"/>
                  </a:moveTo>
                  <a:cubicBezTo>
                    <a:pt x="616" y="4"/>
                    <a:pt x="616" y="4"/>
                    <a:pt x="616" y="4"/>
                  </a:cubicBezTo>
                  <a:cubicBezTo>
                    <a:pt x="614" y="0"/>
                    <a:pt x="614" y="0"/>
                    <a:pt x="614" y="0"/>
                  </a:cubicBezTo>
                  <a:cubicBezTo>
                    <a:pt x="0" y="235"/>
                    <a:pt x="0" y="235"/>
                    <a:pt x="0" y="235"/>
                  </a:cubicBezTo>
                  <a:cubicBezTo>
                    <a:pt x="0" y="237"/>
                    <a:pt x="1" y="238"/>
                    <a:pt x="1" y="24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8" name="Freeform 524"/>
            <p:cNvSpPr>
              <a:spLocks/>
            </p:cNvSpPr>
            <p:nvPr userDrawn="1"/>
          </p:nvSpPr>
          <p:spPr bwMode="auto">
            <a:xfrm>
              <a:off x="4257" y="1585"/>
              <a:ext cx="82" cy="38"/>
            </a:xfrm>
            <a:custGeom>
              <a:avLst/>
              <a:gdLst>
                <a:gd name="T0" fmla="*/ 48 w 49"/>
                <a:gd name="T1" fmla="*/ 0 h 23"/>
                <a:gd name="T2" fmla="*/ 0 w 49"/>
                <a:gd name="T3" fmla="*/ 18 h 23"/>
                <a:gd name="T4" fmla="*/ 2 w 49"/>
                <a:gd name="T5" fmla="*/ 23 h 23"/>
                <a:gd name="T6" fmla="*/ 49 w 49"/>
                <a:gd name="T7" fmla="*/ 5 h 23"/>
                <a:gd name="T8" fmla="*/ 48 w 49"/>
                <a:gd name="T9" fmla="*/ 0 h 23"/>
              </a:gdLst>
              <a:ahLst/>
              <a:cxnLst>
                <a:cxn ang="0">
                  <a:pos x="T0" y="T1"/>
                </a:cxn>
                <a:cxn ang="0">
                  <a:pos x="T2" y="T3"/>
                </a:cxn>
                <a:cxn ang="0">
                  <a:pos x="T4" y="T5"/>
                </a:cxn>
                <a:cxn ang="0">
                  <a:pos x="T6" y="T7"/>
                </a:cxn>
                <a:cxn ang="0">
                  <a:pos x="T8" y="T9"/>
                </a:cxn>
              </a:cxnLst>
              <a:rect l="0" t="0" r="r" b="b"/>
              <a:pathLst>
                <a:path w="49" h="23">
                  <a:moveTo>
                    <a:pt x="48" y="0"/>
                  </a:moveTo>
                  <a:cubicBezTo>
                    <a:pt x="0" y="18"/>
                    <a:pt x="0" y="18"/>
                    <a:pt x="0" y="18"/>
                  </a:cubicBezTo>
                  <a:cubicBezTo>
                    <a:pt x="2" y="23"/>
                    <a:pt x="2" y="23"/>
                    <a:pt x="2" y="23"/>
                  </a:cubicBezTo>
                  <a:cubicBezTo>
                    <a:pt x="49" y="5"/>
                    <a:pt x="49" y="5"/>
                    <a:pt x="49" y="5"/>
                  </a:cubicBezTo>
                  <a:cubicBezTo>
                    <a:pt x="49" y="3"/>
                    <a:pt x="48" y="2"/>
                    <a:pt x="48"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9" name="Freeform 525"/>
            <p:cNvSpPr>
              <a:spLocks/>
            </p:cNvSpPr>
            <p:nvPr userDrawn="1"/>
          </p:nvSpPr>
          <p:spPr bwMode="auto">
            <a:xfrm>
              <a:off x="4147" y="923"/>
              <a:ext cx="217" cy="353"/>
            </a:xfrm>
            <a:custGeom>
              <a:avLst/>
              <a:gdLst>
                <a:gd name="T0" fmla="*/ 4 w 129"/>
                <a:gd name="T1" fmla="*/ 210 h 210"/>
                <a:gd name="T2" fmla="*/ 129 w 129"/>
                <a:gd name="T3" fmla="*/ 2 h 210"/>
                <a:gd name="T4" fmla="*/ 125 w 129"/>
                <a:gd name="T5" fmla="*/ 0 h 210"/>
                <a:gd name="T6" fmla="*/ 0 w 129"/>
                <a:gd name="T7" fmla="*/ 207 h 210"/>
                <a:gd name="T8" fmla="*/ 4 w 129"/>
                <a:gd name="T9" fmla="*/ 210 h 210"/>
              </a:gdLst>
              <a:ahLst/>
              <a:cxnLst>
                <a:cxn ang="0">
                  <a:pos x="T0" y="T1"/>
                </a:cxn>
                <a:cxn ang="0">
                  <a:pos x="T2" y="T3"/>
                </a:cxn>
                <a:cxn ang="0">
                  <a:pos x="T4" y="T5"/>
                </a:cxn>
                <a:cxn ang="0">
                  <a:pos x="T6" y="T7"/>
                </a:cxn>
                <a:cxn ang="0">
                  <a:pos x="T8" y="T9"/>
                </a:cxn>
              </a:cxnLst>
              <a:rect l="0" t="0" r="r" b="b"/>
              <a:pathLst>
                <a:path w="129" h="210">
                  <a:moveTo>
                    <a:pt x="4" y="210"/>
                  </a:moveTo>
                  <a:cubicBezTo>
                    <a:pt x="129" y="2"/>
                    <a:pt x="129" y="2"/>
                    <a:pt x="129" y="2"/>
                  </a:cubicBezTo>
                  <a:cubicBezTo>
                    <a:pt x="125" y="0"/>
                    <a:pt x="125" y="0"/>
                    <a:pt x="125" y="0"/>
                  </a:cubicBezTo>
                  <a:cubicBezTo>
                    <a:pt x="0" y="207"/>
                    <a:pt x="0" y="207"/>
                    <a:pt x="0" y="207"/>
                  </a:cubicBezTo>
                  <a:cubicBezTo>
                    <a:pt x="1" y="208"/>
                    <a:pt x="2" y="209"/>
                    <a:pt x="4" y="21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0" name="Freeform 526"/>
            <p:cNvSpPr>
              <a:spLocks/>
            </p:cNvSpPr>
            <p:nvPr userDrawn="1"/>
          </p:nvSpPr>
          <p:spPr bwMode="auto">
            <a:xfrm>
              <a:off x="4104" y="1319"/>
              <a:ext cx="20" cy="25"/>
            </a:xfrm>
            <a:custGeom>
              <a:avLst/>
              <a:gdLst>
                <a:gd name="T0" fmla="*/ 8 w 12"/>
                <a:gd name="T1" fmla="*/ 0 h 15"/>
                <a:gd name="T2" fmla="*/ 0 w 12"/>
                <a:gd name="T3" fmla="*/ 12 h 15"/>
                <a:gd name="T4" fmla="*/ 5 w 12"/>
                <a:gd name="T5" fmla="*/ 15 h 15"/>
                <a:gd name="T6" fmla="*/ 12 w 12"/>
                <a:gd name="T7" fmla="*/ 2 h 15"/>
                <a:gd name="T8" fmla="*/ 8 w 12"/>
                <a:gd name="T9" fmla="*/ 0 h 15"/>
              </a:gdLst>
              <a:ahLst/>
              <a:cxnLst>
                <a:cxn ang="0">
                  <a:pos x="T0" y="T1"/>
                </a:cxn>
                <a:cxn ang="0">
                  <a:pos x="T2" y="T3"/>
                </a:cxn>
                <a:cxn ang="0">
                  <a:pos x="T4" y="T5"/>
                </a:cxn>
                <a:cxn ang="0">
                  <a:pos x="T6" y="T7"/>
                </a:cxn>
                <a:cxn ang="0">
                  <a:pos x="T8" y="T9"/>
                </a:cxn>
              </a:cxnLst>
              <a:rect l="0" t="0" r="r" b="b"/>
              <a:pathLst>
                <a:path w="12" h="15">
                  <a:moveTo>
                    <a:pt x="8" y="0"/>
                  </a:moveTo>
                  <a:cubicBezTo>
                    <a:pt x="0" y="12"/>
                    <a:pt x="0" y="12"/>
                    <a:pt x="0" y="12"/>
                  </a:cubicBezTo>
                  <a:cubicBezTo>
                    <a:pt x="5" y="15"/>
                    <a:pt x="5" y="15"/>
                    <a:pt x="5" y="15"/>
                  </a:cubicBezTo>
                  <a:cubicBezTo>
                    <a:pt x="12" y="2"/>
                    <a:pt x="12" y="2"/>
                    <a:pt x="12" y="2"/>
                  </a:cubicBezTo>
                  <a:cubicBezTo>
                    <a:pt x="11" y="1"/>
                    <a:pt x="10" y="0"/>
                    <a:pt x="8"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1" name="Freeform 527"/>
            <p:cNvSpPr>
              <a:spLocks/>
            </p:cNvSpPr>
            <p:nvPr userDrawn="1"/>
          </p:nvSpPr>
          <p:spPr bwMode="auto">
            <a:xfrm>
              <a:off x="3340" y="1951"/>
              <a:ext cx="131" cy="37"/>
            </a:xfrm>
            <a:custGeom>
              <a:avLst/>
              <a:gdLst>
                <a:gd name="T0" fmla="*/ 1 w 78"/>
                <a:gd name="T1" fmla="*/ 22 h 22"/>
                <a:gd name="T2" fmla="*/ 78 w 78"/>
                <a:gd name="T3" fmla="*/ 4 h 22"/>
                <a:gd name="T4" fmla="*/ 77 w 78"/>
                <a:gd name="T5" fmla="*/ 0 h 22"/>
                <a:gd name="T6" fmla="*/ 0 w 78"/>
                <a:gd name="T7" fmla="*/ 17 h 22"/>
                <a:gd name="T8" fmla="*/ 1 w 78"/>
                <a:gd name="T9" fmla="*/ 22 h 22"/>
              </a:gdLst>
              <a:ahLst/>
              <a:cxnLst>
                <a:cxn ang="0">
                  <a:pos x="T0" y="T1"/>
                </a:cxn>
                <a:cxn ang="0">
                  <a:pos x="T2" y="T3"/>
                </a:cxn>
                <a:cxn ang="0">
                  <a:pos x="T4" y="T5"/>
                </a:cxn>
                <a:cxn ang="0">
                  <a:pos x="T6" y="T7"/>
                </a:cxn>
                <a:cxn ang="0">
                  <a:pos x="T8" y="T9"/>
                </a:cxn>
              </a:cxnLst>
              <a:rect l="0" t="0" r="r" b="b"/>
              <a:pathLst>
                <a:path w="78" h="22">
                  <a:moveTo>
                    <a:pt x="1" y="22"/>
                  </a:moveTo>
                  <a:cubicBezTo>
                    <a:pt x="78" y="4"/>
                    <a:pt x="78" y="4"/>
                    <a:pt x="78" y="4"/>
                  </a:cubicBezTo>
                  <a:cubicBezTo>
                    <a:pt x="77" y="0"/>
                    <a:pt x="77" y="0"/>
                    <a:pt x="77" y="0"/>
                  </a:cubicBezTo>
                  <a:cubicBezTo>
                    <a:pt x="0" y="17"/>
                    <a:pt x="0" y="17"/>
                    <a:pt x="0" y="17"/>
                  </a:cubicBezTo>
                  <a:cubicBezTo>
                    <a:pt x="0" y="19"/>
                    <a:pt x="1" y="20"/>
                    <a:pt x="1" y="2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2" name="Freeform 528"/>
            <p:cNvSpPr>
              <a:spLocks/>
            </p:cNvSpPr>
            <p:nvPr userDrawn="1"/>
          </p:nvSpPr>
          <p:spPr bwMode="auto">
            <a:xfrm>
              <a:off x="2811" y="1993"/>
              <a:ext cx="475" cy="116"/>
            </a:xfrm>
            <a:custGeom>
              <a:avLst/>
              <a:gdLst>
                <a:gd name="T0" fmla="*/ 282 w 283"/>
                <a:gd name="T1" fmla="*/ 0 h 69"/>
                <a:gd name="T2" fmla="*/ 0 w 283"/>
                <a:gd name="T3" fmla="*/ 64 h 69"/>
                <a:gd name="T4" fmla="*/ 2 w 283"/>
                <a:gd name="T5" fmla="*/ 69 h 69"/>
                <a:gd name="T6" fmla="*/ 283 w 283"/>
                <a:gd name="T7" fmla="*/ 4 h 69"/>
                <a:gd name="T8" fmla="*/ 282 w 283"/>
                <a:gd name="T9" fmla="*/ 0 h 69"/>
              </a:gdLst>
              <a:ahLst/>
              <a:cxnLst>
                <a:cxn ang="0">
                  <a:pos x="T0" y="T1"/>
                </a:cxn>
                <a:cxn ang="0">
                  <a:pos x="T2" y="T3"/>
                </a:cxn>
                <a:cxn ang="0">
                  <a:pos x="T4" y="T5"/>
                </a:cxn>
                <a:cxn ang="0">
                  <a:pos x="T6" y="T7"/>
                </a:cxn>
                <a:cxn ang="0">
                  <a:pos x="T8" y="T9"/>
                </a:cxn>
              </a:cxnLst>
              <a:rect l="0" t="0" r="r" b="b"/>
              <a:pathLst>
                <a:path w="283" h="69">
                  <a:moveTo>
                    <a:pt x="282" y="0"/>
                  </a:moveTo>
                  <a:cubicBezTo>
                    <a:pt x="0" y="64"/>
                    <a:pt x="0" y="64"/>
                    <a:pt x="0" y="64"/>
                  </a:cubicBezTo>
                  <a:cubicBezTo>
                    <a:pt x="2" y="69"/>
                    <a:pt x="2" y="69"/>
                    <a:pt x="2" y="69"/>
                  </a:cubicBezTo>
                  <a:cubicBezTo>
                    <a:pt x="283" y="4"/>
                    <a:pt x="283" y="4"/>
                    <a:pt x="283" y="4"/>
                  </a:cubicBezTo>
                  <a:cubicBezTo>
                    <a:pt x="283" y="3"/>
                    <a:pt x="282" y="1"/>
                    <a:pt x="282"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3" name="Freeform 529"/>
            <p:cNvSpPr>
              <a:spLocks/>
            </p:cNvSpPr>
            <p:nvPr userDrawn="1"/>
          </p:nvSpPr>
          <p:spPr bwMode="auto">
            <a:xfrm>
              <a:off x="5378" y="1126"/>
              <a:ext cx="91"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3"/>
                    <a:pt x="0" y="28"/>
                  </a:cubicBezTo>
                  <a:cubicBezTo>
                    <a:pt x="0" y="13"/>
                    <a:pt x="11" y="1"/>
                    <a:pt x="26" y="0"/>
                  </a:cubicBezTo>
                  <a:cubicBezTo>
                    <a:pt x="41" y="0"/>
                    <a:pt x="53" y="11"/>
                    <a:pt x="54" y="26"/>
                  </a:cubicBezTo>
                  <a:cubicBezTo>
                    <a:pt x="54" y="41"/>
                    <a:pt x="43" y="53"/>
                    <a:pt x="28" y="54"/>
                  </a:cubicBezTo>
                  <a:close/>
                </a:path>
              </a:pathLst>
            </a:custGeom>
            <a:solidFill>
              <a:srgbClr val="62CA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091924673"/>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extLst mod="1">
    <p:ext uri="{DCECCB84-F9BA-43D5-87BE-67443E8EF086}">
      <p15:sldGuideLst xmlns=""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ection divider dark">
    <p:bg>
      <p:bgPr>
        <a:solidFill>
          <a:schemeClr val="dk2"/>
        </a:solidFill>
        <a:effectLst/>
      </p:bgPr>
    </p:bg>
    <p:spTree>
      <p:nvGrpSpPr>
        <p:cNvPr id="1" name="Shape 39"/>
        <p:cNvGrpSpPr/>
        <p:nvPr/>
      </p:nvGrpSpPr>
      <p:grpSpPr>
        <a:xfrm>
          <a:off x="0" y="0"/>
          <a:ext cx="0" cy="0"/>
          <a:chOff x="0" y="0"/>
          <a:chExt cx="0" cy="0"/>
        </a:xfrm>
      </p:grpSpPr>
      <p:pic>
        <p:nvPicPr>
          <p:cNvPr id="40" name="Shape 40"/>
          <p:cNvPicPr preferRelativeResize="0"/>
          <p:nvPr/>
        </p:nvPicPr>
        <p:blipFill rotWithShape="1">
          <a:blip r:embed="rId2">
            <a:alphaModFix amt="28000"/>
          </a:blip>
          <a:srcRect r="9746" b="7039"/>
          <a:stretch/>
        </p:blipFill>
        <p:spPr>
          <a:xfrm>
            <a:off x="4670079" y="1959684"/>
            <a:ext cx="4473939" cy="3183845"/>
          </a:xfrm>
          <a:prstGeom prst="rect">
            <a:avLst/>
          </a:prstGeom>
          <a:noFill/>
          <a:ln>
            <a:noFill/>
          </a:ln>
        </p:spPr>
      </p:pic>
      <p:sp>
        <p:nvSpPr>
          <p:cNvPr id="41" name="Shape 41"/>
          <p:cNvSpPr txBox="1">
            <a:spLocks noGrp="1"/>
          </p:cNvSpPr>
          <p:nvPr>
            <p:ph type="title"/>
          </p:nvPr>
        </p:nvSpPr>
        <p:spPr>
          <a:xfrm>
            <a:off x="457200" y="1566250"/>
            <a:ext cx="8221662" cy="1005500"/>
          </a:xfrm>
          <a:prstGeom prst="rect">
            <a:avLst/>
          </a:prstGeom>
          <a:noFill/>
          <a:ln>
            <a:noFill/>
          </a:ln>
        </p:spPr>
        <p:txBody>
          <a:bodyPr lIns="68436" tIns="68436" rIns="68436" bIns="68436"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hank You dark">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bwMode="black">
          <a:xfrm>
            <a:off x="457217" y="3634768"/>
            <a:ext cx="8221663" cy="1005500"/>
          </a:xfrm>
        </p:spPr>
        <p:txBody>
          <a:bodyPr anchor="ctr"/>
          <a:lstStyle>
            <a:lvl1pPr algn="ctr">
              <a:defRPr sz="4000"/>
            </a:lvl1pPr>
          </a:lstStyle>
          <a:p>
            <a:r>
              <a:rPr lang="en-US" dirty="0"/>
              <a:t>Thank You</a:t>
            </a:r>
          </a:p>
        </p:txBody>
      </p:sp>
      <p:grpSp>
        <p:nvGrpSpPr>
          <p:cNvPr id="2" name="Group 4"/>
          <p:cNvGrpSpPr>
            <a:grpSpLocks noChangeAspect="1"/>
          </p:cNvGrpSpPr>
          <p:nvPr userDrawn="1"/>
        </p:nvGrpSpPr>
        <p:grpSpPr bwMode="auto">
          <a:xfrm>
            <a:off x="-859855" y="-11905"/>
            <a:ext cx="10613614" cy="3906441"/>
            <a:chOff x="-722" y="-10"/>
            <a:chExt cx="8912" cy="3281"/>
          </a:xfrm>
        </p:grpSpPr>
        <p:sp>
          <p:nvSpPr>
            <p:cNvPr id="3" name="AutoShape 3"/>
            <p:cNvSpPr>
              <a:spLocks noChangeAspect="1" noChangeArrowheads="1" noTextEdit="1"/>
            </p:cNvSpPr>
            <p:nvPr userDrawn="1"/>
          </p:nvSpPr>
          <p:spPr bwMode="auto">
            <a:xfrm>
              <a:off x="-722" y="-10"/>
              <a:ext cx="8912" cy="3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nvGrpSpPr>
            <p:cNvPr id="4" name="Group 205"/>
            <p:cNvGrpSpPr>
              <a:grpSpLocks/>
            </p:cNvGrpSpPr>
            <p:nvPr userDrawn="1"/>
          </p:nvGrpSpPr>
          <p:grpSpPr bwMode="auto">
            <a:xfrm>
              <a:off x="-720" y="-12"/>
              <a:ext cx="8810" cy="3285"/>
              <a:chOff x="-720" y="-12"/>
              <a:chExt cx="8810" cy="3285"/>
            </a:xfrm>
          </p:grpSpPr>
          <p:sp>
            <p:nvSpPr>
              <p:cNvPr id="334" name="Freeform 5"/>
              <p:cNvSpPr>
                <a:spLocks noEditPoints="1"/>
              </p:cNvSpPr>
              <p:nvPr userDrawn="1"/>
            </p:nvSpPr>
            <p:spPr bwMode="auto">
              <a:xfrm>
                <a:off x="3846" y="1177"/>
                <a:ext cx="510" cy="319"/>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5" name="Freeform 6"/>
              <p:cNvSpPr>
                <a:spLocks noEditPoints="1"/>
              </p:cNvSpPr>
              <p:nvPr userDrawn="1"/>
            </p:nvSpPr>
            <p:spPr bwMode="auto">
              <a:xfrm>
                <a:off x="3357" y="1286"/>
                <a:ext cx="976" cy="974"/>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6 w 578"/>
                  <a:gd name="T61" fmla="*/ 274 h 576"/>
                  <a:gd name="T62" fmla="*/ 2 w 578"/>
                  <a:gd name="T63" fmla="*/ 263 h 576"/>
                  <a:gd name="T64" fmla="*/ 576 w 578"/>
                  <a:gd name="T65" fmla="*/ 266 h 576"/>
                  <a:gd name="T66" fmla="*/ 573 w 578"/>
                  <a:gd name="T67" fmla="*/ 242 h 576"/>
                  <a:gd name="T68" fmla="*/ 6 w 578"/>
                  <a:gd name="T69" fmla="*/ 231 h 576"/>
                  <a:gd name="T70" fmla="*/ 566 w 578"/>
                  <a:gd name="T71" fmla="*/ 204 h 576"/>
                  <a:gd name="T72" fmla="*/ 14 w 578"/>
                  <a:gd name="T73" fmla="*/ 209 h 576"/>
                  <a:gd name="T74" fmla="*/ 20 w 578"/>
                  <a:gd name="T75" fmla="*/ 187 h 576"/>
                  <a:gd name="T76" fmla="*/ 546 w 578"/>
                  <a:gd name="T77" fmla="*/ 161 h 576"/>
                  <a:gd name="T78" fmla="*/ 37 w 578"/>
                  <a:gd name="T79" fmla="*/ 150 h 576"/>
                  <a:gd name="T80" fmla="*/ 543 w 578"/>
                  <a:gd name="T81" fmla="*/ 153 h 576"/>
                  <a:gd name="T82" fmla="*/ 530 w 578"/>
                  <a:gd name="T83" fmla="*/ 132 h 576"/>
                  <a:gd name="T84" fmla="*/ 53 w 578"/>
                  <a:gd name="T85" fmla="*/ 122 h 576"/>
                  <a:gd name="T86" fmla="*/ 508 w 578"/>
                  <a:gd name="T87" fmla="*/ 100 h 576"/>
                  <a:gd name="T88" fmla="*/ 69 w 578"/>
                  <a:gd name="T89" fmla="*/ 105 h 576"/>
                  <a:gd name="T90" fmla="*/ 84 w 578"/>
                  <a:gd name="T91" fmla="*/ 88 h 576"/>
                  <a:gd name="T92" fmla="*/ 473 w 578"/>
                  <a:gd name="T93" fmla="*/ 69 h 576"/>
                  <a:gd name="T94" fmla="*/ 113 w 578"/>
                  <a:gd name="T95" fmla="*/ 61 h 576"/>
                  <a:gd name="T96" fmla="*/ 467 w 578"/>
                  <a:gd name="T97" fmla="*/ 63 h 576"/>
                  <a:gd name="T98" fmla="*/ 447 w 578"/>
                  <a:gd name="T99" fmla="*/ 49 h 576"/>
                  <a:gd name="T100" fmla="*/ 139 w 578"/>
                  <a:gd name="T101" fmla="*/ 42 h 576"/>
                  <a:gd name="T102" fmla="*/ 414 w 578"/>
                  <a:gd name="T103" fmla="*/ 28 h 576"/>
                  <a:gd name="T104" fmla="*/ 161 w 578"/>
                  <a:gd name="T105" fmla="*/ 32 h 576"/>
                  <a:gd name="T106" fmla="*/ 183 w 578"/>
                  <a:gd name="T107" fmla="*/ 23 h 576"/>
                  <a:gd name="T108" fmla="*/ 369 w 578"/>
                  <a:gd name="T109" fmla="*/ 14 h 576"/>
                  <a:gd name="T110" fmla="*/ 220 w 578"/>
                  <a:gd name="T111" fmla="*/ 10 h 576"/>
                  <a:gd name="T112" fmla="*/ 361 w 578"/>
                  <a:gd name="T113" fmla="*/ 10 h 576"/>
                  <a:gd name="T114" fmla="*/ 337 w 578"/>
                  <a:gd name="T115" fmla="*/ 6 h 576"/>
                  <a:gd name="T116" fmla="*/ 251 w 578"/>
                  <a:gd name="T117" fmla="*/ 3 h 576"/>
                  <a:gd name="T118" fmla="*/ 299 w 578"/>
                  <a:gd name="T119" fmla="*/ 0 h 576"/>
                  <a:gd name="T120" fmla="*/ 290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5"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8"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5"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9"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1" y="288"/>
                      <a:pt x="1" y="288"/>
                      <a:pt x="1"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40"/>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8"/>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7"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6" name="Freeform 7"/>
              <p:cNvSpPr>
                <a:spLocks/>
              </p:cNvSpPr>
              <p:nvPr userDrawn="1"/>
            </p:nvSpPr>
            <p:spPr bwMode="auto">
              <a:xfrm>
                <a:off x="3311" y="1200"/>
                <a:ext cx="1034" cy="1138"/>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7" name="Freeform 8"/>
              <p:cNvSpPr>
                <a:spLocks/>
              </p:cNvSpPr>
              <p:nvPr userDrawn="1"/>
            </p:nvSpPr>
            <p:spPr bwMode="auto">
              <a:xfrm>
                <a:off x="3433" y="1363"/>
                <a:ext cx="824" cy="821"/>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8" name="Freeform 9"/>
              <p:cNvSpPr>
                <a:spLocks noEditPoints="1"/>
              </p:cNvSpPr>
              <p:nvPr userDrawn="1"/>
            </p:nvSpPr>
            <p:spPr bwMode="auto">
              <a:xfrm>
                <a:off x="3889" y="1770"/>
                <a:ext cx="555" cy="598"/>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9" name="Freeform 10"/>
              <p:cNvSpPr>
                <a:spLocks/>
              </p:cNvSpPr>
              <p:nvPr userDrawn="1"/>
            </p:nvSpPr>
            <p:spPr bwMode="auto">
              <a:xfrm>
                <a:off x="4215" y="2017"/>
                <a:ext cx="310" cy="294"/>
              </a:xfrm>
              <a:custGeom>
                <a:avLst/>
                <a:gdLst>
                  <a:gd name="T0" fmla="*/ 304 w 310"/>
                  <a:gd name="T1" fmla="*/ 294 h 294"/>
                  <a:gd name="T2" fmla="*/ 0 w 310"/>
                  <a:gd name="T3" fmla="*/ 5 h 294"/>
                  <a:gd name="T4" fmla="*/ 5 w 310"/>
                  <a:gd name="T5" fmla="*/ 0 h 294"/>
                  <a:gd name="T6" fmla="*/ 310 w 310"/>
                  <a:gd name="T7" fmla="*/ 289 h 294"/>
                  <a:gd name="T8" fmla="*/ 304 w 310"/>
                  <a:gd name="T9" fmla="*/ 294 h 294"/>
                </a:gdLst>
                <a:ahLst/>
                <a:cxnLst>
                  <a:cxn ang="0">
                    <a:pos x="T0" y="T1"/>
                  </a:cxn>
                  <a:cxn ang="0">
                    <a:pos x="T2" y="T3"/>
                  </a:cxn>
                  <a:cxn ang="0">
                    <a:pos x="T4" y="T5"/>
                  </a:cxn>
                  <a:cxn ang="0">
                    <a:pos x="T6" y="T7"/>
                  </a:cxn>
                  <a:cxn ang="0">
                    <a:pos x="T8" y="T9"/>
                  </a:cxn>
                </a:cxnLst>
                <a:rect l="0" t="0" r="r" b="b"/>
                <a:pathLst>
                  <a:path w="310" h="294">
                    <a:moveTo>
                      <a:pt x="304" y="294"/>
                    </a:moveTo>
                    <a:lnTo>
                      <a:pt x="0" y="5"/>
                    </a:lnTo>
                    <a:lnTo>
                      <a:pt x="5" y="0"/>
                    </a:lnTo>
                    <a:lnTo>
                      <a:pt x="310" y="289"/>
                    </a:lnTo>
                    <a:lnTo>
                      <a:pt x="304" y="2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0" name="Freeform 11"/>
              <p:cNvSpPr>
                <a:spLocks/>
              </p:cNvSpPr>
              <p:nvPr userDrawn="1"/>
            </p:nvSpPr>
            <p:spPr bwMode="auto">
              <a:xfrm>
                <a:off x="4299" y="1655"/>
                <a:ext cx="876" cy="101"/>
              </a:xfrm>
              <a:custGeom>
                <a:avLst/>
                <a:gdLst>
                  <a:gd name="T0" fmla="*/ 0 w 876"/>
                  <a:gd name="T1" fmla="*/ 101 h 101"/>
                  <a:gd name="T2" fmla="*/ 0 w 876"/>
                  <a:gd name="T3" fmla="*/ 93 h 101"/>
                  <a:gd name="T4" fmla="*/ 876 w 876"/>
                  <a:gd name="T5" fmla="*/ 0 h 101"/>
                  <a:gd name="T6" fmla="*/ 876 w 876"/>
                  <a:gd name="T7" fmla="*/ 7 h 101"/>
                  <a:gd name="T8" fmla="*/ 0 w 876"/>
                  <a:gd name="T9" fmla="*/ 101 h 101"/>
                </a:gdLst>
                <a:ahLst/>
                <a:cxnLst>
                  <a:cxn ang="0">
                    <a:pos x="T0" y="T1"/>
                  </a:cxn>
                  <a:cxn ang="0">
                    <a:pos x="T2" y="T3"/>
                  </a:cxn>
                  <a:cxn ang="0">
                    <a:pos x="T4" y="T5"/>
                  </a:cxn>
                  <a:cxn ang="0">
                    <a:pos x="T6" y="T7"/>
                  </a:cxn>
                  <a:cxn ang="0">
                    <a:pos x="T8" y="T9"/>
                  </a:cxn>
                </a:cxnLst>
                <a:rect l="0" t="0" r="r" b="b"/>
                <a:pathLst>
                  <a:path w="876" h="101">
                    <a:moveTo>
                      <a:pt x="0" y="101"/>
                    </a:moveTo>
                    <a:lnTo>
                      <a:pt x="0" y="93"/>
                    </a:lnTo>
                    <a:lnTo>
                      <a:pt x="876" y="0"/>
                    </a:lnTo>
                    <a:lnTo>
                      <a:pt x="876" y="7"/>
                    </a:lnTo>
                    <a:lnTo>
                      <a:pt x="0"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1" name="Freeform 12"/>
              <p:cNvSpPr>
                <a:spLocks noEditPoints="1"/>
              </p:cNvSpPr>
              <p:nvPr userDrawn="1"/>
            </p:nvSpPr>
            <p:spPr bwMode="auto">
              <a:xfrm>
                <a:off x="4323" y="1501"/>
                <a:ext cx="99" cy="127"/>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2" name="Freeform 13"/>
              <p:cNvSpPr>
                <a:spLocks/>
              </p:cNvSpPr>
              <p:nvPr userDrawn="1"/>
            </p:nvSpPr>
            <p:spPr bwMode="auto">
              <a:xfrm>
                <a:off x="4208" y="1019"/>
                <a:ext cx="680" cy="489"/>
              </a:xfrm>
              <a:custGeom>
                <a:avLst/>
                <a:gdLst>
                  <a:gd name="T0" fmla="*/ 3 w 680"/>
                  <a:gd name="T1" fmla="*/ 489 h 489"/>
                  <a:gd name="T2" fmla="*/ 0 w 680"/>
                  <a:gd name="T3" fmla="*/ 482 h 489"/>
                  <a:gd name="T4" fmla="*/ 675 w 680"/>
                  <a:gd name="T5" fmla="*/ 0 h 489"/>
                  <a:gd name="T6" fmla="*/ 680 w 680"/>
                  <a:gd name="T7" fmla="*/ 7 h 489"/>
                  <a:gd name="T8" fmla="*/ 3 w 680"/>
                  <a:gd name="T9" fmla="*/ 489 h 489"/>
                </a:gdLst>
                <a:ahLst/>
                <a:cxnLst>
                  <a:cxn ang="0">
                    <a:pos x="T0" y="T1"/>
                  </a:cxn>
                  <a:cxn ang="0">
                    <a:pos x="T2" y="T3"/>
                  </a:cxn>
                  <a:cxn ang="0">
                    <a:pos x="T4" y="T5"/>
                  </a:cxn>
                  <a:cxn ang="0">
                    <a:pos x="T6" y="T7"/>
                  </a:cxn>
                  <a:cxn ang="0">
                    <a:pos x="T8" y="T9"/>
                  </a:cxn>
                </a:cxnLst>
                <a:rect l="0" t="0" r="r" b="b"/>
                <a:pathLst>
                  <a:path w="680" h="489">
                    <a:moveTo>
                      <a:pt x="3" y="489"/>
                    </a:moveTo>
                    <a:lnTo>
                      <a:pt x="0" y="482"/>
                    </a:lnTo>
                    <a:lnTo>
                      <a:pt x="675" y="0"/>
                    </a:lnTo>
                    <a:lnTo>
                      <a:pt x="680" y="7"/>
                    </a:lnTo>
                    <a:lnTo>
                      <a:pt x="3" y="4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3" name="Freeform 14"/>
              <p:cNvSpPr>
                <a:spLocks noEditPoints="1"/>
              </p:cNvSpPr>
              <p:nvPr userDrawn="1"/>
            </p:nvSpPr>
            <p:spPr bwMode="auto">
              <a:xfrm>
                <a:off x="3245" y="1770"/>
                <a:ext cx="343" cy="527"/>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4" name="Freeform 15"/>
              <p:cNvSpPr>
                <a:spLocks/>
              </p:cNvSpPr>
              <p:nvPr userDrawn="1"/>
            </p:nvSpPr>
            <p:spPr bwMode="auto">
              <a:xfrm>
                <a:off x="3294" y="2115"/>
                <a:ext cx="335" cy="490"/>
              </a:xfrm>
              <a:custGeom>
                <a:avLst/>
                <a:gdLst>
                  <a:gd name="T0" fmla="*/ 7 w 335"/>
                  <a:gd name="T1" fmla="*/ 490 h 490"/>
                  <a:gd name="T2" fmla="*/ 0 w 335"/>
                  <a:gd name="T3" fmla="*/ 485 h 490"/>
                  <a:gd name="T4" fmla="*/ 328 w 335"/>
                  <a:gd name="T5" fmla="*/ 0 h 490"/>
                  <a:gd name="T6" fmla="*/ 335 w 335"/>
                  <a:gd name="T7" fmla="*/ 3 h 490"/>
                  <a:gd name="T8" fmla="*/ 7 w 335"/>
                  <a:gd name="T9" fmla="*/ 490 h 490"/>
                </a:gdLst>
                <a:ahLst/>
                <a:cxnLst>
                  <a:cxn ang="0">
                    <a:pos x="T0" y="T1"/>
                  </a:cxn>
                  <a:cxn ang="0">
                    <a:pos x="T2" y="T3"/>
                  </a:cxn>
                  <a:cxn ang="0">
                    <a:pos x="T4" y="T5"/>
                  </a:cxn>
                  <a:cxn ang="0">
                    <a:pos x="T6" y="T7"/>
                  </a:cxn>
                  <a:cxn ang="0">
                    <a:pos x="T8" y="T9"/>
                  </a:cxn>
                </a:cxnLst>
                <a:rect l="0" t="0" r="r" b="b"/>
                <a:pathLst>
                  <a:path w="335" h="490">
                    <a:moveTo>
                      <a:pt x="7" y="490"/>
                    </a:moveTo>
                    <a:lnTo>
                      <a:pt x="0" y="485"/>
                    </a:lnTo>
                    <a:lnTo>
                      <a:pt x="328" y="0"/>
                    </a:lnTo>
                    <a:lnTo>
                      <a:pt x="335" y="3"/>
                    </a:lnTo>
                    <a:lnTo>
                      <a:pt x="7" y="4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5" name="Freeform 16"/>
              <p:cNvSpPr>
                <a:spLocks/>
              </p:cNvSpPr>
              <p:nvPr userDrawn="1"/>
            </p:nvSpPr>
            <p:spPr bwMode="auto">
              <a:xfrm>
                <a:off x="2950" y="1506"/>
                <a:ext cx="462" cy="149"/>
              </a:xfrm>
              <a:custGeom>
                <a:avLst/>
                <a:gdLst>
                  <a:gd name="T0" fmla="*/ 461 w 462"/>
                  <a:gd name="T1" fmla="*/ 149 h 149"/>
                  <a:gd name="T2" fmla="*/ 0 w 462"/>
                  <a:gd name="T3" fmla="*/ 7 h 149"/>
                  <a:gd name="T4" fmla="*/ 1 w 462"/>
                  <a:gd name="T5" fmla="*/ 0 h 149"/>
                  <a:gd name="T6" fmla="*/ 462 w 462"/>
                  <a:gd name="T7" fmla="*/ 142 h 149"/>
                  <a:gd name="T8" fmla="*/ 461 w 462"/>
                  <a:gd name="T9" fmla="*/ 149 h 149"/>
                </a:gdLst>
                <a:ahLst/>
                <a:cxnLst>
                  <a:cxn ang="0">
                    <a:pos x="T0" y="T1"/>
                  </a:cxn>
                  <a:cxn ang="0">
                    <a:pos x="T2" y="T3"/>
                  </a:cxn>
                  <a:cxn ang="0">
                    <a:pos x="T4" y="T5"/>
                  </a:cxn>
                  <a:cxn ang="0">
                    <a:pos x="T6" y="T7"/>
                  </a:cxn>
                  <a:cxn ang="0">
                    <a:pos x="T8" y="T9"/>
                  </a:cxn>
                </a:cxnLst>
                <a:rect l="0" t="0" r="r" b="b"/>
                <a:pathLst>
                  <a:path w="462" h="149">
                    <a:moveTo>
                      <a:pt x="461" y="149"/>
                    </a:moveTo>
                    <a:lnTo>
                      <a:pt x="0" y="7"/>
                    </a:lnTo>
                    <a:lnTo>
                      <a:pt x="1" y="0"/>
                    </a:lnTo>
                    <a:lnTo>
                      <a:pt x="462" y="142"/>
                    </a:lnTo>
                    <a:lnTo>
                      <a:pt x="461"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6" name="Freeform 17"/>
              <p:cNvSpPr>
                <a:spLocks/>
              </p:cNvSpPr>
              <p:nvPr userDrawn="1"/>
            </p:nvSpPr>
            <p:spPr bwMode="auto">
              <a:xfrm>
                <a:off x="2049" y="1878"/>
                <a:ext cx="1299" cy="178"/>
              </a:xfrm>
              <a:custGeom>
                <a:avLst/>
                <a:gdLst>
                  <a:gd name="T0" fmla="*/ 2 w 1299"/>
                  <a:gd name="T1" fmla="*/ 178 h 178"/>
                  <a:gd name="T2" fmla="*/ 0 w 1299"/>
                  <a:gd name="T3" fmla="*/ 169 h 178"/>
                  <a:gd name="T4" fmla="*/ 1297 w 1299"/>
                  <a:gd name="T5" fmla="*/ 0 h 178"/>
                  <a:gd name="T6" fmla="*/ 1299 w 1299"/>
                  <a:gd name="T7" fmla="*/ 9 h 178"/>
                  <a:gd name="T8" fmla="*/ 2 w 1299"/>
                  <a:gd name="T9" fmla="*/ 178 h 178"/>
                </a:gdLst>
                <a:ahLst/>
                <a:cxnLst>
                  <a:cxn ang="0">
                    <a:pos x="T0" y="T1"/>
                  </a:cxn>
                  <a:cxn ang="0">
                    <a:pos x="T2" y="T3"/>
                  </a:cxn>
                  <a:cxn ang="0">
                    <a:pos x="T4" y="T5"/>
                  </a:cxn>
                  <a:cxn ang="0">
                    <a:pos x="T6" y="T7"/>
                  </a:cxn>
                  <a:cxn ang="0">
                    <a:pos x="T8" y="T9"/>
                  </a:cxn>
                </a:cxnLst>
                <a:rect l="0" t="0" r="r" b="b"/>
                <a:pathLst>
                  <a:path w="1299" h="178">
                    <a:moveTo>
                      <a:pt x="2" y="178"/>
                    </a:moveTo>
                    <a:lnTo>
                      <a:pt x="0" y="169"/>
                    </a:lnTo>
                    <a:lnTo>
                      <a:pt x="1297" y="0"/>
                    </a:lnTo>
                    <a:lnTo>
                      <a:pt x="1299" y="9"/>
                    </a:lnTo>
                    <a:lnTo>
                      <a:pt x="2"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7" name="Freeform 18"/>
              <p:cNvSpPr>
                <a:spLocks/>
              </p:cNvSpPr>
              <p:nvPr userDrawn="1"/>
            </p:nvSpPr>
            <p:spPr bwMode="auto">
              <a:xfrm>
                <a:off x="4253" y="1958"/>
                <a:ext cx="904" cy="400"/>
              </a:xfrm>
              <a:custGeom>
                <a:avLst/>
                <a:gdLst>
                  <a:gd name="T0" fmla="*/ 902 w 904"/>
                  <a:gd name="T1" fmla="*/ 400 h 400"/>
                  <a:gd name="T2" fmla="*/ 0 w 904"/>
                  <a:gd name="T3" fmla="*/ 6 h 400"/>
                  <a:gd name="T4" fmla="*/ 4 w 904"/>
                  <a:gd name="T5" fmla="*/ 0 h 400"/>
                  <a:gd name="T6" fmla="*/ 904 w 904"/>
                  <a:gd name="T7" fmla="*/ 392 h 400"/>
                  <a:gd name="T8" fmla="*/ 902 w 904"/>
                  <a:gd name="T9" fmla="*/ 400 h 400"/>
                </a:gdLst>
                <a:ahLst/>
                <a:cxnLst>
                  <a:cxn ang="0">
                    <a:pos x="T0" y="T1"/>
                  </a:cxn>
                  <a:cxn ang="0">
                    <a:pos x="T2" y="T3"/>
                  </a:cxn>
                  <a:cxn ang="0">
                    <a:pos x="T4" y="T5"/>
                  </a:cxn>
                  <a:cxn ang="0">
                    <a:pos x="T6" y="T7"/>
                  </a:cxn>
                  <a:cxn ang="0">
                    <a:pos x="T8" y="T9"/>
                  </a:cxn>
                </a:cxnLst>
                <a:rect l="0" t="0" r="r" b="b"/>
                <a:pathLst>
                  <a:path w="904" h="400">
                    <a:moveTo>
                      <a:pt x="902" y="400"/>
                    </a:moveTo>
                    <a:lnTo>
                      <a:pt x="0" y="6"/>
                    </a:lnTo>
                    <a:lnTo>
                      <a:pt x="4" y="0"/>
                    </a:lnTo>
                    <a:lnTo>
                      <a:pt x="904" y="392"/>
                    </a:lnTo>
                    <a:lnTo>
                      <a:pt x="902" y="4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8" name="Freeform 19"/>
              <p:cNvSpPr>
                <a:spLocks/>
              </p:cNvSpPr>
              <p:nvPr userDrawn="1"/>
            </p:nvSpPr>
            <p:spPr bwMode="auto">
              <a:xfrm>
                <a:off x="5157" y="2340"/>
                <a:ext cx="907" cy="18"/>
              </a:xfrm>
              <a:custGeom>
                <a:avLst/>
                <a:gdLst>
                  <a:gd name="T0" fmla="*/ 0 w 907"/>
                  <a:gd name="T1" fmla="*/ 18 h 18"/>
                  <a:gd name="T2" fmla="*/ 0 w 907"/>
                  <a:gd name="T3" fmla="*/ 10 h 18"/>
                  <a:gd name="T4" fmla="*/ 907 w 907"/>
                  <a:gd name="T5" fmla="*/ 0 h 18"/>
                  <a:gd name="T6" fmla="*/ 907 w 907"/>
                  <a:gd name="T7" fmla="*/ 8 h 18"/>
                  <a:gd name="T8" fmla="*/ 0 w 907"/>
                  <a:gd name="T9" fmla="*/ 18 h 18"/>
                </a:gdLst>
                <a:ahLst/>
                <a:cxnLst>
                  <a:cxn ang="0">
                    <a:pos x="T0" y="T1"/>
                  </a:cxn>
                  <a:cxn ang="0">
                    <a:pos x="T2" y="T3"/>
                  </a:cxn>
                  <a:cxn ang="0">
                    <a:pos x="T4" y="T5"/>
                  </a:cxn>
                  <a:cxn ang="0">
                    <a:pos x="T6" y="T7"/>
                  </a:cxn>
                  <a:cxn ang="0">
                    <a:pos x="T8" y="T9"/>
                  </a:cxn>
                </a:cxnLst>
                <a:rect l="0" t="0" r="r" b="b"/>
                <a:pathLst>
                  <a:path w="907" h="18">
                    <a:moveTo>
                      <a:pt x="0" y="18"/>
                    </a:moveTo>
                    <a:lnTo>
                      <a:pt x="0" y="10"/>
                    </a:lnTo>
                    <a:lnTo>
                      <a:pt x="907" y="0"/>
                    </a:lnTo>
                    <a:lnTo>
                      <a:pt x="907" y="8"/>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9" name="Freeform 20"/>
              <p:cNvSpPr>
                <a:spLocks/>
              </p:cNvSpPr>
              <p:nvPr userDrawn="1"/>
            </p:nvSpPr>
            <p:spPr bwMode="auto">
              <a:xfrm>
                <a:off x="5946" y="2088"/>
                <a:ext cx="152" cy="216"/>
              </a:xfrm>
              <a:custGeom>
                <a:avLst/>
                <a:gdLst>
                  <a:gd name="T0" fmla="*/ 145 w 152"/>
                  <a:gd name="T1" fmla="*/ 216 h 216"/>
                  <a:gd name="T2" fmla="*/ 0 w 152"/>
                  <a:gd name="T3" fmla="*/ 5 h 216"/>
                  <a:gd name="T4" fmla="*/ 6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6" y="0"/>
                    </a:lnTo>
                    <a:lnTo>
                      <a:pt x="152" y="211"/>
                    </a:lnTo>
                    <a:lnTo>
                      <a:pt x="145" y="2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0" name="Freeform 21"/>
              <p:cNvSpPr>
                <a:spLocks/>
              </p:cNvSpPr>
              <p:nvPr userDrawn="1"/>
            </p:nvSpPr>
            <p:spPr bwMode="auto">
              <a:xfrm>
                <a:off x="6143" y="2088"/>
                <a:ext cx="152" cy="216"/>
              </a:xfrm>
              <a:custGeom>
                <a:avLst/>
                <a:gdLst>
                  <a:gd name="T0" fmla="*/ 7 w 152"/>
                  <a:gd name="T1" fmla="*/ 216 h 216"/>
                  <a:gd name="T2" fmla="*/ 0 w 152"/>
                  <a:gd name="T3" fmla="*/ 211 h 216"/>
                  <a:gd name="T4" fmla="*/ 145 w 152"/>
                  <a:gd name="T5" fmla="*/ 0 h 216"/>
                  <a:gd name="T6" fmla="*/ 152 w 152"/>
                  <a:gd name="T7" fmla="*/ 5 h 216"/>
                  <a:gd name="T8" fmla="*/ 7 w 152"/>
                  <a:gd name="T9" fmla="*/ 216 h 216"/>
                </a:gdLst>
                <a:ahLst/>
                <a:cxnLst>
                  <a:cxn ang="0">
                    <a:pos x="T0" y="T1"/>
                  </a:cxn>
                  <a:cxn ang="0">
                    <a:pos x="T2" y="T3"/>
                  </a:cxn>
                  <a:cxn ang="0">
                    <a:pos x="T4" y="T5"/>
                  </a:cxn>
                  <a:cxn ang="0">
                    <a:pos x="T6" y="T7"/>
                  </a:cxn>
                  <a:cxn ang="0">
                    <a:pos x="T8" y="T9"/>
                  </a:cxn>
                </a:cxnLst>
                <a:rect l="0" t="0" r="r" b="b"/>
                <a:pathLst>
                  <a:path w="152" h="216">
                    <a:moveTo>
                      <a:pt x="7" y="216"/>
                    </a:moveTo>
                    <a:lnTo>
                      <a:pt x="0" y="211"/>
                    </a:lnTo>
                    <a:lnTo>
                      <a:pt x="145" y="0"/>
                    </a:lnTo>
                    <a:lnTo>
                      <a:pt x="152" y="5"/>
                    </a:lnTo>
                    <a:lnTo>
                      <a:pt x="7" y="2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1" name="Rectangle 22"/>
              <p:cNvSpPr>
                <a:spLocks noChangeArrowheads="1"/>
              </p:cNvSpPr>
              <p:nvPr userDrawn="1"/>
            </p:nvSpPr>
            <p:spPr bwMode="auto">
              <a:xfrm>
                <a:off x="6116" y="2040"/>
                <a:ext cx="9" cy="2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2" name="Freeform 23"/>
              <p:cNvSpPr>
                <a:spLocks/>
              </p:cNvSpPr>
              <p:nvPr userDrawn="1"/>
            </p:nvSpPr>
            <p:spPr bwMode="auto">
              <a:xfrm>
                <a:off x="5154" y="2350"/>
                <a:ext cx="99" cy="316"/>
              </a:xfrm>
              <a:custGeom>
                <a:avLst/>
                <a:gdLst>
                  <a:gd name="T0" fmla="*/ 91 w 99"/>
                  <a:gd name="T1" fmla="*/ 316 h 316"/>
                  <a:gd name="T2" fmla="*/ 0 w 99"/>
                  <a:gd name="T3" fmla="*/ 1 h 316"/>
                  <a:gd name="T4" fmla="*/ 6 w 99"/>
                  <a:gd name="T5" fmla="*/ 0 h 316"/>
                  <a:gd name="T6" fmla="*/ 99 w 99"/>
                  <a:gd name="T7" fmla="*/ 312 h 316"/>
                  <a:gd name="T8" fmla="*/ 91 w 99"/>
                  <a:gd name="T9" fmla="*/ 316 h 316"/>
                </a:gdLst>
                <a:ahLst/>
                <a:cxnLst>
                  <a:cxn ang="0">
                    <a:pos x="T0" y="T1"/>
                  </a:cxn>
                  <a:cxn ang="0">
                    <a:pos x="T2" y="T3"/>
                  </a:cxn>
                  <a:cxn ang="0">
                    <a:pos x="T4" y="T5"/>
                  </a:cxn>
                  <a:cxn ang="0">
                    <a:pos x="T6" y="T7"/>
                  </a:cxn>
                  <a:cxn ang="0">
                    <a:pos x="T8" y="T9"/>
                  </a:cxn>
                </a:cxnLst>
                <a:rect l="0" t="0" r="r" b="b"/>
                <a:pathLst>
                  <a:path w="99" h="316">
                    <a:moveTo>
                      <a:pt x="91" y="316"/>
                    </a:moveTo>
                    <a:lnTo>
                      <a:pt x="0" y="1"/>
                    </a:lnTo>
                    <a:lnTo>
                      <a:pt x="6" y="0"/>
                    </a:lnTo>
                    <a:lnTo>
                      <a:pt x="99" y="312"/>
                    </a:lnTo>
                    <a:lnTo>
                      <a:pt x="91" y="3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3" name="Freeform 24"/>
              <p:cNvSpPr>
                <a:spLocks/>
              </p:cNvSpPr>
              <p:nvPr userDrawn="1"/>
            </p:nvSpPr>
            <p:spPr bwMode="auto">
              <a:xfrm>
                <a:off x="5442" y="1166"/>
                <a:ext cx="411" cy="349"/>
              </a:xfrm>
              <a:custGeom>
                <a:avLst/>
                <a:gdLst>
                  <a:gd name="T0" fmla="*/ 404 w 411"/>
                  <a:gd name="T1" fmla="*/ 349 h 349"/>
                  <a:gd name="T2" fmla="*/ 0 w 411"/>
                  <a:gd name="T3" fmla="*/ 7 h 349"/>
                  <a:gd name="T4" fmla="*/ 5 w 411"/>
                  <a:gd name="T5" fmla="*/ 0 h 349"/>
                  <a:gd name="T6" fmla="*/ 411 w 411"/>
                  <a:gd name="T7" fmla="*/ 342 h 349"/>
                  <a:gd name="T8" fmla="*/ 404 w 411"/>
                  <a:gd name="T9" fmla="*/ 349 h 349"/>
                </a:gdLst>
                <a:ahLst/>
                <a:cxnLst>
                  <a:cxn ang="0">
                    <a:pos x="T0" y="T1"/>
                  </a:cxn>
                  <a:cxn ang="0">
                    <a:pos x="T2" y="T3"/>
                  </a:cxn>
                  <a:cxn ang="0">
                    <a:pos x="T4" y="T5"/>
                  </a:cxn>
                  <a:cxn ang="0">
                    <a:pos x="T6" y="T7"/>
                  </a:cxn>
                  <a:cxn ang="0">
                    <a:pos x="T8" y="T9"/>
                  </a:cxn>
                </a:cxnLst>
                <a:rect l="0" t="0" r="r" b="b"/>
                <a:pathLst>
                  <a:path w="411" h="349">
                    <a:moveTo>
                      <a:pt x="404" y="349"/>
                    </a:moveTo>
                    <a:lnTo>
                      <a:pt x="0" y="7"/>
                    </a:lnTo>
                    <a:lnTo>
                      <a:pt x="5" y="0"/>
                    </a:lnTo>
                    <a:lnTo>
                      <a:pt x="411" y="342"/>
                    </a:lnTo>
                    <a:lnTo>
                      <a:pt x="404" y="3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4" name="Rectangle 25"/>
              <p:cNvSpPr>
                <a:spLocks noChangeArrowheads="1"/>
              </p:cNvSpPr>
              <p:nvPr userDrawn="1"/>
            </p:nvSpPr>
            <p:spPr bwMode="auto">
              <a:xfrm>
                <a:off x="5441" y="644"/>
                <a:ext cx="8" cy="5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5" name="Freeform 26"/>
              <p:cNvSpPr>
                <a:spLocks/>
              </p:cNvSpPr>
              <p:nvPr userDrawn="1"/>
            </p:nvSpPr>
            <p:spPr bwMode="auto">
              <a:xfrm>
                <a:off x="5444" y="614"/>
                <a:ext cx="1248" cy="558"/>
              </a:xfrm>
              <a:custGeom>
                <a:avLst/>
                <a:gdLst>
                  <a:gd name="T0" fmla="*/ 2 w 1248"/>
                  <a:gd name="T1" fmla="*/ 558 h 558"/>
                  <a:gd name="T2" fmla="*/ 0 w 1248"/>
                  <a:gd name="T3" fmla="*/ 549 h 558"/>
                  <a:gd name="T4" fmla="*/ 1245 w 1248"/>
                  <a:gd name="T5" fmla="*/ 0 h 558"/>
                  <a:gd name="T6" fmla="*/ 1248 w 1248"/>
                  <a:gd name="T7" fmla="*/ 6 h 558"/>
                  <a:gd name="T8" fmla="*/ 2 w 1248"/>
                  <a:gd name="T9" fmla="*/ 558 h 558"/>
                </a:gdLst>
                <a:ahLst/>
                <a:cxnLst>
                  <a:cxn ang="0">
                    <a:pos x="T0" y="T1"/>
                  </a:cxn>
                  <a:cxn ang="0">
                    <a:pos x="T2" y="T3"/>
                  </a:cxn>
                  <a:cxn ang="0">
                    <a:pos x="T4" y="T5"/>
                  </a:cxn>
                  <a:cxn ang="0">
                    <a:pos x="T6" y="T7"/>
                  </a:cxn>
                  <a:cxn ang="0">
                    <a:pos x="T8" y="T9"/>
                  </a:cxn>
                </a:cxnLst>
                <a:rect l="0" t="0" r="r" b="b"/>
                <a:pathLst>
                  <a:path w="1248" h="558">
                    <a:moveTo>
                      <a:pt x="2" y="558"/>
                    </a:moveTo>
                    <a:lnTo>
                      <a:pt x="0" y="549"/>
                    </a:lnTo>
                    <a:lnTo>
                      <a:pt x="1245" y="0"/>
                    </a:lnTo>
                    <a:lnTo>
                      <a:pt x="1248" y="6"/>
                    </a:lnTo>
                    <a:lnTo>
                      <a:pt x="2" y="5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6" name="Freeform 27"/>
              <p:cNvSpPr>
                <a:spLocks/>
              </p:cNvSpPr>
              <p:nvPr userDrawn="1"/>
            </p:nvSpPr>
            <p:spPr bwMode="auto">
              <a:xfrm>
                <a:off x="5442" y="1161"/>
                <a:ext cx="699" cy="124"/>
              </a:xfrm>
              <a:custGeom>
                <a:avLst/>
                <a:gdLst>
                  <a:gd name="T0" fmla="*/ 698 w 699"/>
                  <a:gd name="T1" fmla="*/ 124 h 124"/>
                  <a:gd name="T2" fmla="*/ 0 w 699"/>
                  <a:gd name="T3" fmla="*/ 9 h 124"/>
                  <a:gd name="T4" fmla="*/ 2 w 699"/>
                  <a:gd name="T5" fmla="*/ 0 h 124"/>
                  <a:gd name="T6" fmla="*/ 699 w 699"/>
                  <a:gd name="T7" fmla="*/ 115 h 124"/>
                  <a:gd name="T8" fmla="*/ 698 w 699"/>
                  <a:gd name="T9" fmla="*/ 124 h 124"/>
                </a:gdLst>
                <a:ahLst/>
                <a:cxnLst>
                  <a:cxn ang="0">
                    <a:pos x="T0" y="T1"/>
                  </a:cxn>
                  <a:cxn ang="0">
                    <a:pos x="T2" y="T3"/>
                  </a:cxn>
                  <a:cxn ang="0">
                    <a:pos x="T4" y="T5"/>
                  </a:cxn>
                  <a:cxn ang="0">
                    <a:pos x="T6" y="T7"/>
                  </a:cxn>
                  <a:cxn ang="0">
                    <a:pos x="T8" y="T9"/>
                  </a:cxn>
                </a:cxnLst>
                <a:rect l="0" t="0" r="r" b="b"/>
                <a:pathLst>
                  <a:path w="699" h="124">
                    <a:moveTo>
                      <a:pt x="698" y="124"/>
                    </a:moveTo>
                    <a:lnTo>
                      <a:pt x="0" y="9"/>
                    </a:lnTo>
                    <a:lnTo>
                      <a:pt x="2" y="0"/>
                    </a:lnTo>
                    <a:lnTo>
                      <a:pt x="699" y="115"/>
                    </a:lnTo>
                    <a:lnTo>
                      <a:pt x="698"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7" name="Freeform 28"/>
              <p:cNvSpPr>
                <a:spLocks/>
              </p:cNvSpPr>
              <p:nvPr userDrawn="1"/>
            </p:nvSpPr>
            <p:spPr bwMode="auto">
              <a:xfrm>
                <a:off x="6461" y="622"/>
                <a:ext cx="238" cy="360"/>
              </a:xfrm>
              <a:custGeom>
                <a:avLst/>
                <a:gdLst>
                  <a:gd name="T0" fmla="*/ 6 w 238"/>
                  <a:gd name="T1" fmla="*/ 360 h 360"/>
                  <a:gd name="T2" fmla="*/ 0 w 238"/>
                  <a:gd name="T3" fmla="*/ 355 h 360"/>
                  <a:gd name="T4" fmla="*/ 231 w 238"/>
                  <a:gd name="T5" fmla="*/ 0 h 360"/>
                  <a:gd name="T6" fmla="*/ 238 w 238"/>
                  <a:gd name="T7" fmla="*/ 4 h 360"/>
                  <a:gd name="T8" fmla="*/ 6 w 238"/>
                  <a:gd name="T9" fmla="*/ 360 h 360"/>
                </a:gdLst>
                <a:ahLst/>
                <a:cxnLst>
                  <a:cxn ang="0">
                    <a:pos x="T0" y="T1"/>
                  </a:cxn>
                  <a:cxn ang="0">
                    <a:pos x="T2" y="T3"/>
                  </a:cxn>
                  <a:cxn ang="0">
                    <a:pos x="T4" y="T5"/>
                  </a:cxn>
                  <a:cxn ang="0">
                    <a:pos x="T6" y="T7"/>
                  </a:cxn>
                  <a:cxn ang="0">
                    <a:pos x="T8" y="T9"/>
                  </a:cxn>
                </a:cxnLst>
                <a:rect l="0" t="0" r="r" b="b"/>
                <a:pathLst>
                  <a:path w="238" h="360">
                    <a:moveTo>
                      <a:pt x="6" y="360"/>
                    </a:moveTo>
                    <a:lnTo>
                      <a:pt x="0" y="355"/>
                    </a:lnTo>
                    <a:lnTo>
                      <a:pt x="231" y="0"/>
                    </a:lnTo>
                    <a:lnTo>
                      <a:pt x="238" y="4"/>
                    </a:lnTo>
                    <a:lnTo>
                      <a:pt x="6" y="3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8" name="Freeform 29"/>
              <p:cNvSpPr>
                <a:spLocks/>
              </p:cNvSpPr>
              <p:nvPr userDrawn="1"/>
            </p:nvSpPr>
            <p:spPr bwMode="auto">
              <a:xfrm>
                <a:off x="6680" y="620"/>
                <a:ext cx="851" cy="568"/>
              </a:xfrm>
              <a:custGeom>
                <a:avLst/>
                <a:gdLst>
                  <a:gd name="T0" fmla="*/ 846 w 851"/>
                  <a:gd name="T1" fmla="*/ 568 h 568"/>
                  <a:gd name="T2" fmla="*/ 0 w 851"/>
                  <a:gd name="T3" fmla="*/ 7 h 568"/>
                  <a:gd name="T4" fmla="*/ 5 w 851"/>
                  <a:gd name="T5" fmla="*/ 0 h 568"/>
                  <a:gd name="T6" fmla="*/ 851 w 851"/>
                  <a:gd name="T7" fmla="*/ 562 h 568"/>
                  <a:gd name="T8" fmla="*/ 846 w 851"/>
                  <a:gd name="T9" fmla="*/ 568 h 568"/>
                </a:gdLst>
                <a:ahLst/>
                <a:cxnLst>
                  <a:cxn ang="0">
                    <a:pos x="T0" y="T1"/>
                  </a:cxn>
                  <a:cxn ang="0">
                    <a:pos x="T2" y="T3"/>
                  </a:cxn>
                  <a:cxn ang="0">
                    <a:pos x="T4" y="T5"/>
                  </a:cxn>
                  <a:cxn ang="0">
                    <a:pos x="T6" y="T7"/>
                  </a:cxn>
                  <a:cxn ang="0">
                    <a:pos x="T8" y="T9"/>
                  </a:cxn>
                </a:cxnLst>
                <a:rect l="0" t="0" r="r" b="b"/>
                <a:pathLst>
                  <a:path w="851" h="568">
                    <a:moveTo>
                      <a:pt x="846" y="568"/>
                    </a:moveTo>
                    <a:lnTo>
                      <a:pt x="0" y="7"/>
                    </a:lnTo>
                    <a:lnTo>
                      <a:pt x="5" y="0"/>
                    </a:lnTo>
                    <a:lnTo>
                      <a:pt x="851" y="562"/>
                    </a:lnTo>
                    <a:lnTo>
                      <a:pt x="846"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9" name="Freeform 30"/>
              <p:cNvSpPr>
                <a:spLocks/>
              </p:cNvSpPr>
              <p:nvPr userDrawn="1"/>
            </p:nvSpPr>
            <p:spPr bwMode="auto">
              <a:xfrm>
                <a:off x="5373" y="1133"/>
                <a:ext cx="117" cy="104"/>
              </a:xfrm>
              <a:custGeom>
                <a:avLst/>
                <a:gdLst>
                  <a:gd name="T0" fmla="*/ 42 w 69"/>
                  <a:gd name="T1" fmla="*/ 62 h 62"/>
                  <a:gd name="T2" fmla="*/ 0 w 69"/>
                  <a:gd name="T3" fmla="*/ 22 h 62"/>
                  <a:gd name="T4" fmla="*/ 6 w 69"/>
                  <a:gd name="T5" fmla="*/ 0 h 62"/>
                  <a:gd name="T6" fmla="*/ 9 w 69"/>
                  <a:gd name="T7" fmla="*/ 1 h 62"/>
                  <a:gd name="T8" fmla="*/ 3 w 69"/>
                  <a:gd name="T9" fmla="*/ 22 h 62"/>
                  <a:gd name="T10" fmla="*/ 43 w 69"/>
                  <a:gd name="T11" fmla="*/ 59 h 62"/>
                  <a:gd name="T12" fmla="*/ 67 w 69"/>
                  <a:gd name="T13" fmla="*/ 50 h 62"/>
                  <a:gd name="T14" fmla="*/ 69 w 69"/>
                  <a:gd name="T15" fmla="*/ 52 h 62"/>
                  <a:gd name="T16" fmla="*/ 43 w 69"/>
                  <a:gd name="T17" fmla="*/ 62 h 62"/>
                  <a:gd name="T18" fmla="*/ 42 w 69"/>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2">
                    <a:moveTo>
                      <a:pt x="42" y="62"/>
                    </a:moveTo>
                    <a:cubicBezTo>
                      <a:pt x="19" y="62"/>
                      <a:pt x="1" y="45"/>
                      <a:pt x="0" y="22"/>
                    </a:cubicBezTo>
                    <a:cubicBezTo>
                      <a:pt x="0" y="14"/>
                      <a:pt x="2" y="7"/>
                      <a:pt x="6" y="0"/>
                    </a:cubicBezTo>
                    <a:cubicBezTo>
                      <a:pt x="9" y="1"/>
                      <a:pt x="9" y="1"/>
                      <a:pt x="9" y="1"/>
                    </a:cubicBezTo>
                    <a:cubicBezTo>
                      <a:pt x="5" y="8"/>
                      <a:pt x="3" y="15"/>
                      <a:pt x="3" y="22"/>
                    </a:cubicBezTo>
                    <a:cubicBezTo>
                      <a:pt x="4" y="43"/>
                      <a:pt x="2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0" name="Freeform 31"/>
              <p:cNvSpPr>
                <a:spLocks/>
              </p:cNvSpPr>
              <p:nvPr userDrawn="1"/>
            </p:nvSpPr>
            <p:spPr bwMode="auto">
              <a:xfrm>
                <a:off x="5403" y="1097"/>
                <a:ext cx="98" cy="36"/>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1" name="Freeform 32"/>
              <p:cNvSpPr>
                <a:spLocks/>
              </p:cNvSpPr>
              <p:nvPr userDrawn="1"/>
            </p:nvSpPr>
            <p:spPr bwMode="auto">
              <a:xfrm>
                <a:off x="5353" y="1073"/>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2" name="Freeform 33"/>
              <p:cNvSpPr>
                <a:spLocks/>
              </p:cNvSpPr>
              <p:nvPr userDrawn="1"/>
            </p:nvSpPr>
            <p:spPr bwMode="auto">
              <a:xfrm>
                <a:off x="5410" y="1087"/>
                <a:ext cx="130" cy="176"/>
              </a:xfrm>
              <a:custGeom>
                <a:avLst/>
                <a:gdLst>
                  <a:gd name="T0" fmla="*/ 20 w 77"/>
                  <a:gd name="T1" fmla="*/ 104 h 104"/>
                  <a:gd name="T2" fmla="*/ 0 w 77"/>
                  <a:gd name="T3" fmla="*/ 100 h 104"/>
                  <a:gd name="T4" fmla="*/ 1 w 77"/>
                  <a:gd name="T5" fmla="*/ 96 h 104"/>
                  <a:gd name="T6" fmla="*/ 21 w 77"/>
                  <a:gd name="T7" fmla="*/ 99 h 104"/>
                  <a:gd name="T8" fmla="*/ 71 w 77"/>
                  <a:gd name="T9" fmla="*/ 47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3"/>
                      <a:pt x="0" y="100"/>
                    </a:cubicBezTo>
                    <a:cubicBezTo>
                      <a:pt x="1" y="96"/>
                      <a:pt x="1" y="96"/>
                      <a:pt x="1" y="96"/>
                    </a:cubicBezTo>
                    <a:cubicBezTo>
                      <a:pt x="8" y="98"/>
                      <a:pt x="14" y="99"/>
                      <a:pt x="21" y="99"/>
                    </a:cubicBezTo>
                    <a:cubicBezTo>
                      <a:pt x="50" y="98"/>
                      <a:pt x="72" y="75"/>
                      <a:pt x="71" y="47"/>
                    </a:cubicBezTo>
                    <a:cubicBezTo>
                      <a:pt x="71"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3" name="Freeform 34"/>
              <p:cNvSpPr>
                <a:spLocks/>
              </p:cNvSpPr>
              <p:nvPr userDrawn="1"/>
            </p:nvSpPr>
            <p:spPr bwMode="auto">
              <a:xfrm>
                <a:off x="2490" y="2022"/>
                <a:ext cx="1035" cy="622"/>
              </a:xfrm>
              <a:custGeom>
                <a:avLst/>
                <a:gdLst>
                  <a:gd name="T0" fmla="*/ 4 w 1035"/>
                  <a:gd name="T1" fmla="*/ 622 h 622"/>
                  <a:gd name="T2" fmla="*/ 0 w 1035"/>
                  <a:gd name="T3" fmla="*/ 615 h 622"/>
                  <a:gd name="T4" fmla="*/ 1032 w 1035"/>
                  <a:gd name="T5" fmla="*/ 0 h 622"/>
                  <a:gd name="T6" fmla="*/ 1035 w 1035"/>
                  <a:gd name="T7" fmla="*/ 7 h 622"/>
                  <a:gd name="T8" fmla="*/ 4 w 1035"/>
                  <a:gd name="T9" fmla="*/ 622 h 622"/>
                </a:gdLst>
                <a:ahLst/>
                <a:cxnLst>
                  <a:cxn ang="0">
                    <a:pos x="T0" y="T1"/>
                  </a:cxn>
                  <a:cxn ang="0">
                    <a:pos x="T2" y="T3"/>
                  </a:cxn>
                  <a:cxn ang="0">
                    <a:pos x="T4" y="T5"/>
                  </a:cxn>
                  <a:cxn ang="0">
                    <a:pos x="T6" y="T7"/>
                  </a:cxn>
                  <a:cxn ang="0">
                    <a:pos x="T8" y="T9"/>
                  </a:cxn>
                </a:cxnLst>
                <a:rect l="0" t="0" r="r" b="b"/>
                <a:pathLst>
                  <a:path w="1035" h="622">
                    <a:moveTo>
                      <a:pt x="4" y="622"/>
                    </a:moveTo>
                    <a:lnTo>
                      <a:pt x="0" y="615"/>
                    </a:lnTo>
                    <a:lnTo>
                      <a:pt x="1032" y="0"/>
                    </a:lnTo>
                    <a:lnTo>
                      <a:pt x="1035" y="7"/>
                    </a:lnTo>
                    <a:lnTo>
                      <a:pt x="4" y="6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4" name="Freeform 35"/>
              <p:cNvSpPr>
                <a:spLocks/>
              </p:cNvSpPr>
              <p:nvPr userDrawn="1"/>
            </p:nvSpPr>
            <p:spPr bwMode="auto">
              <a:xfrm>
                <a:off x="7048" y="1187"/>
                <a:ext cx="470" cy="260"/>
              </a:xfrm>
              <a:custGeom>
                <a:avLst/>
                <a:gdLst>
                  <a:gd name="T0" fmla="*/ 4 w 470"/>
                  <a:gd name="T1" fmla="*/ 260 h 260"/>
                  <a:gd name="T2" fmla="*/ 0 w 470"/>
                  <a:gd name="T3" fmla="*/ 253 h 260"/>
                  <a:gd name="T4" fmla="*/ 467 w 470"/>
                  <a:gd name="T5" fmla="*/ 0 h 260"/>
                  <a:gd name="T6" fmla="*/ 470 w 470"/>
                  <a:gd name="T7" fmla="*/ 7 h 260"/>
                  <a:gd name="T8" fmla="*/ 4 w 470"/>
                  <a:gd name="T9" fmla="*/ 260 h 260"/>
                </a:gdLst>
                <a:ahLst/>
                <a:cxnLst>
                  <a:cxn ang="0">
                    <a:pos x="T0" y="T1"/>
                  </a:cxn>
                  <a:cxn ang="0">
                    <a:pos x="T2" y="T3"/>
                  </a:cxn>
                  <a:cxn ang="0">
                    <a:pos x="T4" y="T5"/>
                  </a:cxn>
                  <a:cxn ang="0">
                    <a:pos x="T6" y="T7"/>
                  </a:cxn>
                  <a:cxn ang="0">
                    <a:pos x="T8" y="T9"/>
                  </a:cxn>
                </a:cxnLst>
                <a:rect l="0" t="0" r="r" b="b"/>
                <a:pathLst>
                  <a:path w="470" h="260">
                    <a:moveTo>
                      <a:pt x="4" y="260"/>
                    </a:moveTo>
                    <a:lnTo>
                      <a:pt x="0" y="253"/>
                    </a:lnTo>
                    <a:lnTo>
                      <a:pt x="467" y="0"/>
                    </a:lnTo>
                    <a:lnTo>
                      <a:pt x="470" y="7"/>
                    </a:lnTo>
                    <a:lnTo>
                      <a:pt x="4" y="2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5" name="Freeform 36"/>
              <p:cNvSpPr>
                <a:spLocks/>
              </p:cNvSpPr>
              <p:nvPr userDrawn="1"/>
            </p:nvSpPr>
            <p:spPr bwMode="auto">
              <a:xfrm>
                <a:off x="7342" y="1187"/>
                <a:ext cx="179" cy="1408"/>
              </a:xfrm>
              <a:custGeom>
                <a:avLst/>
                <a:gdLst>
                  <a:gd name="T0" fmla="*/ 9 w 179"/>
                  <a:gd name="T1" fmla="*/ 1408 h 1408"/>
                  <a:gd name="T2" fmla="*/ 0 w 179"/>
                  <a:gd name="T3" fmla="*/ 1406 h 1408"/>
                  <a:gd name="T4" fmla="*/ 171 w 179"/>
                  <a:gd name="T5" fmla="*/ 0 h 1408"/>
                  <a:gd name="T6" fmla="*/ 179 w 179"/>
                  <a:gd name="T7" fmla="*/ 0 h 1408"/>
                  <a:gd name="T8" fmla="*/ 9 w 179"/>
                  <a:gd name="T9" fmla="*/ 1408 h 1408"/>
                </a:gdLst>
                <a:ahLst/>
                <a:cxnLst>
                  <a:cxn ang="0">
                    <a:pos x="T0" y="T1"/>
                  </a:cxn>
                  <a:cxn ang="0">
                    <a:pos x="T2" y="T3"/>
                  </a:cxn>
                  <a:cxn ang="0">
                    <a:pos x="T4" y="T5"/>
                  </a:cxn>
                  <a:cxn ang="0">
                    <a:pos x="T6" y="T7"/>
                  </a:cxn>
                  <a:cxn ang="0">
                    <a:pos x="T8" y="T9"/>
                  </a:cxn>
                </a:cxnLst>
                <a:rect l="0" t="0" r="r" b="b"/>
                <a:pathLst>
                  <a:path w="179" h="1408">
                    <a:moveTo>
                      <a:pt x="9" y="1408"/>
                    </a:moveTo>
                    <a:lnTo>
                      <a:pt x="0" y="1406"/>
                    </a:lnTo>
                    <a:lnTo>
                      <a:pt x="171" y="0"/>
                    </a:lnTo>
                    <a:lnTo>
                      <a:pt x="179" y="0"/>
                    </a:lnTo>
                    <a:lnTo>
                      <a:pt x="9" y="14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6" name="Freeform 37"/>
              <p:cNvSpPr>
                <a:spLocks/>
              </p:cNvSpPr>
              <p:nvPr userDrawn="1"/>
            </p:nvSpPr>
            <p:spPr bwMode="auto">
              <a:xfrm>
                <a:off x="7487" y="938"/>
                <a:ext cx="33" cy="249"/>
              </a:xfrm>
              <a:custGeom>
                <a:avLst/>
                <a:gdLst>
                  <a:gd name="T0" fmla="*/ 26 w 33"/>
                  <a:gd name="T1" fmla="*/ 249 h 249"/>
                  <a:gd name="T2" fmla="*/ 0 w 33"/>
                  <a:gd name="T3" fmla="*/ 0 h 249"/>
                  <a:gd name="T4" fmla="*/ 9 w 33"/>
                  <a:gd name="T5" fmla="*/ 0 h 249"/>
                  <a:gd name="T6" fmla="*/ 33 w 33"/>
                  <a:gd name="T7" fmla="*/ 247 h 249"/>
                  <a:gd name="T8" fmla="*/ 26 w 33"/>
                  <a:gd name="T9" fmla="*/ 249 h 249"/>
                </a:gdLst>
                <a:ahLst/>
                <a:cxnLst>
                  <a:cxn ang="0">
                    <a:pos x="T0" y="T1"/>
                  </a:cxn>
                  <a:cxn ang="0">
                    <a:pos x="T2" y="T3"/>
                  </a:cxn>
                  <a:cxn ang="0">
                    <a:pos x="T4" y="T5"/>
                  </a:cxn>
                  <a:cxn ang="0">
                    <a:pos x="T6" y="T7"/>
                  </a:cxn>
                  <a:cxn ang="0">
                    <a:pos x="T8" y="T9"/>
                  </a:cxn>
                </a:cxnLst>
                <a:rect l="0" t="0" r="r" b="b"/>
                <a:pathLst>
                  <a:path w="33" h="249">
                    <a:moveTo>
                      <a:pt x="26" y="249"/>
                    </a:moveTo>
                    <a:lnTo>
                      <a:pt x="0" y="0"/>
                    </a:lnTo>
                    <a:lnTo>
                      <a:pt x="9" y="0"/>
                    </a:lnTo>
                    <a:lnTo>
                      <a:pt x="33" y="247"/>
                    </a:lnTo>
                    <a:lnTo>
                      <a:pt x="26" y="2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7" name="Freeform 38"/>
              <p:cNvSpPr>
                <a:spLocks/>
              </p:cNvSpPr>
              <p:nvPr userDrawn="1"/>
            </p:nvSpPr>
            <p:spPr bwMode="auto">
              <a:xfrm>
                <a:off x="7513" y="1172"/>
                <a:ext cx="147" cy="300"/>
              </a:xfrm>
              <a:custGeom>
                <a:avLst/>
                <a:gdLst>
                  <a:gd name="T0" fmla="*/ 140 w 147"/>
                  <a:gd name="T1" fmla="*/ 300 h 300"/>
                  <a:gd name="T2" fmla="*/ 0 w 147"/>
                  <a:gd name="T3" fmla="*/ 3 h 300"/>
                  <a:gd name="T4" fmla="*/ 7 w 147"/>
                  <a:gd name="T5" fmla="*/ 0 h 300"/>
                  <a:gd name="T6" fmla="*/ 147 w 147"/>
                  <a:gd name="T7" fmla="*/ 297 h 300"/>
                  <a:gd name="T8" fmla="*/ 140 w 147"/>
                  <a:gd name="T9" fmla="*/ 300 h 300"/>
                </a:gdLst>
                <a:ahLst/>
                <a:cxnLst>
                  <a:cxn ang="0">
                    <a:pos x="T0" y="T1"/>
                  </a:cxn>
                  <a:cxn ang="0">
                    <a:pos x="T2" y="T3"/>
                  </a:cxn>
                  <a:cxn ang="0">
                    <a:pos x="T4" y="T5"/>
                  </a:cxn>
                  <a:cxn ang="0">
                    <a:pos x="T6" y="T7"/>
                  </a:cxn>
                  <a:cxn ang="0">
                    <a:pos x="T8" y="T9"/>
                  </a:cxn>
                </a:cxnLst>
                <a:rect l="0" t="0" r="r" b="b"/>
                <a:pathLst>
                  <a:path w="147" h="300">
                    <a:moveTo>
                      <a:pt x="140" y="300"/>
                    </a:moveTo>
                    <a:lnTo>
                      <a:pt x="0" y="3"/>
                    </a:lnTo>
                    <a:lnTo>
                      <a:pt x="7" y="0"/>
                    </a:lnTo>
                    <a:lnTo>
                      <a:pt x="147" y="297"/>
                    </a:lnTo>
                    <a:lnTo>
                      <a:pt x="140" y="3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8" name="Freeform 39"/>
              <p:cNvSpPr>
                <a:spLocks/>
              </p:cNvSpPr>
              <p:nvPr userDrawn="1"/>
            </p:nvSpPr>
            <p:spPr bwMode="auto">
              <a:xfrm>
                <a:off x="6986" y="2160"/>
                <a:ext cx="365" cy="426"/>
              </a:xfrm>
              <a:custGeom>
                <a:avLst/>
                <a:gdLst>
                  <a:gd name="T0" fmla="*/ 360 w 365"/>
                  <a:gd name="T1" fmla="*/ 426 h 426"/>
                  <a:gd name="T2" fmla="*/ 0 w 365"/>
                  <a:gd name="T3" fmla="*/ 6 h 426"/>
                  <a:gd name="T4" fmla="*/ 7 w 365"/>
                  <a:gd name="T5" fmla="*/ 0 h 426"/>
                  <a:gd name="T6" fmla="*/ 365 w 365"/>
                  <a:gd name="T7" fmla="*/ 421 h 426"/>
                  <a:gd name="T8" fmla="*/ 360 w 365"/>
                  <a:gd name="T9" fmla="*/ 426 h 426"/>
                </a:gdLst>
                <a:ahLst/>
                <a:cxnLst>
                  <a:cxn ang="0">
                    <a:pos x="T0" y="T1"/>
                  </a:cxn>
                  <a:cxn ang="0">
                    <a:pos x="T2" y="T3"/>
                  </a:cxn>
                  <a:cxn ang="0">
                    <a:pos x="T4" y="T5"/>
                  </a:cxn>
                  <a:cxn ang="0">
                    <a:pos x="T6" y="T7"/>
                  </a:cxn>
                  <a:cxn ang="0">
                    <a:pos x="T8" y="T9"/>
                  </a:cxn>
                </a:cxnLst>
                <a:rect l="0" t="0" r="r" b="b"/>
                <a:pathLst>
                  <a:path w="365" h="426">
                    <a:moveTo>
                      <a:pt x="360" y="426"/>
                    </a:moveTo>
                    <a:lnTo>
                      <a:pt x="0" y="6"/>
                    </a:lnTo>
                    <a:lnTo>
                      <a:pt x="7" y="0"/>
                    </a:lnTo>
                    <a:lnTo>
                      <a:pt x="365" y="421"/>
                    </a:lnTo>
                    <a:lnTo>
                      <a:pt x="360" y="4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9" name="Rectangle 40"/>
              <p:cNvSpPr>
                <a:spLocks noChangeArrowheads="1"/>
              </p:cNvSpPr>
              <p:nvPr userDrawn="1"/>
            </p:nvSpPr>
            <p:spPr bwMode="auto">
              <a:xfrm>
                <a:off x="7104" y="2588"/>
                <a:ext cx="243"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0" name="Freeform 41"/>
              <p:cNvSpPr>
                <a:spLocks/>
              </p:cNvSpPr>
              <p:nvPr userDrawn="1"/>
            </p:nvSpPr>
            <p:spPr bwMode="auto">
              <a:xfrm>
                <a:off x="7246" y="2586"/>
                <a:ext cx="110" cy="166"/>
              </a:xfrm>
              <a:custGeom>
                <a:avLst/>
                <a:gdLst>
                  <a:gd name="T0" fmla="*/ 7 w 110"/>
                  <a:gd name="T1" fmla="*/ 166 h 166"/>
                  <a:gd name="T2" fmla="*/ 0 w 110"/>
                  <a:gd name="T3" fmla="*/ 161 h 166"/>
                  <a:gd name="T4" fmla="*/ 103 w 110"/>
                  <a:gd name="T5" fmla="*/ 0 h 166"/>
                  <a:gd name="T6" fmla="*/ 110 w 110"/>
                  <a:gd name="T7" fmla="*/ 4 h 166"/>
                  <a:gd name="T8" fmla="*/ 7 w 110"/>
                  <a:gd name="T9" fmla="*/ 166 h 166"/>
                </a:gdLst>
                <a:ahLst/>
                <a:cxnLst>
                  <a:cxn ang="0">
                    <a:pos x="T0" y="T1"/>
                  </a:cxn>
                  <a:cxn ang="0">
                    <a:pos x="T2" y="T3"/>
                  </a:cxn>
                  <a:cxn ang="0">
                    <a:pos x="T4" y="T5"/>
                  </a:cxn>
                  <a:cxn ang="0">
                    <a:pos x="T6" y="T7"/>
                  </a:cxn>
                  <a:cxn ang="0">
                    <a:pos x="T8" y="T9"/>
                  </a:cxn>
                </a:cxnLst>
                <a:rect l="0" t="0" r="r" b="b"/>
                <a:pathLst>
                  <a:path w="110" h="166">
                    <a:moveTo>
                      <a:pt x="7" y="166"/>
                    </a:moveTo>
                    <a:lnTo>
                      <a:pt x="0" y="161"/>
                    </a:lnTo>
                    <a:lnTo>
                      <a:pt x="103" y="0"/>
                    </a:lnTo>
                    <a:lnTo>
                      <a:pt x="110" y="4"/>
                    </a:lnTo>
                    <a:lnTo>
                      <a:pt x="7"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1" name="Freeform 42"/>
              <p:cNvSpPr>
                <a:spLocks/>
              </p:cNvSpPr>
              <p:nvPr userDrawn="1"/>
            </p:nvSpPr>
            <p:spPr bwMode="auto">
              <a:xfrm>
                <a:off x="7342" y="2593"/>
                <a:ext cx="343" cy="276"/>
              </a:xfrm>
              <a:custGeom>
                <a:avLst/>
                <a:gdLst>
                  <a:gd name="T0" fmla="*/ 338 w 343"/>
                  <a:gd name="T1" fmla="*/ 276 h 276"/>
                  <a:gd name="T2" fmla="*/ 0 w 343"/>
                  <a:gd name="T3" fmla="*/ 7 h 276"/>
                  <a:gd name="T4" fmla="*/ 5 w 343"/>
                  <a:gd name="T5" fmla="*/ 0 h 276"/>
                  <a:gd name="T6" fmla="*/ 343 w 343"/>
                  <a:gd name="T7" fmla="*/ 269 h 276"/>
                  <a:gd name="T8" fmla="*/ 338 w 343"/>
                  <a:gd name="T9" fmla="*/ 276 h 276"/>
                </a:gdLst>
                <a:ahLst/>
                <a:cxnLst>
                  <a:cxn ang="0">
                    <a:pos x="T0" y="T1"/>
                  </a:cxn>
                  <a:cxn ang="0">
                    <a:pos x="T2" y="T3"/>
                  </a:cxn>
                  <a:cxn ang="0">
                    <a:pos x="T4" y="T5"/>
                  </a:cxn>
                  <a:cxn ang="0">
                    <a:pos x="T6" y="T7"/>
                  </a:cxn>
                  <a:cxn ang="0">
                    <a:pos x="T8" y="T9"/>
                  </a:cxn>
                </a:cxnLst>
                <a:rect l="0" t="0" r="r" b="b"/>
                <a:pathLst>
                  <a:path w="343" h="276">
                    <a:moveTo>
                      <a:pt x="338" y="276"/>
                    </a:moveTo>
                    <a:lnTo>
                      <a:pt x="0" y="7"/>
                    </a:lnTo>
                    <a:lnTo>
                      <a:pt x="5" y="0"/>
                    </a:lnTo>
                    <a:lnTo>
                      <a:pt x="343" y="269"/>
                    </a:lnTo>
                    <a:lnTo>
                      <a:pt x="338" y="2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2" name="Freeform 43"/>
              <p:cNvSpPr>
                <a:spLocks/>
              </p:cNvSpPr>
              <p:nvPr userDrawn="1"/>
            </p:nvSpPr>
            <p:spPr bwMode="auto">
              <a:xfrm>
                <a:off x="5152" y="2348"/>
                <a:ext cx="849" cy="649"/>
              </a:xfrm>
              <a:custGeom>
                <a:avLst/>
                <a:gdLst>
                  <a:gd name="T0" fmla="*/ 844 w 849"/>
                  <a:gd name="T1" fmla="*/ 649 h 649"/>
                  <a:gd name="T2" fmla="*/ 0 w 849"/>
                  <a:gd name="T3" fmla="*/ 5 h 649"/>
                  <a:gd name="T4" fmla="*/ 5 w 849"/>
                  <a:gd name="T5" fmla="*/ 0 h 649"/>
                  <a:gd name="T6" fmla="*/ 849 w 849"/>
                  <a:gd name="T7" fmla="*/ 642 h 649"/>
                  <a:gd name="T8" fmla="*/ 844 w 849"/>
                  <a:gd name="T9" fmla="*/ 649 h 649"/>
                </a:gdLst>
                <a:ahLst/>
                <a:cxnLst>
                  <a:cxn ang="0">
                    <a:pos x="T0" y="T1"/>
                  </a:cxn>
                  <a:cxn ang="0">
                    <a:pos x="T2" y="T3"/>
                  </a:cxn>
                  <a:cxn ang="0">
                    <a:pos x="T4" y="T5"/>
                  </a:cxn>
                  <a:cxn ang="0">
                    <a:pos x="T6" y="T7"/>
                  </a:cxn>
                  <a:cxn ang="0">
                    <a:pos x="T8" y="T9"/>
                  </a:cxn>
                </a:cxnLst>
                <a:rect l="0" t="0" r="r" b="b"/>
                <a:pathLst>
                  <a:path w="849" h="649">
                    <a:moveTo>
                      <a:pt x="844" y="649"/>
                    </a:moveTo>
                    <a:lnTo>
                      <a:pt x="0" y="5"/>
                    </a:lnTo>
                    <a:lnTo>
                      <a:pt x="5" y="0"/>
                    </a:lnTo>
                    <a:lnTo>
                      <a:pt x="849" y="642"/>
                    </a:lnTo>
                    <a:lnTo>
                      <a:pt x="844" y="6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3" name="Freeform 44"/>
              <p:cNvSpPr>
                <a:spLocks/>
              </p:cNvSpPr>
              <p:nvPr userDrawn="1"/>
            </p:nvSpPr>
            <p:spPr bwMode="auto">
              <a:xfrm>
                <a:off x="5079" y="2284"/>
                <a:ext cx="69" cy="138"/>
              </a:xfrm>
              <a:custGeom>
                <a:avLst/>
                <a:gdLst>
                  <a:gd name="T0" fmla="*/ 41 w 41"/>
                  <a:gd name="T1" fmla="*/ 82 h 82"/>
                  <a:gd name="T2" fmla="*/ 16 w 41"/>
                  <a:gd name="T3" fmla="*/ 69 h 82"/>
                  <a:gd name="T4" fmla="*/ 18 w 41"/>
                  <a:gd name="T5" fmla="*/ 11 h 82"/>
                  <a:gd name="T6" fmla="*/ 38 w 41"/>
                  <a:gd name="T7" fmla="*/ 0 h 82"/>
                  <a:gd name="T8" fmla="*/ 39 w 41"/>
                  <a:gd name="T9" fmla="*/ 3 h 82"/>
                  <a:gd name="T10" fmla="*/ 20 w 41"/>
                  <a:gd name="T11" fmla="*/ 13 h 82"/>
                  <a:gd name="T12" fmla="*/ 18 w 41"/>
                  <a:gd name="T13" fmla="*/ 67 h 82"/>
                  <a:gd name="T14" fmla="*/ 41 w 41"/>
                  <a:gd name="T15" fmla="*/ 79 h 82"/>
                  <a:gd name="T16" fmla="*/ 41 w 41"/>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82">
                    <a:moveTo>
                      <a:pt x="41" y="82"/>
                    </a:moveTo>
                    <a:cubicBezTo>
                      <a:pt x="31" y="80"/>
                      <a:pt x="22" y="76"/>
                      <a:pt x="16" y="69"/>
                    </a:cubicBezTo>
                    <a:cubicBezTo>
                      <a:pt x="0" y="52"/>
                      <a:pt x="1" y="26"/>
                      <a:pt x="18" y="11"/>
                    </a:cubicBezTo>
                    <a:cubicBezTo>
                      <a:pt x="24" y="5"/>
                      <a:pt x="31" y="2"/>
                      <a:pt x="38" y="0"/>
                    </a:cubicBezTo>
                    <a:cubicBezTo>
                      <a:pt x="39" y="3"/>
                      <a:pt x="39" y="3"/>
                      <a:pt x="39" y="3"/>
                    </a:cubicBezTo>
                    <a:cubicBezTo>
                      <a:pt x="32" y="4"/>
                      <a:pt x="25" y="8"/>
                      <a:pt x="20" y="13"/>
                    </a:cubicBezTo>
                    <a:cubicBezTo>
                      <a:pt x="4" y="27"/>
                      <a:pt x="4" y="51"/>
                      <a:pt x="18" y="67"/>
                    </a:cubicBezTo>
                    <a:cubicBezTo>
                      <a:pt x="24" y="73"/>
                      <a:pt x="32" y="78"/>
                      <a:pt x="41" y="79"/>
                    </a:cubicBezTo>
                    <a:lnTo>
                      <a:pt x="41"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4" name="Freeform 45"/>
              <p:cNvSpPr>
                <a:spLocks/>
              </p:cNvSpPr>
              <p:nvPr userDrawn="1"/>
            </p:nvSpPr>
            <p:spPr bwMode="auto">
              <a:xfrm>
                <a:off x="5172" y="2284"/>
                <a:ext cx="59" cy="86"/>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5" name="Freeform 46"/>
              <p:cNvSpPr>
                <a:spLocks/>
              </p:cNvSpPr>
              <p:nvPr userDrawn="1"/>
            </p:nvSpPr>
            <p:spPr bwMode="auto">
              <a:xfrm>
                <a:off x="5115" y="2250"/>
                <a:ext cx="120"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6" name="Freeform 47"/>
              <p:cNvSpPr>
                <a:spLocks/>
              </p:cNvSpPr>
              <p:nvPr userDrawn="1"/>
            </p:nvSpPr>
            <p:spPr bwMode="auto">
              <a:xfrm>
                <a:off x="5069" y="2336"/>
                <a:ext cx="188" cy="112"/>
              </a:xfrm>
              <a:custGeom>
                <a:avLst/>
                <a:gdLst>
                  <a:gd name="T0" fmla="*/ 52 w 111"/>
                  <a:gd name="T1" fmla="*/ 66 h 66"/>
                  <a:gd name="T2" fmla="*/ 50 w 111"/>
                  <a:gd name="T3" fmla="*/ 66 h 66"/>
                  <a:gd name="T4" fmla="*/ 11 w 111"/>
                  <a:gd name="T5" fmla="*/ 48 h 66"/>
                  <a:gd name="T6" fmla="*/ 0 w 111"/>
                  <a:gd name="T7" fmla="*/ 29 h 66"/>
                  <a:gd name="T8" fmla="*/ 4 w 111"/>
                  <a:gd name="T9" fmla="*/ 28 h 66"/>
                  <a:gd name="T10" fmla="*/ 15 w 111"/>
                  <a:gd name="T11" fmla="*/ 45 h 66"/>
                  <a:gd name="T12" fmla="*/ 51 w 111"/>
                  <a:gd name="T13" fmla="*/ 61 h 66"/>
                  <a:gd name="T14" fmla="*/ 87 w 111"/>
                  <a:gd name="T15" fmla="*/ 47 h 66"/>
                  <a:gd name="T16" fmla="*/ 103 w 111"/>
                  <a:gd name="T17" fmla="*/ 1 h 66"/>
                  <a:gd name="T18" fmla="*/ 107 w 111"/>
                  <a:gd name="T19" fmla="*/ 0 h 66"/>
                  <a:gd name="T20" fmla="*/ 90 w 111"/>
                  <a:gd name="T21" fmla="*/ 51 h 66"/>
                  <a:gd name="T22" fmla="*/ 52 w 111"/>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66">
                    <a:moveTo>
                      <a:pt x="52" y="66"/>
                    </a:moveTo>
                    <a:cubicBezTo>
                      <a:pt x="52" y="66"/>
                      <a:pt x="51" y="66"/>
                      <a:pt x="50" y="66"/>
                    </a:cubicBezTo>
                    <a:cubicBezTo>
                      <a:pt x="35" y="65"/>
                      <a:pt x="22" y="59"/>
                      <a:pt x="11" y="48"/>
                    </a:cubicBezTo>
                    <a:cubicBezTo>
                      <a:pt x="6" y="43"/>
                      <a:pt x="2" y="36"/>
                      <a:pt x="0" y="29"/>
                    </a:cubicBezTo>
                    <a:cubicBezTo>
                      <a:pt x="4" y="28"/>
                      <a:pt x="4" y="28"/>
                      <a:pt x="4" y="28"/>
                    </a:cubicBezTo>
                    <a:cubicBezTo>
                      <a:pt x="7" y="34"/>
                      <a:pt x="10" y="40"/>
                      <a:pt x="15" y="45"/>
                    </a:cubicBezTo>
                    <a:cubicBezTo>
                      <a:pt x="24" y="55"/>
                      <a:pt x="37" y="61"/>
                      <a:pt x="51" y="61"/>
                    </a:cubicBezTo>
                    <a:cubicBezTo>
                      <a:pt x="64" y="62"/>
                      <a:pt x="77" y="57"/>
                      <a:pt x="87" y="47"/>
                    </a:cubicBezTo>
                    <a:cubicBezTo>
                      <a:pt x="100" y="35"/>
                      <a:pt x="106" y="18"/>
                      <a:pt x="103" y="1"/>
                    </a:cubicBezTo>
                    <a:cubicBezTo>
                      <a:pt x="107" y="0"/>
                      <a:pt x="107" y="0"/>
                      <a:pt x="107" y="0"/>
                    </a:cubicBezTo>
                    <a:cubicBezTo>
                      <a:pt x="111" y="19"/>
                      <a:pt x="104" y="38"/>
                      <a:pt x="90" y="51"/>
                    </a:cubicBezTo>
                    <a:cubicBezTo>
                      <a:pt x="80" y="61"/>
                      <a:pt x="67" y="66"/>
                      <a:pt x="52"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7" name="Freeform 48"/>
              <p:cNvSpPr>
                <a:spLocks/>
              </p:cNvSpPr>
              <p:nvPr userDrawn="1"/>
            </p:nvSpPr>
            <p:spPr bwMode="auto">
              <a:xfrm>
                <a:off x="5996" y="2713"/>
                <a:ext cx="424" cy="284"/>
              </a:xfrm>
              <a:custGeom>
                <a:avLst/>
                <a:gdLst>
                  <a:gd name="T0" fmla="*/ 4 w 424"/>
                  <a:gd name="T1" fmla="*/ 284 h 284"/>
                  <a:gd name="T2" fmla="*/ 0 w 424"/>
                  <a:gd name="T3" fmla="*/ 277 h 284"/>
                  <a:gd name="T4" fmla="*/ 421 w 424"/>
                  <a:gd name="T5" fmla="*/ 0 h 284"/>
                  <a:gd name="T6" fmla="*/ 424 w 424"/>
                  <a:gd name="T7" fmla="*/ 7 h 284"/>
                  <a:gd name="T8" fmla="*/ 4 w 424"/>
                  <a:gd name="T9" fmla="*/ 284 h 284"/>
                </a:gdLst>
                <a:ahLst/>
                <a:cxnLst>
                  <a:cxn ang="0">
                    <a:pos x="T0" y="T1"/>
                  </a:cxn>
                  <a:cxn ang="0">
                    <a:pos x="T2" y="T3"/>
                  </a:cxn>
                  <a:cxn ang="0">
                    <a:pos x="T4" y="T5"/>
                  </a:cxn>
                  <a:cxn ang="0">
                    <a:pos x="T6" y="T7"/>
                  </a:cxn>
                  <a:cxn ang="0">
                    <a:pos x="T8" y="T9"/>
                  </a:cxn>
                </a:cxnLst>
                <a:rect l="0" t="0" r="r" b="b"/>
                <a:pathLst>
                  <a:path w="424" h="284">
                    <a:moveTo>
                      <a:pt x="4" y="284"/>
                    </a:moveTo>
                    <a:lnTo>
                      <a:pt x="0" y="277"/>
                    </a:lnTo>
                    <a:lnTo>
                      <a:pt x="421" y="0"/>
                    </a:lnTo>
                    <a:lnTo>
                      <a:pt x="424" y="7"/>
                    </a:lnTo>
                    <a:lnTo>
                      <a:pt x="4" y="2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8" name="Freeform 49"/>
              <p:cNvSpPr>
                <a:spLocks/>
              </p:cNvSpPr>
              <p:nvPr userDrawn="1"/>
            </p:nvSpPr>
            <p:spPr bwMode="auto">
              <a:xfrm>
                <a:off x="7351" y="2174"/>
                <a:ext cx="739" cy="417"/>
              </a:xfrm>
              <a:custGeom>
                <a:avLst/>
                <a:gdLst>
                  <a:gd name="T0" fmla="*/ 3 w 739"/>
                  <a:gd name="T1" fmla="*/ 417 h 417"/>
                  <a:gd name="T2" fmla="*/ 0 w 739"/>
                  <a:gd name="T3" fmla="*/ 411 h 417"/>
                  <a:gd name="T4" fmla="*/ 736 w 739"/>
                  <a:gd name="T5" fmla="*/ 0 h 417"/>
                  <a:gd name="T6" fmla="*/ 739 w 739"/>
                  <a:gd name="T7" fmla="*/ 7 h 417"/>
                  <a:gd name="T8" fmla="*/ 3 w 739"/>
                  <a:gd name="T9" fmla="*/ 417 h 417"/>
                </a:gdLst>
                <a:ahLst/>
                <a:cxnLst>
                  <a:cxn ang="0">
                    <a:pos x="T0" y="T1"/>
                  </a:cxn>
                  <a:cxn ang="0">
                    <a:pos x="T2" y="T3"/>
                  </a:cxn>
                  <a:cxn ang="0">
                    <a:pos x="T4" y="T5"/>
                  </a:cxn>
                  <a:cxn ang="0">
                    <a:pos x="T6" y="T7"/>
                  </a:cxn>
                  <a:cxn ang="0">
                    <a:pos x="T8" y="T9"/>
                  </a:cxn>
                </a:cxnLst>
                <a:rect l="0" t="0" r="r" b="b"/>
                <a:pathLst>
                  <a:path w="739" h="417">
                    <a:moveTo>
                      <a:pt x="3" y="417"/>
                    </a:moveTo>
                    <a:lnTo>
                      <a:pt x="0" y="411"/>
                    </a:lnTo>
                    <a:lnTo>
                      <a:pt x="736" y="0"/>
                    </a:lnTo>
                    <a:lnTo>
                      <a:pt x="739" y="7"/>
                    </a:lnTo>
                    <a:lnTo>
                      <a:pt x="3" y="4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9" name="Freeform 50"/>
              <p:cNvSpPr>
                <a:spLocks/>
              </p:cNvSpPr>
              <p:nvPr userDrawn="1"/>
            </p:nvSpPr>
            <p:spPr bwMode="auto">
              <a:xfrm>
                <a:off x="7295" y="2566"/>
                <a:ext cx="125" cy="100"/>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0" name="Freeform 51"/>
              <p:cNvSpPr>
                <a:spLocks/>
              </p:cNvSpPr>
              <p:nvPr userDrawn="1"/>
            </p:nvSpPr>
            <p:spPr bwMode="auto">
              <a:xfrm>
                <a:off x="7278" y="2526"/>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1" name="Freeform 52"/>
              <p:cNvSpPr>
                <a:spLocks/>
              </p:cNvSpPr>
              <p:nvPr userDrawn="1"/>
            </p:nvSpPr>
            <p:spPr bwMode="auto">
              <a:xfrm>
                <a:off x="7246" y="2551"/>
                <a:ext cx="54" cy="120"/>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2" name="Freeform 53"/>
              <p:cNvSpPr>
                <a:spLocks/>
              </p:cNvSpPr>
              <p:nvPr userDrawn="1"/>
            </p:nvSpPr>
            <p:spPr bwMode="auto">
              <a:xfrm>
                <a:off x="7288" y="2493"/>
                <a:ext cx="167" cy="161"/>
              </a:xfrm>
              <a:custGeom>
                <a:avLst/>
                <a:gdLst>
                  <a:gd name="T0" fmla="*/ 79 w 99"/>
                  <a:gd name="T1" fmla="*/ 95 h 95"/>
                  <a:gd name="T2" fmla="*/ 75 w 99"/>
                  <a:gd name="T3" fmla="*/ 92 h 95"/>
                  <a:gd name="T4" fmla="*/ 85 w 99"/>
                  <a:gd name="T5" fmla="*/ 74 h 95"/>
                  <a:gd name="T6" fmla="*/ 51 w 99"/>
                  <a:gd name="T7" fmla="*/ 10 h 95"/>
                  <a:gd name="T8" fmla="*/ 3 w 99"/>
                  <a:gd name="T9" fmla="*/ 20 h 95"/>
                  <a:gd name="T10" fmla="*/ 0 w 99"/>
                  <a:gd name="T11" fmla="*/ 16 h 95"/>
                  <a:gd name="T12" fmla="*/ 53 w 99"/>
                  <a:gd name="T13" fmla="*/ 5 h 95"/>
                  <a:gd name="T14" fmla="*/ 89 w 99"/>
                  <a:gd name="T15" fmla="*/ 75 h 95"/>
                  <a:gd name="T16" fmla="*/ 79 w 99"/>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5">
                    <a:moveTo>
                      <a:pt x="79" y="95"/>
                    </a:moveTo>
                    <a:cubicBezTo>
                      <a:pt x="75" y="92"/>
                      <a:pt x="75" y="92"/>
                      <a:pt x="75" y="92"/>
                    </a:cubicBezTo>
                    <a:cubicBezTo>
                      <a:pt x="80" y="87"/>
                      <a:pt x="83" y="81"/>
                      <a:pt x="85" y="74"/>
                    </a:cubicBezTo>
                    <a:cubicBezTo>
                      <a:pt x="93" y="47"/>
                      <a:pt x="78" y="18"/>
                      <a:pt x="51" y="10"/>
                    </a:cubicBezTo>
                    <a:cubicBezTo>
                      <a:pt x="35" y="5"/>
                      <a:pt x="17" y="8"/>
                      <a:pt x="3" y="20"/>
                    </a:cubicBezTo>
                    <a:cubicBezTo>
                      <a:pt x="0" y="16"/>
                      <a:pt x="0" y="16"/>
                      <a:pt x="0" y="16"/>
                    </a:cubicBezTo>
                    <a:cubicBezTo>
                      <a:pt x="15" y="4"/>
                      <a:pt x="34" y="0"/>
                      <a:pt x="53" y="5"/>
                    </a:cubicBezTo>
                    <a:cubicBezTo>
                      <a:pt x="82" y="15"/>
                      <a:pt x="99" y="46"/>
                      <a:pt x="89" y="75"/>
                    </a:cubicBezTo>
                    <a:cubicBezTo>
                      <a:pt x="87" y="83"/>
                      <a:pt x="84" y="89"/>
                      <a:pt x="79"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3" name="Freeform 54"/>
              <p:cNvSpPr>
                <a:spLocks/>
              </p:cNvSpPr>
              <p:nvPr userDrawn="1"/>
            </p:nvSpPr>
            <p:spPr bwMode="auto">
              <a:xfrm>
                <a:off x="7455" y="1177"/>
                <a:ext cx="134" cy="86"/>
              </a:xfrm>
              <a:custGeom>
                <a:avLst/>
                <a:gdLst>
                  <a:gd name="T0" fmla="*/ 36 w 79"/>
                  <a:gd name="T1" fmla="*/ 49 h 51"/>
                  <a:gd name="T2" fmla="*/ 16 w 79"/>
                  <a:gd name="T3" fmla="*/ 43 h 51"/>
                  <a:gd name="T4" fmla="*/ 0 w 79"/>
                  <a:gd name="T5" fmla="*/ 27 h 51"/>
                  <a:gd name="T6" fmla="*/ 3 w 79"/>
                  <a:gd name="T7" fmla="*/ 26 h 51"/>
                  <a:gd name="T8" fmla="*/ 18 w 79"/>
                  <a:gd name="T9" fmla="*/ 41 h 51"/>
                  <a:gd name="T10" fmla="*/ 70 w 79"/>
                  <a:gd name="T11" fmla="*/ 26 h 51"/>
                  <a:gd name="T12" fmla="*/ 74 w 79"/>
                  <a:gd name="T13" fmla="*/ 0 h 51"/>
                  <a:gd name="T14" fmla="*/ 77 w 79"/>
                  <a:gd name="T15" fmla="*/ 0 h 51"/>
                  <a:gd name="T16" fmla="*/ 72 w 79"/>
                  <a:gd name="T17" fmla="*/ 27 h 51"/>
                  <a:gd name="T18" fmla="*/ 36 w 79"/>
                  <a:gd name="T19"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51">
                    <a:moveTo>
                      <a:pt x="36" y="49"/>
                    </a:moveTo>
                    <a:cubicBezTo>
                      <a:pt x="29" y="49"/>
                      <a:pt x="23" y="47"/>
                      <a:pt x="16" y="43"/>
                    </a:cubicBezTo>
                    <a:cubicBezTo>
                      <a:pt x="9" y="40"/>
                      <a:pt x="4" y="34"/>
                      <a:pt x="0" y="27"/>
                    </a:cubicBezTo>
                    <a:cubicBezTo>
                      <a:pt x="3" y="26"/>
                      <a:pt x="3" y="26"/>
                      <a:pt x="3" y="26"/>
                    </a:cubicBezTo>
                    <a:cubicBezTo>
                      <a:pt x="6" y="32"/>
                      <a:pt x="11" y="37"/>
                      <a:pt x="18" y="41"/>
                    </a:cubicBezTo>
                    <a:cubicBezTo>
                      <a:pt x="36" y="51"/>
                      <a:pt x="60" y="44"/>
                      <a:pt x="70" y="26"/>
                    </a:cubicBezTo>
                    <a:cubicBezTo>
                      <a:pt x="74" y="18"/>
                      <a:pt x="76" y="9"/>
                      <a:pt x="74" y="0"/>
                    </a:cubicBezTo>
                    <a:cubicBezTo>
                      <a:pt x="77" y="0"/>
                      <a:pt x="77" y="0"/>
                      <a:pt x="77" y="0"/>
                    </a:cubicBezTo>
                    <a:cubicBezTo>
                      <a:pt x="79" y="9"/>
                      <a:pt x="77" y="19"/>
                      <a:pt x="72" y="27"/>
                    </a:cubicBezTo>
                    <a:cubicBezTo>
                      <a:pt x="65" y="41"/>
                      <a:pt x="51" y="49"/>
                      <a:pt x="36"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4" name="Freeform 55"/>
              <p:cNvSpPr>
                <a:spLocks/>
              </p:cNvSpPr>
              <p:nvPr userDrawn="1"/>
            </p:nvSpPr>
            <p:spPr bwMode="auto">
              <a:xfrm>
                <a:off x="7445" y="1119"/>
                <a:ext cx="68" cy="76"/>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30"/>
                      <a:pt x="3" y="37"/>
                      <a:pt x="4" y="45"/>
                    </a:cubicBez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5" name="Freeform 56"/>
              <p:cNvSpPr>
                <a:spLocks/>
              </p:cNvSpPr>
              <p:nvPr userDrawn="1"/>
            </p:nvSpPr>
            <p:spPr bwMode="auto">
              <a:xfrm>
                <a:off x="7415" y="1131"/>
                <a:ext cx="40"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4"/>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6" name="Freeform 57"/>
              <p:cNvSpPr>
                <a:spLocks/>
              </p:cNvSpPr>
              <p:nvPr userDrawn="1"/>
            </p:nvSpPr>
            <p:spPr bwMode="auto">
              <a:xfrm>
                <a:off x="7472" y="1090"/>
                <a:ext cx="142" cy="173"/>
              </a:xfrm>
              <a:custGeom>
                <a:avLst/>
                <a:gdLst>
                  <a:gd name="T0" fmla="*/ 61 w 84"/>
                  <a:gd name="T1" fmla="*/ 102 h 102"/>
                  <a:gd name="T2" fmla="*/ 58 w 84"/>
                  <a:gd name="T3" fmla="*/ 98 h 102"/>
                  <a:gd name="T4" fmla="*/ 71 w 84"/>
                  <a:gd name="T5" fmla="*/ 83 h 102"/>
                  <a:gd name="T6" fmla="*/ 76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1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1" y="102"/>
                    </a:moveTo>
                    <a:cubicBezTo>
                      <a:pt x="58" y="98"/>
                      <a:pt x="58" y="98"/>
                      <a:pt x="58" y="98"/>
                    </a:cubicBezTo>
                    <a:cubicBezTo>
                      <a:pt x="63" y="94"/>
                      <a:pt x="68" y="89"/>
                      <a:pt x="71" y="83"/>
                    </a:cubicBezTo>
                    <a:cubicBezTo>
                      <a:pt x="78" y="71"/>
                      <a:pt x="79" y="57"/>
                      <a:pt x="76" y="44"/>
                    </a:cubicBezTo>
                    <a:cubicBezTo>
                      <a:pt x="72" y="31"/>
                      <a:pt x="63" y="20"/>
                      <a:pt x="51" y="13"/>
                    </a:cubicBezTo>
                    <a:cubicBezTo>
                      <a:pt x="36" y="5"/>
                      <a:pt x="18" y="5"/>
                      <a:pt x="2" y="13"/>
                    </a:cubicBezTo>
                    <a:cubicBezTo>
                      <a:pt x="0" y="9"/>
                      <a:pt x="0" y="9"/>
                      <a:pt x="0" y="9"/>
                    </a:cubicBezTo>
                    <a:cubicBezTo>
                      <a:pt x="17" y="0"/>
                      <a:pt x="37" y="0"/>
                      <a:pt x="53" y="9"/>
                    </a:cubicBezTo>
                    <a:cubicBezTo>
                      <a:pt x="67" y="16"/>
                      <a:pt x="76" y="28"/>
                      <a:pt x="80" y="43"/>
                    </a:cubicBezTo>
                    <a:cubicBezTo>
                      <a:pt x="84" y="57"/>
                      <a:pt x="83" y="72"/>
                      <a:pt x="75" y="85"/>
                    </a:cubicBezTo>
                    <a:cubicBezTo>
                      <a:pt x="72" y="92"/>
                      <a:pt x="67" y="97"/>
                      <a:pt x="61"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7" name="Freeform 58"/>
              <p:cNvSpPr>
                <a:spLocks/>
              </p:cNvSpPr>
              <p:nvPr userDrawn="1"/>
            </p:nvSpPr>
            <p:spPr bwMode="auto">
              <a:xfrm>
                <a:off x="3044" y="871"/>
                <a:ext cx="549" cy="590"/>
              </a:xfrm>
              <a:custGeom>
                <a:avLst/>
                <a:gdLst>
                  <a:gd name="T0" fmla="*/ 542 w 549"/>
                  <a:gd name="T1" fmla="*/ 590 h 590"/>
                  <a:gd name="T2" fmla="*/ 0 w 549"/>
                  <a:gd name="T3" fmla="*/ 5 h 590"/>
                  <a:gd name="T4" fmla="*/ 7 w 549"/>
                  <a:gd name="T5" fmla="*/ 0 h 590"/>
                  <a:gd name="T6" fmla="*/ 549 w 549"/>
                  <a:gd name="T7" fmla="*/ 585 h 590"/>
                  <a:gd name="T8" fmla="*/ 542 w 549"/>
                  <a:gd name="T9" fmla="*/ 590 h 590"/>
                </a:gdLst>
                <a:ahLst/>
                <a:cxnLst>
                  <a:cxn ang="0">
                    <a:pos x="T0" y="T1"/>
                  </a:cxn>
                  <a:cxn ang="0">
                    <a:pos x="T2" y="T3"/>
                  </a:cxn>
                  <a:cxn ang="0">
                    <a:pos x="T4" y="T5"/>
                  </a:cxn>
                  <a:cxn ang="0">
                    <a:pos x="T6" y="T7"/>
                  </a:cxn>
                  <a:cxn ang="0">
                    <a:pos x="T8" y="T9"/>
                  </a:cxn>
                </a:cxnLst>
                <a:rect l="0" t="0" r="r" b="b"/>
                <a:pathLst>
                  <a:path w="549" h="590">
                    <a:moveTo>
                      <a:pt x="542" y="590"/>
                    </a:moveTo>
                    <a:lnTo>
                      <a:pt x="0" y="5"/>
                    </a:lnTo>
                    <a:lnTo>
                      <a:pt x="7" y="0"/>
                    </a:lnTo>
                    <a:lnTo>
                      <a:pt x="549" y="585"/>
                    </a:lnTo>
                    <a:lnTo>
                      <a:pt x="542" y="5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8" name="Freeform 59"/>
              <p:cNvSpPr>
                <a:spLocks/>
              </p:cNvSpPr>
              <p:nvPr userDrawn="1"/>
            </p:nvSpPr>
            <p:spPr bwMode="auto">
              <a:xfrm>
                <a:off x="2544" y="1053"/>
                <a:ext cx="912" cy="507"/>
              </a:xfrm>
              <a:custGeom>
                <a:avLst/>
                <a:gdLst>
                  <a:gd name="T0" fmla="*/ 907 w 912"/>
                  <a:gd name="T1" fmla="*/ 507 h 507"/>
                  <a:gd name="T2" fmla="*/ 0 w 912"/>
                  <a:gd name="T3" fmla="*/ 9 h 507"/>
                  <a:gd name="T4" fmla="*/ 4 w 912"/>
                  <a:gd name="T5" fmla="*/ 0 h 507"/>
                  <a:gd name="T6" fmla="*/ 912 w 912"/>
                  <a:gd name="T7" fmla="*/ 501 h 507"/>
                  <a:gd name="T8" fmla="*/ 907 w 912"/>
                  <a:gd name="T9" fmla="*/ 507 h 507"/>
                </a:gdLst>
                <a:ahLst/>
                <a:cxnLst>
                  <a:cxn ang="0">
                    <a:pos x="T0" y="T1"/>
                  </a:cxn>
                  <a:cxn ang="0">
                    <a:pos x="T2" y="T3"/>
                  </a:cxn>
                  <a:cxn ang="0">
                    <a:pos x="T4" y="T5"/>
                  </a:cxn>
                  <a:cxn ang="0">
                    <a:pos x="T6" y="T7"/>
                  </a:cxn>
                  <a:cxn ang="0">
                    <a:pos x="T8" y="T9"/>
                  </a:cxn>
                </a:cxnLst>
                <a:rect l="0" t="0" r="r" b="b"/>
                <a:pathLst>
                  <a:path w="912" h="507">
                    <a:moveTo>
                      <a:pt x="907" y="507"/>
                    </a:moveTo>
                    <a:lnTo>
                      <a:pt x="0" y="9"/>
                    </a:lnTo>
                    <a:lnTo>
                      <a:pt x="4" y="0"/>
                    </a:lnTo>
                    <a:lnTo>
                      <a:pt x="912" y="501"/>
                    </a:lnTo>
                    <a:lnTo>
                      <a:pt x="907" y="5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9" name="Freeform 60"/>
              <p:cNvSpPr>
                <a:spLocks/>
              </p:cNvSpPr>
              <p:nvPr userDrawn="1"/>
            </p:nvSpPr>
            <p:spPr bwMode="auto">
              <a:xfrm>
                <a:off x="2087" y="1016"/>
                <a:ext cx="459" cy="42"/>
              </a:xfrm>
              <a:custGeom>
                <a:avLst/>
                <a:gdLst>
                  <a:gd name="T0" fmla="*/ 459 w 459"/>
                  <a:gd name="T1" fmla="*/ 42 h 42"/>
                  <a:gd name="T2" fmla="*/ 0 w 459"/>
                  <a:gd name="T3" fmla="*/ 8 h 42"/>
                  <a:gd name="T4" fmla="*/ 1 w 459"/>
                  <a:gd name="T5" fmla="*/ 0 h 42"/>
                  <a:gd name="T6" fmla="*/ 459 w 459"/>
                  <a:gd name="T7" fmla="*/ 34 h 42"/>
                  <a:gd name="T8" fmla="*/ 459 w 459"/>
                  <a:gd name="T9" fmla="*/ 42 h 42"/>
                </a:gdLst>
                <a:ahLst/>
                <a:cxnLst>
                  <a:cxn ang="0">
                    <a:pos x="T0" y="T1"/>
                  </a:cxn>
                  <a:cxn ang="0">
                    <a:pos x="T2" y="T3"/>
                  </a:cxn>
                  <a:cxn ang="0">
                    <a:pos x="T4" y="T5"/>
                  </a:cxn>
                  <a:cxn ang="0">
                    <a:pos x="T6" y="T7"/>
                  </a:cxn>
                  <a:cxn ang="0">
                    <a:pos x="T8" y="T9"/>
                  </a:cxn>
                </a:cxnLst>
                <a:rect l="0" t="0" r="r" b="b"/>
                <a:pathLst>
                  <a:path w="459" h="42">
                    <a:moveTo>
                      <a:pt x="459" y="42"/>
                    </a:moveTo>
                    <a:lnTo>
                      <a:pt x="0" y="8"/>
                    </a:lnTo>
                    <a:lnTo>
                      <a:pt x="1" y="0"/>
                    </a:lnTo>
                    <a:lnTo>
                      <a:pt x="459" y="34"/>
                    </a:lnTo>
                    <a:lnTo>
                      <a:pt x="459"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0" name="Freeform 61"/>
              <p:cNvSpPr>
                <a:spLocks/>
              </p:cNvSpPr>
              <p:nvPr userDrawn="1"/>
            </p:nvSpPr>
            <p:spPr bwMode="auto">
              <a:xfrm>
                <a:off x="567" y="2635"/>
                <a:ext cx="1922" cy="286"/>
              </a:xfrm>
              <a:custGeom>
                <a:avLst/>
                <a:gdLst>
                  <a:gd name="T0" fmla="*/ 0 w 1922"/>
                  <a:gd name="T1" fmla="*/ 286 h 286"/>
                  <a:gd name="T2" fmla="*/ 0 w 1922"/>
                  <a:gd name="T3" fmla="*/ 278 h 286"/>
                  <a:gd name="T4" fmla="*/ 1920 w 1922"/>
                  <a:gd name="T5" fmla="*/ 0 h 286"/>
                  <a:gd name="T6" fmla="*/ 1922 w 1922"/>
                  <a:gd name="T7" fmla="*/ 9 h 286"/>
                  <a:gd name="T8" fmla="*/ 0 w 1922"/>
                  <a:gd name="T9" fmla="*/ 286 h 286"/>
                </a:gdLst>
                <a:ahLst/>
                <a:cxnLst>
                  <a:cxn ang="0">
                    <a:pos x="T0" y="T1"/>
                  </a:cxn>
                  <a:cxn ang="0">
                    <a:pos x="T2" y="T3"/>
                  </a:cxn>
                  <a:cxn ang="0">
                    <a:pos x="T4" y="T5"/>
                  </a:cxn>
                  <a:cxn ang="0">
                    <a:pos x="T6" y="T7"/>
                  </a:cxn>
                  <a:cxn ang="0">
                    <a:pos x="T8" y="T9"/>
                  </a:cxn>
                </a:cxnLst>
                <a:rect l="0" t="0" r="r" b="b"/>
                <a:pathLst>
                  <a:path w="1922" h="286">
                    <a:moveTo>
                      <a:pt x="0" y="286"/>
                    </a:moveTo>
                    <a:lnTo>
                      <a:pt x="0" y="278"/>
                    </a:lnTo>
                    <a:lnTo>
                      <a:pt x="1920" y="0"/>
                    </a:lnTo>
                    <a:lnTo>
                      <a:pt x="1922" y="9"/>
                    </a:lnTo>
                    <a:lnTo>
                      <a:pt x="0" y="2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1" name="Freeform 62"/>
              <p:cNvSpPr>
                <a:spLocks/>
              </p:cNvSpPr>
              <p:nvPr userDrawn="1"/>
            </p:nvSpPr>
            <p:spPr bwMode="auto">
              <a:xfrm>
                <a:off x="2489" y="2453"/>
                <a:ext cx="13" cy="182"/>
              </a:xfrm>
              <a:custGeom>
                <a:avLst/>
                <a:gdLst>
                  <a:gd name="T0" fmla="*/ 6 w 13"/>
                  <a:gd name="T1" fmla="*/ 182 h 182"/>
                  <a:gd name="T2" fmla="*/ 0 w 13"/>
                  <a:gd name="T3" fmla="*/ 182 h 182"/>
                  <a:gd name="T4" fmla="*/ 5 w 13"/>
                  <a:gd name="T5" fmla="*/ 0 h 182"/>
                  <a:gd name="T6" fmla="*/ 13 w 13"/>
                  <a:gd name="T7" fmla="*/ 0 h 182"/>
                  <a:gd name="T8" fmla="*/ 6 w 13"/>
                  <a:gd name="T9" fmla="*/ 182 h 182"/>
                </a:gdLst>
                <a:ahLst/>
                <a:cxnLst>
                  <a:cxn ang="0">
                    <a:pos x="T0" y="T1"/>
                  </a:cxn>
                  <a:cxn ang="0">
                    <a:pos x="T2" y="T3"/>
                  </a:cxn>
                  <a:cxn ang="0">
                    <a:pos x="T4" y="T5"/>
                  </a:cxn>
                  <a:cxn ang="0">
                    <a:pos x="T6" y="T7"/>
                  </a:cxn>
                  <a:cxn ang="0">
                    <a:pos x="T8" y="T9"/>
                  </a:cxn>
                </a:cxnLst>
                <a:rect l="0" t="0" r="r" b="b"/>
                <a:pathLst>
                  <a:path w="13" h="182">
                    <a:moveTo>
                      <a:pt x="6" y="182"/>
                    </a:moveTo>
                    <a:lnTo>
                      <a:pt x="0" y="182"/>
                    </a:lnTo>
                    <a:lnTo>
                      <a:pt x="5" y="0"/>
                    </a:lnTo>
                    <a:lnTo>
                      <a:pt x="13" y="0"/>
                    </a:lnTo>
                    <a:lnTo>
                      <a:pt x="6"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2" name="Freeform 63"/>
              <p:cNvSpPr>
                <a:spLocks/>
              </p:cNvSpPr>
              <p:nvPr userDrawn="1"/>
            </p:nvSpPr>
            <p:spPr bwMode="auto">
              <a:xfrm>
                <a:off x="2284" y="2458"/>
                <a:ext cx="215" cy="184"/>
              </a:xfrm>
              <a:custGeom>
                <a:avLst/>
                <a:gdLst>
                  <a:gd name="T0" fmla="*/ 210 w 215"/>
                  <a:gd name="T1" fmla="*/ 184 h 184"/>
                  <a:gd name="T2" fmla="*/ 0 w 215"/>
                  <a:gd name="T3" fmla="*/ 7 h 184"/>
                  <a:gd name="T4" fmla="*/ 7 w 215"/>
                  <a:gd name="T5" fmla="*/ 0 h 184"/>
                  <a:gd name="T6" fmla="*/ 215 w 215"/>
                  <a:gd name="T7" fmla="*/ 179 h 184"/>
                  <a:gd name="T8" fmla="*/ 210 w 215"/>
                  <a:gd name="T9" fmla="*/ 184 h 184"/>
                </a:gdLst>
                <a:ahLst/>
                <a:cxnLst>
                  <a:cxn ang="0">
                    <a:pos x="T0" y="T1"/>
                  </a:cxn>
                  <a:cxn ang="0">
                    <a:pos x="T2" y="T3"/>
                  </a:cxn>
                  <a:cxn ang="0">
                    <a:pos x="T4" y="T5"/>
                  </a:cxn>
                  <a:cxn ang="0">
                    <a:pos x="T6" y="T7"/>
                  </a:cxn>
                  <a:cxn ang="0">
                    <a:pos x="T8" y="T9"/>
                  </a:cxn>
                </a:cxnLst>
                <a:rect l="0" t="0" r="r" b="b"/>
                <a:pathLst>
                  <a:path w="215" h="184">
                    <a:moveTo>
                      <a:pt x="210" y="184"/>
                    </a:moveTo>
                    <a:lnTo>
                      <a:pt x="0" y="7"/>
                    </a:lnTo>
                    <a:lnTo>
                      <a:pt x="7" y="0"/>
                    </a:lnTo>
                    <a:lnTo>
                      <a:pt x="215" y="179"/>
                    </a:lnTo>
                    <a:lnTo>
                      <a:pt x="210" y="1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3" name="Freeform 64"/>
              <p:cNvSpPr>
                <a:spLocks/>
              </p:cNvSpPr>
              <p:nvPr userDrawn="1"/>
            </p:nvSpPr>
            <p:spPr bwMode="auto">
              <a:xfrm>
                <a:off x="2421" y="2644"/>
                <a:ext cx="137" cy="68"/>
              </a:xfrm>
              <a:custGeom>
                <a:avLst/>
                <a:gdLst>
                  <a:gd name="T0" fmla="*/ 42 w 81"/>
                  <a:gd name="T1" fmla="*/ 40 h 40"/>
                  <a:gd name="T2" fmla="*/ 34 w 81"/>
                  <a:gd name="T3" fmla="*/ 39 h 40"/>
                  <a:gd name="T4" fmla="*/ 7 w 81"/>
                  <a:gd name="T5" fmla="*/ 22 h 40"/>
                  <a:gd name="T6" fmla="*/ 0 w 81"/>
                  <a:gd name="T7" fmla="*/ 0 h 40"/>
                  <a:gd name="T8" fmla="*/ 3 w 81"/>
                  <a:gd name="T9" fmla="*/ 0 h 40"/>
                  <a:gd name="T10" fmla="*/ 10 w 81"/>
                  <a:gd name="T11" fmla="*/ 20 h 40"/>
                  <a:gd name="T12" fmla="*/ 34 w 81"/>
                  <a:gd name="T13" fmla="*/ 36 h 40"/>
                  <a:gd name="T14" fmla="*/ 63 w 81"/>
                  <a:gd name="T15" fmla="*/ 30 h 40"/>
                  <a:gd name="T16" fmla="*/ 78 w 81"/>
                  <a:gd name="T17" fmla="*/ 9 h 40"/>
                  <a:gd name="T18" fmla="*/ 81 w 81"/>
                  <a:gd name="T19" fmla="*/ 10 h 40"/>
                  <a:gd name="T20" fmla="*/ 65 w 81"/>
                  <a:gd name="T21" fmla="*/ 33 h 40"/>
                  <a:gd name="T22" fmla="*/ 42 w 81"/>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40">
                    <a:moveTo>
                      <a:pt x="42" y="40"/>
                    </a:moveTo>
                    <a:cubicBezTo>
                      <a:pt x="39" y="40"/>
                      <a:pt x="36" y="40"/>
                      <a:pt x="34" y="39"/>
                    </a:cubicBezTo>
                    <a:cubicBezTo>
                      <a:pt x="23" y="37"/>
                      <a:pt x="13" y="31"/>
                      <a:pt x="7" y="22"/>
                    </a:cubicBezTo>
                    <a:cubicBezTo>
                      <a:pt x="3" y="15"/>
                      <a:pt x="0" y="8"/>
                      <a:pt x="0" y="0"/>
                    </a:cubicBezTo>
                    <a:cubicBezTo>
                      <a:pt x="3" y="0"/>
                      <a:pt x="3" y="0"/>
                      <a:pt x="3" y="0"/>
                    </a:cubicBezTo>
                    <a:cubicBezTo>
                      <a:pt x="3" y="7"/>
                      <a:pt x="6" y="14"/>
                      <a:pt x="10" y="20"/>
                    </a:cubicBezTo>
                    <a:cubicBezTo>
                      <a:pt x="15" y="29"/>
                      <a:pt x="24" y="34"/>
                      <a:pt x="34" y="36"/>
                    </a:cubicBezTo>
                    <a:cubicBezTo>
                      <a:pt x="44" y="38"/>
                      <a:pt x="55" y="36"/>
                      <a:pt x="63" y="30"/>
                    </a:cubicBezTo>
                    <a:cubicBezTo>
                      <a:pt x="70" y="25"/>
                      <a:pt x="76" y="18"/>
                      <a:pt x="78" y="9"/>
                    </a:cubicBezTo>
                    <a:cubicBezTo>
                      <a:pt x="81" y="10"/>
                      <a:pt x="81" y="10"/>
                      <a:pt x="81" y="10"/>
                    </a:cubicBezTo>
                    <a:cubicBezTo>
                      <a:pt x="78" y="19"/>
                      <a:pt x="73" y="27"/>
                      <a:pt x="65" y="33"/>
                    </a:cubicBezTo>
                    <a:cubicBezTo>
                      <a:pt x="58" y="37"/>
                      <a:pt x="50" y="40"/>
                      <a:pt x="42"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4" name="Freeform 65"/>
              <p:cNvSpPr>
                <a:spLocks/>
              </p:cNvSpPr>
              <p:nvPr userDrawn="1"/>
            </p:nvSpPr>
            <p:spPr bwMode="auto">
              <a:xfrm>
                <a:off x="2426" y="2568"/>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5" name="Freeform 66"/>
              <p:cNvSpPr>
                <a:spLocks/>
              </p:cNvSpPr>
              <p:nvPr userDrawn="1"/>
            </p:nvSpPr>
            <p:spPr bwMode="auto">
              <a:xfrm>
                <a:off x="2389" y="2556"/>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7" y="5"/>
                      <a:pt x="34" y="7"/>
                      <a:pt x="32" y="8"/>
                    </a:cubicBezTo>
                    <a:cubicBezTo>
                      <a:pt x="14" y="21"/>
                      <a:pt x="5" y="44"/>
                      <a:pt x="12" y="66"/>
                    </a:cubicBezTo>
                    <a:lnTo>
                      <a:pt x="7"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6" name="Freeform 67"/>
              <p:cNvSpPr>
                <a:spLocks/>
              </p:cNvSpPr>
              <p:nvPr userDrawn="1"/>
            </p:nvSpPr>
            <p:spPr bwMode="auto">
              <a:xfrm>
                <a:off x="2490" y="2546"/>
                <a:ext cx="100" cy="187"/>
              </a:xfrm>
              <a:custGeom>
                <a:avLst/>
                <a:gdLst>
                  <a:gd name="T0" fmla="*/ 12 w 59"/>
                  <a:gd name="T1" fmla="*/ 111 h 111"/>
                  <a:gd name="T2" fmla="*/ 11 w 59"/>
                  <a:gd name="T3" fmla="*/ 107 h 111"/>
                  <a:gd name="T4" fmla="*/ 29 w 59"/>
                  <a:gd name="T5" fmla="*/ 99 h 111"/>
                  <a:gd name="T6" fmla="*/ 51 w 59"/>
                  <a:gd name="T7" fmla="*/ 66 h 111"/>
                  <a:gd name="T8" fmla="*/ 43 w 59"/>
                  <a:gd name="T9" fmla="*/ 28 h 111"/>
                  <a:gd name="T10" fmla="*/ 0 w 59"/>
                  <a:gd name="T11" fmla="*/ 5 h 111"/>
                  <a:gd name="T12" fmla="*/ 0 w 59"/>
                  <a:gd name="T13" fmla="*/ 0 h 111"/>
                  <a:gd name="T14" fmla="*/ 47 w 59"/>
                  <a:gd name="T15" fmla="*/ 25 h 111"/>
                  <a:gd name="T16" fmla="*/ 56 w 59"/>
                  <a:gd name="T17" fmla="*/ 67 h 111"/>
                  <a:gd name="T18" fmla="*/ 32 w 59"/>
                  <a:gd name="T19" fmla="*/ 103 h 111"/>
                  <a:gd name="T20" fmla="*/ 12 w 59"/>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11">
                    <a:moveTo>
                      <a:pt x="12" y="111"/>
                    </a:moveTo>
                    <a:cubicBezTo>
                      <a:pt x="11" y="107"/>
                      <a:pt x="11" y="107"/>
                      <a:pt x="11" y="107"/>
                    </a:cubicBezTo>
                    <a:cubicBezTo>
                      <a:pt x="17" y="105"/>
                      <a:pt x="24" y="103"/>
                      <a:pt x="29" y="99"/>
                    </a:cubicBezTo>
                    <a:cubicBezTo>
                      <a:pt x="41" y="91"/>
                      <a:pt x="48" y="79"/>
                      <a:pt x="51" y="66"/>
                    </a:cubicBezTo>
                    <a:cubicBezTo>
                      <a:pt x="54" y="53"/>
                      <a:pt x="51" y="39"/>
                      <a:pt x="43" y="28"/>
                    </a:cubicBezTo>
                    <a:cubicBezTo>
                      <a:pt x="33" y="13"/>
                      <a:pt x="17" y="5"/>
                      <a:pt x="0" y="5"/>
                    </a:cubicBezTo>
                    <a:cubicBezTo>
                      <a:pt x="0" y="0"/>
                      <a:pt x="0" y="0"/>
                      <a:pt x="0" y="0"/>
                    </a:cubicBezTo>
                    <a:cubicBezTo>
                      <a:pt x="19" y="0"/>
                      <a:pt x="36" y="9"/>
                      <a:pt x="47" y="25"/>
                    </a:cubicBezTo>
                    <a:cubicBezTo>
                      <a:pt x="55" y="37"/>
                      <a:pt x="59" y="52"/>
                      <a:pt x="56" y="67"/>
                    </a:cubicBezTo>
                    <a:cubicBezTo>
                      <a:pt x="53" y="82"/>
                      <a:pt x="45" y="94"/>
                      <a:pt x="32" y="103"/>
                    </a:cubicBezTo>
                    <a:cubicBezTo>
                      <a:pt x="26" y="107"/>
                      <a:pt x="19" y="110"/>
                      <a:pt x="12" y="1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7" name="Freeform 68"/>
              <p:cNvSpPr>
                <a:spLocks/>
              </p:cNvSpPr>
              <p:nvPr userDrawn="1"/>
            </p:nvSpPr>
            <p:spPr bwMode="auto">
              <a:xfrm>
                <a:off x="2299" y="1055"/>
                <a:ext cx="245" cy="213"/>
              </a:xfrm>
              <a:custGeom>
                <a:avLst/>
                <a:gdLst>
                  <a:gd name="T0" fmla="*/ 5 w 245"/>
                  <a:gd name="T1" fmla="*/ 213 h 213"/>
                  <a:gd name="T2" fmla="*/ 0 w 245"/>
                  <a:gd name="T3" fmla="*/ 206 h 213"/>
                  <a:gd name="T4" fmla="*/ 240 w 245"/>
                  <a:gd name="T5" fmla="*/ 0 h 213"/>
                  <a:gd name="T6" fmla="*/ 245 w 245"/>
                  <a:gd name="T7" fmla="*/ 5 h 213"/>
                  <a:gd name="T8" fmla="*/ 5 w 245"/>
                  <a:gd name="T9" fmla="*/ 213 h 213"/>
                </a:gdLst>
                <a:ahLst/>
                <a:cxnLst>
                  <a:cxn ang="0">
                    <a:pos x="T0" y="T1"/>
                  </a:cxn>
                  <a:cxn ang="0">
                    <a:pos x="T2" y="T3"/>
                  </a:cxn>
                  <a:cxn ang="0">
                    <a:pos x="T4" y="T5"/>
                  </a:cxn>
                  <a:cxn ang="0">
                    <a:pos x="T6" y="T7"/>
                  </a:cxn>
                  <a:cxn ang="0">
                    <a:pos x="T8" y="T9"/>
                  </a:cxn>
                </a:cxnLst>
                <a:rect l="0" t="0" r="r" b="b"/>
                <a:pathLst>
                  <a:path w="245" h="213">
                    <a:moveTo>
                      <a:pt x="5" y="213"/>
                    </a:moveTo>
                    <a:lnTo>
                      <a:pt x="0" y="206"/>
                    </a:lnTo>
                    <a:lnTo>
                      <a:pt x="240" y="0"/>
                    </a:lnTo>
                    <a:lnTo>
                      <a:pt x="245" y="5"/>
                    </a:lnTo>
                    <a:lnTo>
                      <a:pt x="5" y="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8" name="Freeform 69"/>
              <p:cNvSpPr>
                <a:spLocks/>
              </p:cNvSpPr>
              <p:nvPr userDrawn="1"/>
            </p:nvSpPr>
            <p:spPr bwMode="auto">
              <a:xfrm>
                <a:off x="2460" y="894"/>
                <a:ext cx="88" cy="163"/>
              </a:xfrm>
              <a:custGeom>
                <a:avLst/>
                <a:gdLst>
                  <a:gd name="T0" fmla="*/ 81 w 88"/>
                  <a:gd name="T1" fmla="*/ 163 h 163"/>
                  <a:gd name="T2" fmla="*/ 0 w 88"/>
                  <a:gd name="T3" fmla="*/ 5 h 163"/>
                  <a:gd name="T4" fmla="*/ 7 w 88"/>
                  <a:gd name="T5" fmla="*/ 0 h 163"/>
                  <a:gd name="T6" fmla="*/ 88 w 88"/>
                  <a:gd name="T7" fmla="*/ 159 h 163"/>
                  <a:gd name="T8" fmla="*/ 81 w 88"/>
                  <a:gd name="T9" fmla="*/ 163 h 163"/>
                </a:gdLst>
                <a:ahLst/>
                <a:cxnLst>
                  <a:cxn ang="0">
                    <a:pos x="T0" y="T1"/>
                  </a:cxn>
                  <a:cxn ang="0">
                    <a:pos x="T2" y="T3"/>
                  </a:cxn>
                  <a:cxn ang="0">
                    <a:pos x="T4" y="T5"/>
                  </a:cxn>
                  <a:cxn ang="0">
                    <a:pos x="T6" y="T7"/>
                  </a:cxn>
                  <a:cxn ang="0">
                    <a:pos x="T8" y="T9"/>
                  </a:cxn>
                </a:cxnLst>
                <a:rect l="0" t="0" r="r" b="b"/>
                <a:pathLst>
                  <a:path w="88" h="163">
                    <a:moveTo>
                      <a:pt x="81" y="163"/>
                    </a:moveTo>
                    <a:lnTo>
                      <a:pt x="0" y="5"/>
                    </a:lnTo>
                    <a:lnTo>
                      <a:pt x="7" y="0"/>
                    </a:lnTo>
                    <a:lnTo>
                      <a:pt x="88" y="159"/>
                    </a:lnTo>
                    <a:lnTo>
                      <a:pt x="81" y="1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9" name="Freeform 70"/>
              <p:cNvSpPr>
                <a:spLocks/>
              </p:cNvSpPr>
              <p:nvPr userDrawn="1"/>
            </p:nvSpPr>
            <p:spPr bwMode="auto">
              <a:xfrm>
                <a:off x="2502" y="1026"/>
                <a:ext cx="115" cy="107"/>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0" name="Freeform 71"/>
              <p:cNvSpPr>
                <a:spLocks/>
              </p:cNvSpPr>
              <p:nvPr userDrawn="1"/>
            </p:nvSpPr>
            <p:spPr bwMode="auto">
              <a:xfrm>
                <a:off x="2475" y="1001"/>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8"/>
                      <a:pt x="8" y="54"/>
                    </a:cubicBezTo>
                    <a:lnTo>
                      <a:pt x="5"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1" name="Freeform 72"/>
              <p:cNvSpPr>
                <a:spLocks/>
              </p:cNvSpPr>
              <p:nvPr userDrawn="1"/>
            </p:nvSpPr>
            <p:spPr bwMode="auto">
              <a:xfrm>
                <a:off x="2448" y="1036"/>
                <a:ext cx="64" cy="114"/>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2" name="Freeform 73"/>
              <p:cNvSpPr>
                <a:spLocks/>
              </p:cNvSpPr>
              <p:nvPr userDrawn="1"/>
            </p:nvSpPr>
            <p:spPr bwMode="auto">
              <a:xfrm>
                <a:off x="2475" y="965"/>
                <a:ext cx="172" cy="146"/>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3" name="Freeform 74"/>
              <p:cNvSpPr>
                <a:spLocks/>
              </p:cNvSpPr>
              <p:nvPr userDrawn="1"/>
            </p:nvSpPr>
            <p:spPr bwMode="auto">
              <a:xfrm>
                <a:off x="2649" y="1696"/>
                <a:ext cx="787" cy="60"/>
              </a:xfrm>
              <a:custGeom>
                <a:avLst/>
                <a:gdLst>
                  <a:gd name="T0" fmla="*/ 787 w 787"/>
                  <a:gd name="T1" fmla="*/ 60 h 60"/>
                  <a:gd name="T2" fmla="*/ 0 w 787"/>
                  <a:gd name="T3" fmla="*/ 8 h 60"/>
                  <a:gd name="T4" fmla="*/ 2 w 787"/>
                  <a:gd name="T5" fmla="*/ 0 h 60"/>
                  <a:gd name="T6" fmla="*/ 787 w 787"/>
                  <a:gd name="T7" fmla="*/ 52 h 60"/>
                  <a:gd name="T8" fmla="*/ 787 w 787"/>
                  <a:gd name="T9" fmla="*/ 60 h 60"/>
                </a:gdLst>
                <a:ahLst/>
                <a:cxnLst>
                  <a:cxn ang="0">
                    <a:pos x="T0" y="T1"/>
                  </a:cxn>
                  <a:cxn ang="0">
                    <a:pos x="T2" y="T3"/>
                  </a:cxn>
                  <a:cxn ang="0">
                    <a:pos x="T4" y="T5"/>
                  </a:cxn>
                  <a:cxn ang="0">
                    <a:pos x="T6" y="T7"/>
                  </a:cxn>
                  <a:cxn ang="0">
                    <a:pos x="T8" y="T9"/>
                  </a:cxn>
                </a:cxnLst>
                <a:rect l="0" t="0" r="r" b="b"/>
                <a:pathLst>
                  <a:path w="787" h="60">
                    <a:moveTo>
                      <a:pt x="787" y="60"/>
                    </a:moveTo>
                    <a:lnTo>
                      <a:pt x="0" y="8"/>
                    </a:lnTo>
                    <a:lnTo>
                      <a:pt x="2" y="0"/>
                    </a:lnTo>
                    <a:lnTo>
                      <a:pt x="787" y="52"/>
                    </a:lnTo>
                    <a:lnTo>
                      <a:pt x="787"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4" name="Freeform 75"/>
              <p:cNvSpPr>
                <a:spLocks/>
              </p:cNvSpPr>
              <p:nvPr userDrawn="1"/>
            </p:nvSpPr>
            <p:spPr bwMode="auto">
              <a:xfrm>
                <a:off x="-97" y="1961"/>
                <a:ext cx="137"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5" name="Rectangle 76"/>
              <p:cNvSpPr>
                <a:spLocks noChangeArrowheads="1"/>
              </p:cNvSpPr>
              <p:nvPr userDrawn="1"/>
            </p:nvSpPr>
            <p:spPr bwMode="auto">
              <a:xfrm>
                <a:off x="-97" y="2015"/>
                <a:ext cx="137"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6" name="Freeform 77"/>
              <p:cNvSpPr>
                <a:spLocks/>
              </p:cNvSpPr>
              <p:nvPr userDrawn="1"/>
            </p:nvSpPr>
            <p:spPr bwMode="auto">
              <a:xfrm>
                <a:off x="-97" y="2057"/>
                <a:ext cx="137" cy="43"/>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7" name="Freeform 78"/>
              <p:cNvSpPr>
                <a:spLocks/>
              </p:cNvSpPr>
              <p:nvPr userDrawn="1"/>
            </p:nvSpPr>
            <p:spPr bwMode="auto">
              <a:xfrm>
                <a:off x="-433" y="2029"/>
                <a:ext cx="353" cy="66"/>
              </a:xfrm>
              <a:custGeom>
                <a:avLst/>
                <a:gdLst>
                  <a:gd name="T0" fmla="*/ 0 w 353"/>
                  <a:gd name="T1" fmla="*/ 66 h 66"/>
                  <a:gd name="T2" fmla="*/ 0 w 353"/>
                  <a:gd name="T3" fmla="*/ 57 h 66"/>
                  <a:gd name="T4" fmla="*/ 351 w 353"/>
                  <a:gd name="T5" fmla="*/ 0 h 66"/>
                  <a:gd name="T6" fmla="*/ 353 w 353"/>
                  <a:gd name="T7" fmla="*/ 6 h 66"/>
                  <a:gd name="T8" fmla="*/ 0 w 353"/>
                  <a:gd name="T9" fmla="*/ 66 h 66"/>
                </a:gdLst>
                <a:ahLst/>
                <a:cxnLst>
                  <a:cxn ang="0">
                    <a:pos x="T0" y="T1"/>
                  </a:cxn>
                  <a:cxn ang="0">
                    <a:pos x="T2" y="T3"/>
                  </a:cxn>
                  <a:cxn ang="0">
                    <a:pos x="T4" y="T5"/>
                  </a:cxn>
                  <a:cxn ang="0">
                    <a:pos x="T6" y="T7"/>
                  </a:cxn>
                  <a:cxn ang="0">
                    <a:pos x="T8" y="T9"/>
                  </a:cxn>
                </a:cxnLst>
                <a:rect l="0" t="0" r="r" b="b"/>
                <a:pathLst>
                  <a:path w="353" h="66">
                    <a:moveTo>
                      <a:pt x="0" y="66"/>
                    </a:moveTo>
                    <a:lnTo>
                      <a:pt x="0" y="57"/>
                    </a:lnTo>
                    <a:lnTo>
                      <a:pt x="351" y="0"/>
                    </a:lnTo>
                    <a:lnTo>
                      <a:pt x="353" y="6"/>
                    </a:lnTo>
                    <a:lnTo>
                      <a:pt x="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8" name="Freeform 79"/>
              <p:cNvSpPr>
                <a:spLocks/>
              </p:cNvSpPr>
              <p:nvPr userDrawn="1"/>
            </p:nvSpPr>
            <p:spPr bwMode="auto">
              <a:xfrm>
                <a:off x="-200" y="1775"/>
                <a:ext cx="152" cy="216"/>
              </a:xfrm>
              <a:custGeom>
                <a:avLst/>
                <a:gdLst>
                  <a:gd name="T0" fmla="*/ 145 w 152"/>
                  <a:gd name="T1" fmla="*/ 216 h 216"/>
                  <a:gd name="T2" fmla="*/ 0 w 152"/>
                  <a:gd name="T3" fmla="*/ 5 h 216"/>
                  <a:gd name="T4" fmla="*/ 7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7" y="0"/>
                    </a:lnTo>
                    <a:lnTo>
                      <a:pt x="152" y="211"/>
                    </a:lnTo>
                    <a:lnTo>
                      <a:pt x="145" y="2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9" name="Freeform 80"/>
              <p:cNvSpPr>
                <a:spLocks/>
              </p:cNvSpPr>
              <p:nvPr userDrawn="1"/>
            </p:nvSpPr>
            <p:spPr bwMode="auto">
              <a:xfrm>
                <a:off x="-1" y="1839"/>
                <a:ext cx="193" cy="152"/>
              </a:xfrm>
              <a:custGeom>
                <a:avLst/>
                <a:gdLst>
                  <a:gd name="T0" fmla="*/ 5 w 193"/>
                  <a:gd name="T1" fmla="*/ 152 h 152"/>
                  <a:gd name="T2" fmla="*/ 0 w 193"/>
                  <a:gd name="T3" fmla="*/ 147 h 152"/>
                  <a:gd name="T4" fmla="*/ 188 w 193"/>
                  <a:gd name="T5" fmla="*/ 0 h 152"/>
                  <a:gd name="T6" fmla="*/ 193 w 193"/>
                  <a:gd name="T7" fmla="*/ 5 h 152"/>
                  <a:gd name="T8" fmla="*/ 5 w 193"/>
                  <a:gd name="T9" fmla="*/ 152 h 152"/>
                </a:gdLst>
                <a:ahLst/>
                <a:cxnLst>
                  <a:cxn ang="0">
                    <a:pos x="T0" y="T1"/>
                  </a:cxn>
                  <a:cxn ang="0">
                    <a:pos x="T2" y="T3"/>
                  </a:cxn>
                  <a:cxn ang="0">
                    <a:pos x="T4" y="T5"/>
                  </a:cxn>
                  <a:cxn ang="0">
                    <a:pos x="T6" y="T7"/>
                  </a:cxn>
                  <a:cxn ang="0">
                    <a:pos x="T8" y="T9"/>
                  </a:cxn>
                </a:cxnLst>
                <a:rect l="0" t="0" r="r" b="b"/>
                <a:pathLst>
                  <a:path w="193" h="152">
                    <a:moveTo>
                      <a:pt x="5" y="152"/>
                    </a:moveTo>
                    <a:lnTo>
                      <a:pt x="0" y="147"/>
                    </a:lnTo>
                    <a:lnTo>
                      <a:pt x="188" y="0"/>
                    </a:lnTo>
                    <a:lnTo>
                      <a:pt x="193" y="5"/>
                    </a:lnTo>
                    <a:lnTo>
                      <a:pt x="5" y="1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0" name="Rectangle 81"/>
              <p:cNvSpPr>
                <a:spLocks noChangeArrowheads="1"/>
              </p:cNvSpPr>
              <p:nvPr userDrawn="1"/>
            </p:nvSpPr>
            <p:spPr bwMode="auto">
              <a:xfrm>
                <a:off x="-29" y="1728"/>
                <a:ext cx="8" cy="2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1" name="Freeform 82"/>
              <p:cNvSpPr>
                <a:spLocks/>
              </p:cNvSpPr>
              <p:nvPr userDrawn="1"/>
            </p:nvSpPr>
            <p:spPr bwMode="auto">
              <a:xfrm>
                <a:off x="-24" y="80"/>
                <a:ext cx="528" cy="184"/>
              </a:xfrm>
              <a:custGeom>
                <a:avLst/>
                <a:gdLst>
                  <a:gd name="T0" fmla="*/ 3 w 528"/>
                  <a:gd name="T1" fmla="*/ 184 h 184"/>
                  <a:gd name="T2" fmla="*/ 0 w 528"/>
                  <a:gd name="T3" fmla="*/ 177 h 184"/>
                  <a:gd name="T4" fmla="*/ 525 w 528"/>
                  <a:gd name="T5" fmla="*/ 0 h 184"/>
                  <a:gd name="T6" fmla="*/ 528 w 528"/>
                  <a:gd name="T7" fmla="*/ 6 h 184"/>
                  <a:gd name="T8" fmla="*/ 3 w 528"/>
                  <a:gd name="T9" fmla="*/ 184 h 184"/>
                </a:gdLst>
                <a:ahLst/>
                <a:cxnLst>
                  <a:cxn ang="0">
                    <a:pos x="T0" y="T1"/>
                  </a:cxn>
                  <a:cxn ang="0">
                    <a:pos x="T2" y="T3"/>
                  </a:cxn>
                  <a:cxn ang="0">
                    <a:pos x="T4" y="T5"/>
                  </a:cxn>
                  <a:cxn ang="0">
                    <a:pos x="T6" y="T7"/>
                  </a:cxn>
                  <a:cxn ang="0">
                    <a:pos x="T8" y="T9"/>
                  </a:cxn>
                </a:cxnLst>
                <a:rect l="0" t="0" r="r" b="b"/>
                <a:pathLst>
                  <a:path w="528" h="184">
                    <a:moveTo>
                      <a:pt x="3" y="184"/>
                    </a:moveTo>
                    <a:lnTo>
                      <a:pt x="0" y="177"/>
                    </a:lnTo>
                    <a:lnTo>
                      <a:pt x="525" y="0"/>
                    </a:lnTo>
                    <a:lnTo>
                      <a:pt x="528" y="6"/>
                    </a:lnTo>
                    <a:lnTo>
                      <a:pt x="3" y="1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2" name="Freeform 83"/>
              <p:cNvSpPr>
                <a:spLocks/>
              </p:cNvSpPr>
              <p:nvPr userDrawn="1"/>
            </p:nvSpPr>
            <p:spPr bwMode="auto">
              <a:xfrm>
                <a:off x="-720" y="624"/>
                <a:ext cx="365" cy="182"/>
              </a:xfrm>
              <a:custGeom>
                <a:avLst/>
                <a:gdLst>
                  <a:gd name="T0" fmla="*/ 361 w 365"/>
                  <a:gd name="T1" fmla="*/ 182 h 182"/>
                  <a:gd name="T2" fmla="*/ 0 w 365"/>
                  <a:gd name="T3" fmla="*/ 7 h 182"/>
                  <a:gd name="T4" fmla="*/ 3 w 365"/>
                  <a:gd name="T5" fmla="*/ 0 h 182"/>
                  <a:gd name="T6" fmla="*/ 365 w 365"/>
                  <a:gd name="T7" fmla="*/ 176 h 182"/>
                  <a:gd name="T8" fmla="*/ 361 w 365"/>
                  <a:gd name="T9" fmla="*/ 182 h 182"/>
                </a:gdLst>
                <a:ahLst/>
                <a:cxnLst>
                  <a:cxn ang="0">
                    <a:pos x="T0" y="T1"/>
                  </a:cxn>
                  <a:cxn ang="0">
                    <a:pos x="T2" y="T3"/>
                  </a:cxn>
                  <a:cxn ang="0">
                    <a:pos x="T4" y="T5"/>
                  </a:cxn>
                  <a:cxn ang="0">
                    <a:pos x="T6" y="T7"/>
                  </a:cxn>
                  <a:cxn ang="0">
                    <a:pos x="T8" y="T9"/>
                  </a:cxn>
                </a:cxnLst>
                <a:rect l="0" t="0" r="r" b="b"/>
                <a:pathLst>
                  <a:path w="365" h="182">
                    <a:moveTo>
                      <a:pt x="361" y="182"/>
                    </a:moveTo>
                    <a:lnTo>
                      <a:pt x="0" y="7"/>
                    </a:lnTo>
                    <a:lnTo>
                      <a:pt x="3" y="0"/>
                    </a:lnTo>
                    <a:lnTo>
                      <a:pt x="365" y="176"/>
                    </a:lnTo>
                    <a:lnTo>
                      <a:pt x="361"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3" name="Freeform 84"/>
              <p:cNvSpPr>
                <a:spLocks/>
              </p:cNvSpPr>
              <p:nvPr userDrawn="1"/>
            </p:nvSpPr>
            <p:spPr bwMode="auto">
              <a:xfrm>
                <a:off x="273" y="88"/>
                <a:ext cx="238" cy="360"/>
              </a:xfrm>
              <a:custGeom>
                <a:avLst/>
                <a:gdLst>
                  <a:gd name="T0" fmla="*/ 7 w 238"/>
                  <a:gd name="T1" fmla="*/ 360 h 360"/>
                  <a:gd name="T2" fmla="*/ 0 w 238"/>
                  <a:gd name="T3" fmla="*/ 355 h 360"/>
                  <a:gd name="T4" fmla="*/ 229 w 238"/>
                  <a:gd name="T5" fmla="*/ 0 h 360"/>
                  <a:gd name="T6" fmla="*/ 238 w 238"/>
                  <a:gd name="T7" fmla="*/ 3 h 360"/>
                  <a:gd name="T8" fmla="*/ 7 w 238"/>
                  <a:gd name="T9" fmla="*/ 360 h 360"/>
                </a:gdLst>
                <a:ahLst/>
                <a:cxnLst>
                  <a:cxn ang="0">
                    <a:pos x="T0" y="T1"/>
                  </a:cxn>
                  <a:cxn ang="0">
                    <a:pos x="T2" y="T3"/>
                  </a:cxn>
                  <a:cxn ang="0">
                    <a:pos x="T4" y="T5"/>
                  </a:cxn>
                  <a:cxn ang="0">
                    <a:pos x="T6" y="T7"/>
                  </a:cxn>
                  <a:cxn ang="0">
                    <a:pos x="T8" y="T9"/>
                  </a:cxn>
                </a:cxnLst>
                <a:rect l="0" t="0" r="r" b="b"/>
                <a:pathLst>
                  <a:path w="238" h="360">
                    <a:moveTo>
                      <a:pt x="7" y="360"/>
                    </a:moveTo>
                    <a:lnTo>
                      <a:pt x="0" y="355"/>
                    </a:lnTo>
                    <a:lnTo>
                      <a:pt x="229" y="0"/>
                    </a:lnTo>
                    <a:lnTo>
                      <a:pt x="238" y="3"/>
                    </a:lnTo>
                    <a:lnTo>
                      <a:pt x="7" y="3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4" name="Freeform 85"/>
              <p:cNvSpPr>
                <a:spLocks/>
              </p:cNvSpPr>
              <p:nvPr userDrawn="1"/>
            </p:nvSpPr>
            <p:spPr bwMode="auto">
              <a:xfrm>
                <a:off x="492" y="86"/>
                <a:ext cx="862" cy="768"/>
              </a:xfrm>
              <a:custGeom>
                <a:avLst/>
                <a:gdLst>
                  <a:gd name="T0" fmla="*/ 857 w 862"/>
                  <a:gd name="T1" fmla="*/ 768 h 768"/>
                  <a:gd name="T2" fmla="*/ 0 w 862"/>
                  <a:gd name="T3" fmla="*/ 7 h 768"/>
                  <a:gd name="T4" fmla="*/ 5 w 862"/>
                  <a:gd name="T5" fmla="*/ 0 h 768"/>
                  <a:gd name="T6" fmla="*/ 862 w 862"/>
                  <a:gd name="T7" fmla="*/ 763 h 768"/>
                  <a:gd name="T8" fmla="*/ 857 w 862"/>
                  <a:gd name="T9" fmla="*/ 768 h 768"/>
                </a:gdLst>
                <a:ahLst/>
                <a:cxnLst>
                  <a:cxn ang="0">
                    <a:pos x="T0" y="T1"/>
                  </a:cxn>
                  <a:cxn ang="0">
                    <a:pos x="T2" y="T3"/>
                  </a:cxn>
                  <a:cxn ang="0">
                    <a:pos x="T4" y="T5"/>
                  </a:cxn>
                  <a:cxn ang="0">
                    <a:pos x="T6" y="T7"/>
                  </a:cxn>
                  <a:cxn ang="0">
                    <a:pos x="T8" y="T9"/>
                  </a:cxn>
                </a:cxnLst>
                <a:rect l="0" t="0" r="r" b="b"/>
                <a:pathLst>
                  <a:path w="862" h="768">
                    <a:moveTo>
                      <a:pt x="857" y="768"/>
                    </a:moveTo>
                    <a:lnTo>
                      <a:pt x="0" y="7"/>
                    </a:lnTo>
                    <a:lnTo>
                      <a:pt x="5" y="0"/>
                    </a:lnTo>
                    <a:lnTo>
                      <a:pt x="862" y="763"/>
                    </a:lnTo>
                    <a:lnTo>
                      <a:pt x="857" y="7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5" name="Freeform 86"/>
              <p:cNvSpPr>
                <a:spLocks/>
              </p:cNvSpPr>
              <p:nvPr userDrawn="1"/>
            </p:nvSpPr>
            <p:spPr bwMode="auto">
              <a:xfrm>
                <a:off x="432" y="47"/>
                <a:ext cx="114" cy="107"/>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6" name="Freeform 87"/>
              <p:cNvSpPr>
                <a:spLocks/>
              </p:cNvSpPr>
              <p:nvPr userDrawn="1"/>
            </p:nvSpPr>
            <p:spPr bwMode="auto">
              <a:xfrm>
                <a:off x="460" y="14"/>
                <a:ext cx="100"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7" name="Freeform 88"/>
              <p:cNvSpPr>
                <a:spLocks/>
              </p:cNvSpPr>
              <p:nvPr userDrawn="1"/>
            </p:nvSpPr>
            <p:spPr bwMode="auto">
              <a:xfrm>
                <a:off x="410" y="-12"/>
                <a:ext cx="103" cy="73"/>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8" name="Freeform 89"/>
              <p:cNvSpPr>
                <a:spLocks/>
              </p:cNvSpPr>
              <p:nvPr userDrawn="1"/>
            </p:nvSpPr>
            <p:spPr bwMode="auto">
              <a:xfrm>
                <a:off x="467" y="3"/>
                <a:ext cx="130" cy="175"/>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9" name="Freeform 90"/>
              <p:cNvSpPr>
                <a:spLocks/>
              </p:cNvSpPr>
              <p:nvPr userDrawn="1"/>
            </p:nvSpPr>
            <p:spPr bwMode="auto">
              <a:xfrm>
                <a:off x="938" y="852"/>
                <a:ext cx="404" cy="240"/>
              </a:xfrm>
              <a:custGeom>
                <a:avLst/>
                <a:gdLst>
                  <a:gd name="T0" fmla="*/ 5 w 404"/>
                  <a:gd name="T1" fmla="*/ 240 h 240"/>
                  <a:gd name="T2" fmla="*/ 0 w 404"/>
                  <a:gd name="T3" fmla="*/ 233 h 240"/>
                  <a:gd name="T4" fmla="*/ 399 w 404"/>
                  <a:gd name="T5" fmla="*/ 0 h 240"/>
                  <a:gd name="T6" fmla="*/ 404 w 404"/>
                  <a:gd name="T7" fmla="*/ 7 h 240"/>
                  <a:gd name="T8" fmla="*/ 5 w 404"/>
                  <a:gd name="T9" fmla="*/ 240 h 240"/>
                </a:gdLst>
                <a:ahLst/>
                <a:cxnLst>
                  <a:cxn ang="0">
                    <a:pos x="T0" y="T1"/>
                  </a:cxn>
                  <a:cxn ang="0">
                    <a:pos x="T2" y="T3"/>
                  </a:cxn>
                  <a:cxn ang="0">
                    <a:pos x="T4" y="T5"/>
                  </a:cxn>
                  <a:cxn ang="0">
                    <a:pos x="T6" y="T7"/>
                  </a:cxn>
                  <a:cxn ang="0">
                    <a:pos x="T8" y="T9"/>
                  </a:cxn>
                </a:cxnLst>
                <a:rect l="0" t="0" r="r" b="b"/>
                <a:pathLst>
                  <a:path w="404" h="240">
                    <a:moveTo>
                      <a:pt x="5" y="240"/>
                    </a:moveTo>
                    <a:lnTo>
                      <a:pt x="0" y="233"/>
                    </a:lnTo>
                    <a:lnTo>
                      <a:pt x="399" y="0"/>
                    </a:lnTo>
                    <a:lnTo>
                      <a:pt x="404" y="7"/>
                    </a:lnTo>
                    <a:lnTo>
                      <a:pt x="5" y="2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0" name="Freeform 91"/>
              <p:cNvSpPr>
                <a:spLocks/>
              </p:cNvSpPr>
              <p:nvPr userDrawn="1"/>
            </p:nvSpPr>
            <p:spPr bwMode="auto">
              <a:xfrm>
                <a:off x="926" y="850"/>
                <a:ext cx="418" cy="1013"/>
              </a:xfrm>
              <a:custGeom>
                <a:avLst/>
                <a:gdLst>
                  <a:gd name="T0" fmla="*/ 7 w 418"/>
                  <a:gd name="T1" fmla="*/ 1013 h 1013"/>
                  <a:gd name="T2" fmla="*/ 0 w 418"/>
                  <a:gd name="T3" fmla="*/ 1010 h 1013"/>
                  <a:gd name="T4" fmla="*/ 411 w 418"/>
                  <a:gd name="T5" fmla="*/ 0 h 1013"/>
                  <a:gd name="T6" fmla="*/ 418 w 418"/>
                  <a:gd name="T7" fmla="*/ 4 h 1013"/>
                  <a:gd name="T8" fmla="*/ 7 w 418"/>
                  <a:gd name="T9" fmla="*/ 1013 h 1013"/>
                </a:gdLst>
                <a:ahLst/>
                <a:cxnLst>
                  <a:cxn ang="0">
                    <a:pos x="T0" y="T1"/>
                  </a:cxn>
                  <a:cxn ang="0">
                    <a:pos x="T2" y="T3"/>
                  </a:cxn>
                  <a:cxn ang="0">
                    <a:pos x="T4" y="T5"/>
                  </a:cxn>
                  <a:cxn ang="0">
                    <a:pos x="T6" y="T7"/>
                  </a:cxn>
                  <a:cxn ang="0">
                    <a:pos x="T8" y="T9"/>
                  </a:cxn>
                </a:cxnLst>
                <a:rect l="0" t="0" r="r" b="b"/>
                <a:pathLst>
                  <a:path w="418" h="1013">
                    <a:moveTo>
                      <a:pt x="7" y="1013"/>
                    </a:moveTo>
                    <a:lnTo>
                      <a:pt x="0" y="1010"/>
                    </a:lnTo>
                    <a:lnTo>
                      <a:pt x="411" y="0"/>
                    </a:lnTo>
                    <a:lnTo>
                      <a:pt x="418" y="4"/>
                    </a:lnTo>
                    <a:lnTo>
                      <a:pt x="7" y="10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1" name="Freeform 92"/>
              <p:cNvSpPr>
                <a:spLocks/>
              </p:cNvSpPr>
              <p:nvPr userDrawn="1"/>
            </p:nvSpPr>
            <p:spPr bwMode="auto">
              <a:xfrm>
                <a:off x="1310" y="604"/>
                <a:ext cx="34" cy="248"/>
              </a:xfrm>
              <a:custGeom>
                <a:avLst/>
                <a:gdLst>
                  <a:gd name="T0" fmla="*/ 25 w 34"/>
                  <a:gd name="T1" fmla="*/ 248 h 248"/>
                  <a:gd name="T2" fmla="*/ 0 w 34"/>
                  <a:gd name="T3" fmla="*/ 0 h 248"/>
                  <a:gd name="T4" fmla="*/ 8 w 34"/>
                  <a:gd name="T5" fmla="*/ 0 h 248"/>
                  <a:gd name="T6" fmla="*/ 34 w 34"/>
                  <a:gd name="T7" fmla="*/ 246 h 248"/>
                  <a:gd name="T8" fmla="*/ 25 w 34"/>
                  <a:gd name="T9" fmla="*/ 248 h 248"/>
                </a:gdLst>
                <a:ahLst/>
                <a:cxnLst>
                  <a:cxn ang="0">
                    <a:pos x="T0" y="T1"/>
                  </a:cxn>
                  <a:cxn ang="0">
                    <a:pos x="T2" y="T3"/>
                  </a:cxn>
                  <a:cxn ang="0">
                    <a:pos x="T4" y="T5"/>
                  </a:cxn>
                  <a:cxn ang="0">
                    <a:pos x="T6" y="T7"/>
                  </a:cxn>
                  <a:cxn ang="0">
                    <a:pos x="T8" y="T9"/>
                  </a:cxn>
                </a:cxnLst>
                <a:rect l="0" t="0" r="r" b="b"/>
                <a:pathLst>
                  <a:path w="34" h="248">
                    <a:moveTo>
                      <a:pt x="25" y="248"/>
                    </a:moveTo>
                    <a:lnTo>
                      <a:pt x="0" y="0"/>
                    </a:lnTo>
                    <a:lnTo>
                      <a:pt x="8" y="0"/>
                    </a:lnTo>
                    <a:lnTo>
                      <a:pt x="34" y="246"/>
                    </a:lnTo>
                    <a:lnTo>
                      <a:pt x="2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2" name="Freeform 93"/>
              <p:cNvSpPr>
                <a:spLocks/>
              </p:cNvSpPr>
              <p:nvPr userDrawn="1"/>
            </p:nvSpPr>
            <p:spPr bwMode="auto">
              <a:xfrm>
                <a:off x="570" y="1427"/>
                <a:ext cx="365" cy="427"/>
              </a:xfrm>
              <a:custGeom>
                <a:avLst/>
                <a:gdLst>
                  <a:gd name="T0" fmla="*/ 358 w 365"/>
                  <a:gd name="T1" fmla="*/ 427 h 427"/>
                  <a:gd name="T2" fmla="*/ 0 w 365"/>
                  <a:gd name="T3" fmla="*/ 7 h 427"/>
                  <a:gd name="T4" fmla="*/ 5 w 365"/>
                  <a:gd name="T5" fmla="*/ 0 h 427"/>
                  <a:gd name="T6" fmla="*/ 365 w 365"/>
                  <a:gd name="T7" fmla="*/ 422 h 427"/>
                  <a:gd name="T8" fmla="*/ 358 w 365"/>
                  <a:gd name="T9" fmla="*/ 427 h 427"/>
                </a:gdLst>
                <a:ahLst/>
                <a:cxnLst>
                  <a:cxn ang="0">
                    <a:pos x="T0" y="T1"/>
                  </a:cxn>
                  <a:cxn ang="0">
                    <a:pos x="T2" y="T3"/>
                  </a:cxn>
                  <a:cxn ang="0">
                    <a:pos x="T4" y="T5"/>
                  </a:cxn>
                  <a:cxn ang="0">
                    <a:pos x="T6" y="T7"/>
                  </a:cxn>
                  <a:cxn ang="0">
                    <a:pos x="T8" y="T9"/>
                  </a:cxn>
                </a:cxnLst>
                <a:rect l="0" t="0" r="r" b="b"/>
                <a:pathLst>
                  <a:path w="365" h="427">
                    <a:moveTo>
                      <a:pt x="358" y="427"/>
                    </a:moveTo>
                    <a:lnTo>
                      <a:pt x="0" y="7"/>
                    </a:lnTo>
                    <a:lnTo>
                      <a:pt x="5" y="0"/>
                    </a:lnTo>
                    <a:lnTo>
                      <a:pt x="365" y="422"/>
                    </a:lnTo>
                    <a:lnTo>
                      <a:pt x="358" y="4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3" name="Rectangle 94"/>
              <p:cNvSpPr>
                <a:spLocks noChangeArrowheads="1"/>
              </p:cNvSpPr>
              <p:nvPr userDrawn="1"/>
            </p:nvSpPr>
            <p:spPr bwMode="auto">
              <a:xfrm>
                <a:off x="688" y="1856"/>
                <a:ext cx="243" cy="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4" name="Freeform 95"/>
              <p:cNvSpPr>
                <a:spLocks/>
              </p:cNvSpPr>
              <p:nvPr userDrawn="1"/>
            </p:nvSpPr>
            <p:spPr bwMode="auto">
              <a:xfrm>
                <a:off x="925" y="1861"/>
                <a:ext cx="344" cy="274"/>
              </a:xfrm>
              <a:custGeom>
                <a:avLst/>
                <a:gdLst>
                  <a:gd name="T0" fmla="*/ 339 w 344"/>
                  <a:gd name="T1" fmla="*/ 274 h 274"/>
                  <a:gd name="T2" fmla="*/ 0 w 344"/>
                  <a:gd name="T3" fmla="*/ 7 h 274"/>
                  <a:gd name="T4" fmla="*/ 5 w 344"/>
                  <a:gd name="T5" fmla="*/ 0 h 274"/>
                  <a:gd name="T6" fmla="*/ 344 w 344"/>
                  <a:gd name="T7" fmla="*/ 269 h 274"/>
                  <a:gd name="T8" fmla="*/ 339 w 344"/>
                  <a:gd name="T9" fmla="*/ 274 h 274"/>
                </a:gdLst>
                <a:ahLst/>
                <a:cxnLst>
                  <a:cxn ang="0">
                    <a:pos x="T0" y="T1"/>
                  </a:cxn>
                  <a:cxn ang="0">
                    <a:pos x="T2" y="T3"/>
                  </a:cxn>
                  <a:cxn ang="0">
                    <a:pos x="T4" y="T5"/>
                  </a:cxn>
                  <a:cxn ang="0">
                    <a:pos x="T6" y="T7"/>
                  </a:cxn>
                  <a:cxn ang="0">
                    <a:pos x="T8" y="T9"/>
                  </a:cxn>
                </a:cxnLst>
                <a:rect l="0" t="0" r="r" b="b"/>
                <a:pathLst>
                  <a:path w="344" h="274">
                    <a:moveTo>
                      <a:pt x="339" y="274"/>
                    </a:moveTo>
                    <a:lnTo>
                      <a:pt x="0" y="7"/>
                    </a:lnTo>
                    <a:lnTo>
                      <a:pt x="5" y="0"/>
                    </a:lnTo>
                    <a:lnTo>
                      <a:pt x="344" y="269"/>
                    </a:lnTo>
                    <a:lnTo>
                      <a:pt x="339"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5" name="Freeform 96"/>
              <p:cNvSpPr>
                <a:spLocks/>
              </p:cNvSpPr>
              <p:nvPr userDrawn="1"/>
            </p:nvSpPr>
            <p:spPr bwMode="auto">
              <a:xfrm>
                <a:off x="935" y="1711"/>
                <a:ext cx="490" cy="149"/>
              </a:xfrm>
              <a:custGeom>
                <a:avLst/>
                <a:gdLst>
                  <a:gd name="T0" fmla="*/ 2 w 490"/>
                  <a:gd name="T1" fmla="*/ 149 h 149"/>
                  <a:gd name="T2" fmla="*/ 0 w 490"/>
                  <a:gd name="T3" fmla="*/ 140 h 149"/>
                  <a:gd name="T4" fmla="*/ 486 w 490"/>
                  <a:gd name="T5" fmla="*/ 0 h 149"/>
                  <a:gd name="T6" fmla="*/ 490 w 490"/>
                  <a:gd name="T7" fmla="*/ 8 h 149"/>
                  <a:gd name="T8" fmla="*/ 2 w 490"/>
                  <a:gd name="T9" fmla="*/ 149 h 149"/>
                </a:gdLst>
                <a:ahLst/>
                <a:cxnLst>
                  <a:cxn ang="0">
                    <a:pos x="T0" y="T1"/>
                  </a:cxn>
                  <a:cxn ang="0">
                    <a:pos x="T2" y="T3"/>
                  </a:cxn>
                  <a:cxn ang="0">
                    <a:pos x="T4" y="T5"/>
                  </a:cxn>
                  <a:cxn ang="0">
                    <a:pos x="T6" y="T7"/>
                  </a:cxn>
                  <a:cxn ang="0">
                    <a:pos x="T8" y="T9"/>
                  </a:cxn>
                </a:cxnLst>
                <a:rect l="0" t="0" r="r" b="b"/>
                <a:pathLst>
                  <a:path w="490" h="149">
                    <a:moveTo>
                      <a:pt x="2" y="149"/>
                    </a:moveTo>
                    <a:lnTo>
                      <a:pt x="0" y="140"/>
                    </a:lnTo>
                    <a:lnTo>
                      <a:pt x="486" y="0"/>
                    </a:lnTo>
                    <a:lnTo>
                      <a:pt x="490" y="8"/>
                    </a:lnTo>
                    <a:lnTo>
                      <a:pt x="2"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6" name="Freeform 97"/>
              <p:cNvSpPr>
                <a:spLocks/>
              </p:cNvSpPr>
              <p:nvPr userDrawn="1"/>
            </p:nvSpPr>
            <p:spPr bwMode="auto">
              <a:xfrm>
                <a:off x="5946" y="2968"/>
                <a:ext cx="125" cy="97"/>
              </a:xfrm>
              <a:custGeom>
                <a:avLst/>
                <a:gdLst>
                  <a:gd name="T0" fmla="*/ 32 w 74"/>
                  <a:gd name="T1" fmla="*/ 57 h 57"/>
                  <a:gd name="T2" fmla="*/ 19 w 74"/>
                  <a:gd name="T3" fmla="*/ 55 h 57"/>
                  <a:gd name="T4" fmla="*/ 0 w 74"/>
                  <a:gd name="T5" fmla="*/ 43 h 57"/>
                  <a:gd name="T6" fmla="*/ 2 w 74"/>
                  <a:gd name="T7" fmla="*/ 41 h 57"/>
                  <a:gd name="T8" fmla="*/ 20 w 74"/>
                  <a:gd name="T9" fmla="*/ 52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7" y="57"/>
                      <a:pt x="23" y="56"/>
                      <a:pt x="19" y="55"/>
                    </a:cubicBezTo>
                    <a:cubicBezTo>
                      <a:pt x="12" y="53"/>
                      <a:pt x="5" y="49"/>
                      <a:pt x="0" y="43"/>
                    </a:cubicBezTo>
                    <a:cubicBezTo>
                      <a:pt x="2" y="41"/>
                      <a:pt x="2" y="41"/>
                      <a:pt x="2" y="41"/>
                    </a:cubicBezTo>
                    <a:cubicBezTo>
                      <a:pt x="7" y="46"/>
                      <a:pt x="13" y="50"/>
                      <a:pt x="20" y="52"/>
                    </a:cubicBezTo>
                    <a:cubicBezTo>
                      <a:pt x="30" y="55"/>
                      <a:pt x="40" y="55"/>
                      <a:pt x="49" y="50"/>
                    </a:cubicBezTo>
                    <a:cubicBezTo>
                      <a:pt x="58" y="45"/>
                      <a:pt x="65" y="37"/>
                      <a:pt x="68" y="27"/>
                    </a:cubicBezTo>
                    <a:cubicBezTo>
                      <a:pt x="71" y="19"/>
                      <a:pt x="70" y="9"/>
                      <a:pt x="67" y="1"/>
                    </a:cubicBezTo>
                    <a:cubicBezTo>
                      <a:pt x="70" y="0"/>
                      <a:pt x="70" y="0"/>
                      <a:pt x="70" y="0"/>
                    </a:cubicBezTo>
                    <a:cubicBezTo>
                      <a:pt x="73" y="9"/>
                      <a:pt x="74" y="19"/>
                      <a:pt x="71" y="28"/>
                    </a:cubicBezTo>
                    <a:cubicBezTo>
                      <a:pt x="68" y="39"/>
                      <a:pt x="60" y="47"/>
                      <a:pt x="51" y="52"/>
                    </a:cubicBezTo>
                    <a:cubicBezTo>
                      <a:pt x="45" y="56"/>
                      <a:pt x="38" y="57"/>
                      <a:pt x="32"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7" name="Freeform 98"/>
              <p:cNvSpPr>
                <a:spLocks/>
              </p:cNvSpPr>
              <p:nvPr userDrawn="1"/>
            </p:nvSpPr>
            <p:spPr bwMode="auto">
              <a:xfrm>
                <a:off x="5929" y="2928"/>
                <a:ext cx="54" cy="88"/>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8" name="Freeform 99"/>
              <p:cNvSpPr>
                <a:spLocks/>
              </p:cNvSpPr>
              <p:nvPr userDrawn="1"/>
            </p:nvSpPr>
            <p:spPr bwMode="auto">
              <a:xfrm>
                <a:off x="5897" y="2953"/>
                <a:ext cx="54" cy="120"/>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4" y="54"/>
                      <a:pt x="32" y="67"/>
                    </a:cubicBezTo>
                    <a:lnTo>
                      <a:pt x="29"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9" name="Freeform 100"/>
              <p:cNvSpPr>
                <a:spLocks/>
              </p:cNvSpPr>
              <p:nvPr userDrawn="1"/>
            </p:nvSpPr>
            <p:spPr bwMode="auto">
              <a:xfrm>
                <a:off x="5939" y="2894"/>
                <a:ext cx="157" cy="162"/>
              </a:xfrm>
              <a:custGeom>
                <a:avLst/>
                <a:gdLst>
                  <a:gd name="T0" fmla="*/ 78 w 93"/>
                  <a:gd name="T1" fmla="*/ 96 h 96"/>
                  <a:gd name="T2" fmla="*/ 75 w 93"/>
                  <a:gd name="T3" fmla="*/ 92 h 96"/>
                  <a:gd name="T4" fmla="*/ 84 w 93"/>
                  <a:gd name="T5" fmla="*/ 75 h 96"/>
                  <a:gd name="T6" fmla="*/ 81 w 93"/>
                  <a:gd name="T7" fmla="*/ 36 h 96"/>
                  <a:gd name="T8" fmla="*/ 51 w 93"/>
                  <a:gd name="T9" fmla="*/ 11 h 96"/>
                  <a:gd name="T10" fmla="*/ 3 w 93"/>
                  <a:gd name="T11" fmla="*/ 20 h 96"/>
                  <a:gd name="T12" fmla="*/ 0 w 93"/>
                  <a:gd name="T13" fmla="*/ 16 h 96"/>
                  <a:gd name="T14" fmla="*/ 52 w 93"/>
                  <a:gd name="T15" fmla="*/ 6 h 96"/>
                  <a:gd name="T16" fmla="*/ 85 w 93"/>
                  <a:gd name="T17" fmla="*/ 33 h 96"/>
                  <a:gd name="T18" fmla="*/ 89 w 93"/>
                  <a:gd name="T19" fmla="*/ 76 h 96"/>
                  <a:gd name="T20" fmla="*/ 78 w 93"/>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6">
                    <a:moveTo>
                      <a:pt x="78" y="96"/>
                    </a:moveTo>
                    <a:cubicBezTo>
                      <a:pt x="75" y="92"/>
                      <a:pt x="75" y="92"/>
                      <a:pt x="75" y="92"/>
                    </a:cubicBezTo>
                    <a:cubicBezTo>
                      <a:pt x="79" y="87"/>
                      <a:pt x="82" y="81"/>
                      <a:pt x="84" y="75"/>
                    </a:cubicBezTo>
                    <a:cubicBezTo>
                      <a:pt x="88" y="62"/>
                      <a:pt x="87" y="48"/>
                      <a:pt x="81" y="36"/>
                    </a:cubicBezTo>
                    <a:cubicBezTo>
                      <a:pt x="75" y="24"/>
                      <a:pt x="64" y="15"/>
                      <a:pt x="51" y="11"/>
                    </a:cubicBezTo>
                    <a:cubicBezTo>
                      <a:pt x="34" y="6"/>
                      <a:pt x="16" y="9"/>
                      <a:pt x="3" y="20"/>
                    </a:cubicBezTo>
                    <a:cubicBezTo>
                      <a:pt x="0" y="16"/>
                      <a:pt x="0" y="16"/>
                      <a:pt x="0" y="16"/>
                    </a:cubicBezTo>
                    <a:cubicBezTo>
                      <a:pt x="15" y="4"/>
                      <a:pt x="34" y="0"/>
                      <a:pt x="52" y="6"/>
                    </a:cubicBezTo>
                    <a:cubicBezTo>
                      <a:pt x="66" y="11"/>
                      <a:pt x="78" y="20"/>
                      <a:pt x="85" y="33"/>
                    </a:cubicBezTo>
                    <a:cubicBezTo>
                      <a:pt x="92" y="47"/>
                      <a:pt x="93" y="62"/>
                      <a:pt x="89" y="76"/>
                    </a:cubicBezTo>
                    <a:cubicBezTo>
                      <a:pt x="87" y="83"/>
                      <a:pt x="83" y="90"/>
                      <a:pt x="7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0" name="Freeform 101"/>
              <p:cNvSpPr>
                <a:spLocks noEditPoints="1"/>
              </p:cNvSpPr>
              <p:nvPr userDrawn="1"/>
            </p:nvSpPr>
            <p:spPr bwMode="auto">
              <a:xfrm>
                <a:off x="2502" y="161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1" name="Rectangle 102"/>
              <p:cNvSpPr>
                <a:spLocks noChangeArrowheads="1"/>
              </p:cNvSpPr>
              <p:nvPr userDrawn="1"/>
            </p:nvSpPr>
            <p:spPr bwMode="auto">
              <a:xfrm>
                <a:off x="1990" y="2084"/>
                <a:ext cx="14"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2" name="Rectangle 103"/>
              <p:cNvSpPr>
                <a:spLocks noChangeArrowheads="1"/>
              </p:cNvSpPr>
              <p:nvPr userDrawn="1"/>
            </p:nvSpPr>
            <p:spPr bwMode="auto">
              <a:xfrm>
                <a:off x="1965" y="2057"/>
                <a:ext cx="14"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3" name="Rectangle 104"/>
              <p:cNvSpPr>
                <a:spLocks noChangeArrowheads="1"/>
              </p:cNvSpPr>
              <p:nvPr userDrawn="1"/>
            </p:nvSpPr>
            <p:spPr bwMode="auto">
              <a:xfrm>
                <a:off x="1965" y="2030"/>
                <a:ext cx="14"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4" name="Rectangle 105"/>
              <p:cNvSpPr>
                <a:spLocks noChangeArrowheads="1"/>
              </p:cNvSpPr>
              <p:nvPr userDrawn="1"/>
            </p:nvSpPr>
            <p:spPr bwMode="auto">
              <a:xfrm>
                <a:off x="1990" y="2057"/>
                <a:ext cx="14"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5" name="Rectangle 106"/>
              <p:cNvSpPr>
                <a:spLocks noChangeArrowheads="1"/>
              </p:cNvSpPr>
              <p:nvPr userDrawn="1"/>
            </p:nvSpPr>
            <p:spPr bwMode="auto">
              <a:xfrm>
                <a:off x="2016" y="2057"/>
                <a:ext cx="13"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6" name="Rectangle 107"/>
              <p:cNvSpPr>
                <a:spLocks noChangeArrowheads="1"/>
              </p:cNvSpPr>
              <p:nvPr userDrawn="1"/>
            </p:nvSpPr>
            <p:spPr bwMode="auto">
              <a:xfrm>
                <a:off x="2016" y="2030"/>
                <a:ext cx="13"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7" name="Rectangle 108"/>
              <p:cNvSpPr>
                <a:spLocks noChangeArrowheads="1"/>
              </p:cNvSpPr>
              <p:nvPr userDrawn="1"/>
            </p:nvSpPr>
            <p:spPr bwMode="auto">
              <a:xfrm>
                <a:off x="2016" y="2084"/>
                <a:ext cx="13"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8" name="Rectangle 109"/>
              <p:cNvSpPr>
                <a:spLocks noChangeArrowheads="1"/>
              </p:cNvSpPr>
              <p:nvPr userDrawn="1"/>
            </p:nvSpPr>
            <p:spPr bwMode="auto">
              <a:xfrm>
                <a:off x="1990" y="2030"/>
                <a:ext cx="14"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9" name="Rectangle 110"/>
              <p:cNvSpPr>
                <a:spLocks noChangeArrowheads="1"/>
              </p:cNvSpPr>
              <p:nvPr userDrawn="1"/>
            </p:nvSpPr>
            <p:spPr bwMode="auto">
              <a:xfrm>
                <a:off x="1965" y="2084"/>
                <a:ext cx="14"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0" name="Rectangle 111"/>
              <p:cNvSpPr>
                <a:spLocks noChangeArrowheads="1"/>
              </p:cNvSpPr>
              <p:nvPr userDrawn="1"/>
            </p:nvSpPr>
            <p:spPr bwMode="auto">
              <a:xfrm>
                <a:off x="1913" y="2084"/>
                <a:ext cx="15"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1" name="Rectangle 112"/>
              <p:cNvSpPr>
                <a:spLocks noChangeArrowheads="1"/>
              </p:cNvSpPr>
              <p:nvPr userDrawn="1"/>
            </p:nvSpPr>
            <p:spPr bwMode="auto">
              <a:xfrm>
                <a:off x="1913" y="2057"/>
                <a:ext cx="15"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2" name="Rectangle 113"/>
              <p:cNvSpPr>
                <a:spLocks noChangeArrowheads="1"/>
              </p:cNvSpPr>
              <p:nvPr userDrawn="1"/>
            </p:nvSpPr>
            <p:spPr bwMode="auto">
              <a:xfrm>
                <a:off x="1938" y="2030"/>
                <a:ext cx="15"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3" name="Rectangle 114"/>
              <p:cNvSpPr>
                <a:spLocks noChangeArrowheads="1"/>
              </p:cNvSpPr>
              <p:nvPr userDrawn="1"/>
            </p:nvSpPr>
            <p:spPr bwMode="auto">
              <a:xfrm>
                <a:off x="1938" y="2084"/>
                <a:ext cx="15"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4" name="Rectangle 115"/>
              <p:cNvSpPr>
                <a:spLocks noChangeArrowheads="1"/>
              </p:cNvSpPr>
              <p:nvPr userDrawn="1"/>
            </p:nvSpPr>
            <p:spPr bwMode="auto">
              <a:xfrm>
                <a:off x="1913" y="2030"/>
                <a:ext cx="15"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5" name="Rectangle 116"/>
              <p:cNvSpPr>
                <a:spLocks noChangeArrowheads="1"/>
              </p:cNvSpPr>
              <p:nvPr userDrawn="1"/>
            </p:nvSpPr>
            <p:spPr bwMode="auto">
              <a:xfrm>
                <a:off x="1938" y="2057"/>
                <a:ext cx="15"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6" name="Rectangle 117"/>
              <p:cNvSpPr>
                <a:spLocks noChangeArrowheads="1"/>
              </p:cNvSpPr>
              <p:nvPr userDrawn="1"/>
            </p:nvSpPr>
            <p:spPr bwMode="auto">
              <a:xfrm>
                <a:off x="1928" y="1961"/>
                <a:ext cx="15" cy="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7" name="Rectangle 118"/>
              <p:cNvSpPr>
                <a:spLocks noChangeArrowheads="1"/>
              </p:cNvSpPr>
              <p:nvPr userDrawn="1"/>
            </p:nvSpPr>
            <p:spPr bwMode="auto">
              <a:xfrm>
                <a:off x="2000" y="1961"/>
                <a:ext cx="16" cy="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8" name="Freeform 119"/>
              <p:cNvSpPr>
                <a:spLocks noEditPoints="1"/>
              </p:cNvSpPr>
              <p:nvPr userDrawn="1"/>
            </p:nvSpPr>
            <p:spPr bwMode="auto">
              <a:xfrm>
                <a:off x="1889" y="1976"/>
                <a:ext cx="166" cy="151"/>
              </a:xfrm>
              <a:custGeom>
                <a:avLst/>
                <a:gdLst>
                  <a:gd name="T0" fmla="*/ 137 w 166"/>
                  <a:gd name="T1" fmla="*/ 0 h 151"/>
                  <a:gd name="T2" fmla="*/ 137 w 166"/>
                  <a:gd name="T3" fmla="*/ 22 h 151"/>
                  <a:gd name="T4" fmla="*/ 100 w 166"/>
                  <a:gd name="T5" fmla="*/ 22 h 151"/>
                  <a:gd name="T6" fmla="*/ 100 w 166"/>
                  <a:gd name="T7" fmla="*/ 0 h 151"/>
                  <a:gd name="T8" fmla="*/ 66 w 166"/>
                  <a:gd name="T9" fmla="*/ 0 h 151"/>
                  <a:gd name="T10" fmla="*/ 66 w 166"/>
                  <a:gd name="T11" fmla="*/ 22 h 151"/>
                  <a:gd name="T12" fmla="*/ 27 w 166"/>
                  <a:gd name="T13" fmla="*/ 22 h 151"/>
                  <a:gd name="T14" fmla="*/ 27 w 166"/>
                  <a:gd name="T15" fmla="*/ 0 h 151"/>
                  <a:gd name="T16" fmla="*/ 0 w 166"/>
                  <a:gd name="T17" fmla="*/ 0 h 151"/>
                  <a:gd name="T18" fmla="*/ 0 w 166"/>
                  <a:gd name="T19" fmla="*/ 151 h 151"/>
                  <a:gd name="T20" fmla="*/ 166 w 166"/>
                  <a:gd name="T21" fmla="*/ 151 h 151"/>
                  <a:gd name="T22" fmla="*/ 166 w 166"/>
                  <a:gd name="T23" fmla="*/ 0 h 151"/>
                  <a:gd name="T24" fmla="*/ 137 w 166"/>
                  <a:gd name="T25" fmla="*/ 0 h 151"/>
                  <a:gd name="T26" fmla="*/ 159 w 166"/>
                  <a:gd name="T27" fmla="*/ 144 h 151"/>
                  <a:gd name="T28" fmla="*/ 7 w 166"/>
                  <a:gd name="T29" fmla="*/ 144 h 151"/>
                  <a:gd name="T30" fmla="*/ 7 w 166"/>
                  <a:gd name="T31" fmla="*/ 34 h 151"/>
                  <a:gd name="T32" fmla="*/ 159 w 166"/>
                  <a:gd name="T33" fmla="*/ 34 h 151"/>
                  <a:gd name="T34" fmla="*/ 159 w 166"/>
                  <a:gd name="T35"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6" h="151">
                    <a:moveTo>
                      <a:pt x="137" y="0"/>
                    </a:moveTo>
                    <a:lnTo>
                      <a:pt x="137" y="22"/>
                    </a:lnTo>
                    <a:lnTo>
                      <a:pt x="100" y="22"/>
                    </a:lnTo>
                    <a:lnTo>
                      <a:pt x="100" y="0"/>
                    </a:lnTo>
                    <a:lnTo>
                      <a:pt x="66" y="0"/>
                    </a:lnTo>
                    <a:lnTo>
                      <a:pt x="66" y="22"/>
                    </a:lnTo>
                    <a:lnTo>
                      <a:pt x="27" y="22"/>
                    </a:lnTo>
                    <a:lnTo>
                      <a:pt x="27" y="0"/>
                    </a:lnTo>
                    <a:lnTo>
                      <a:pt x="0" y="0"/>
                    </a:lnTo>
                    <a:lnTo>
                      <a:pt x="0" y="151"/>
                    </a:lnTo>
                    <a:lnTo>
                      <a:pt x="166" y="151"/>
                    </a:lnTo>
                    <a:lnTo>
                      <a:pt x="166" y="0"/>
                    </a:lnTo>
                    <a:lnTo>
                      <a:pt x="137" y="0"/>
                    </a:lnTo>
                    <a:close/>
                    <a:moveTo>
                      <a:pt x="159" y="144"/>
                    </a:moveTo>
                    <a:lnTo>
                      <a:pt x="7" y="144"/>
                    </a:lnTo>
                    <a:lnTo>
                      <a:pt x="7" y="34"/>
                    </a:lnTo>
                    <a:lnTo>
                      <a:pt x="159" y="34"/>
                    </a:lnTo>
                    <a:lnTo>
                      <a:pt x="159"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9" name="Freeform 120"/>
              <p:cNvSpPr>
                <a:spLocks noEditPoints="1"/>
              </p:cNvSpPr>
              <p:nvPr userDrawn="1"/>
            </p:nvSpPr>
            <p:spPr bwMode="auto">
              <a:xfrm>
                <a:off x="2208" y="126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0" name="Freeform 121"/>
              <p:cNvSpPr>
                <a:spLocks/>
              </p:cNvSpPr>
              <p:nvPr userDrawn="1"/>
            </p:nvSpPr>
            <p:spPr bwMode="auto">
              <a:xfrm>
                <a:off x="1958" y="952"/>
                <a:ext cx="149" cy="45"/>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1" name="Rectangle 122"/>
              <p:cNvSpPr>
                <a:spLocks noChangeArrowheads="1"/>
              </p:cNvSpPr>
              <p:nvPr userDrawn="1"/>
            </p:nvSpPr>
            <p:spPr bwMode="auto">
              <a:xfrm>
                <a:off x="1958" y="1011"/>
                <a:ext cx="149"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2" name="Freeform 123"/>
              <p:cNvSpPr>
                <a:spLocks/>
              </p:cNvSpPr>
              <p:nvPr userDrawn="1"/>
            </p:nvSpPr>
            <p:spPr bwMode="auto">
              <a:xfrm>
                <a:off x="1958" y="1057"/>
                <a:ext cx="149" cy="45"/>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3" name="Freeform 124"/>
              <p:cNvSpPr>
                <a:spLocks noEditPoints="1"/>
              </p:cNvSpPr>
              <p:nvPr userDrawn="1"/>
            </p:nvSpPr>
            <p:spPr bwMode="auto">
              <a:xfrm>
                <a:off x="2370" y="729"/>
                <a:ext cx="169" cy="169"/>
              </a:xfrm>
              <a:custGeom>
                <a:avLst/>
                <a:gdLst>
                  <a:gd name="T0" fmla="*/ 117 w 169"/>
                  <a:gd name="T1" fmla="*/ 76 h 169"/>
                  <a:gd name="T2" fmla="*/ 53 w 169"/>
                  <a:gd name="T3" fmla="*/ 76 h 169"/>
                  <a:gd name="T4" fmla="*/ 53 w 169"/>
                  <a:gd name="T5" fmla="*/ 69 h 169"/>
                  <a:gd name="T6" fmla="*/ 117 w 169"/>
                  <a:gd name="T7" fmla="*/ 69 h 169"/>
                  <a:gd name="T8" fmla="*/ 117 w 169"/>
                  <a:gd name="T9" fmla="*/ 76 h 169"/>
                  <a:gd name="T10" fmla="*/ 117 w 169"/>
                  <a:gd name="T11" fmla="*/ 96 h 169"/>
                  <a:gd name="T12" fmla="*/ 53 w 169"/>
                  <a:gd name="T13" fmla="*/ 96 h 169"/>
                  <a:gd name="T14" fmla="*/ 53 w 169"/>
                  <a:gd name="T15" fmla="*/ 104 h 169"/>
                  <a:gd name="T16" fmla="*/ 117 w 169"/>
                  <a:gd name="T17" fmla="*/ 104 h 169"/>
                  <a:gd name="T18" fmla="*/ 117 w 169"/>
                  <a:gd name="T19" fmla="*/ 96 h 169"/>
                  <a:gd name="T20" fmla="*/ 117 w 169"/>
                  <a:gd name="T21" fmla="*/ 39 h 169"/>
                  <a:gd name="T22" fmla="*/ 53 w 169"/>
                  <a:gd name="T23" fmla="*/ 39 h 169"/>
                  <a:gd name="T24" fmla="*/ 53 w 169"/>
                  <a:gd name="T25" fmla="*/ 47 h 169"/>
                  <a:gd name="T26" fmla="*/ 117 w 169"/>
                  <a:gd name="T27" fmla="*/ 47 h 169"/>
                  <a:gd name="T28" fmla="*/ 117 w 169"/>
                  <a:gd name="T29" fmla="*/ 39 h 169"/>
                  <a:gd name="T30" fmla="*/ 117 w 169"/>
                  <a:gd name="T31" fmla="*/ 126 h 169"/>
                  <a:gd name="T32" fmla="*/ 53 w 169"/>
                  <a:gd name="T33" fmla="*/ 126 h 169"/>
                  <a:gd name="T34" fmla="*/ 53 w 169"/>
                  <a:gd name="T35" fmla="*/ 133 h 169"/>
                  <a:gd name="T36" fmla="*/ 117 w 169"/>
                  <a:gd name="T37" fmla="*/ 133 h 169"/>
                  <a:gd name="T38" fmla="*/ 117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2 w 169"/>
                  <a:gd name="T51" fmla="*/ 8 h 169"/>
                  <a:gd name="T52" fmla="*/ 9 w 169"/>
                  <a:gd name="T53" fmla="*/ 8 h 169"/>
                  <a:gd name="T54" fmla="*/ 9 w 169"/>
                  <a:gd name="T55" fmla="*/ 162 h 169"/>
                  <a:gd name="T56" fmla="*/ 162 w 169"/>
                  <a:gd name="T57" fmla="*/ 162 h 169"/>
                  <a:gd name="T58" fmla="*/ 162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7" y="76"/>
                    </a:moveTo>
                    <a:lnTo>
                      <a:pt x="53" y="76"/>
                    </a:lnTo>
                    <a:lnTo>
                      <a:pt x="53" y="69"/>
                    </a:lnTo>
                    <a:lnTo>
                      <a:pt x="117" y="69"/>
                    </a:lnTo>
                    <a:lnTo>
                      <a:pt x="117" y="76"/>
                    </a:lnTo>
                    <a:close/>
                    <a:moveTo>
                      <a:pt x="117" y="96"/>
                    </a:moveTo>
                    <a:lnTo>
                      <a:pt x="53" y="96"/>
                    </a:lnTo>
                    <a:lnTo>
                      <a:pt x="53" y="104"/>
                    </a:lnTo>
                    <a:lnTo>
                      <a:pt x="117" y="104"/>
                    </a:lnTo>
                    <a:lnTo>
                      <a:pt x="117" y="96"/>
                    </a:lnTo>
                    <a:close/>
                    <a:moveTo>
                      <a:pt x="117" y="39"/>
                    </a:moveTo>
                    <a:lnTo>
                      <a:pt x="53" y="39"/>
                    </a:lnTo>
                    <a:lnTo>
                      <a:pt x="53" y="47"/>
                    </a:lnTo>
                    <a:lnTo>
                      <a:pt x="117" y="47"/>
                    </a:lnTo>
                    <a:lnTo>
                      <a:pt x="117" y="39"/>
                    </a:lnTo>
                    <a:close/>
                    <a:moveTo>
                      <a:pt x="117" y="126"/>
                    </a:moveTo>
                    <a:lnTo>
                      <a:pt x="53" y="126"/>
                    </a:lnTo>
                    <a:lnTo>
                      <a:pt x="53" y="133"/>
                    </a:lnTo>
                    <a:lnTo>
                      <a:pt x="117" y="133"/>
                    </a:lnTo>
                    <a:lnTo>
                      <a:pt x="117" y="126"/>
                    </a:lnTo>
                    <a:close/>
                    <a:moveTo>
                      <a:pt x="169" y="169"/>
                    </a:moveTo>
                    <a:lnTo>
                      <a:pt x="0" y="169"/>
                    </a:lnTo>
                    <a:lnTo>
                      <a:pt x="0" y="0"/>
                    </a:lnTo>
                    <a:lnTo>
                      <a:pt x="169" y="0"/>
                    </a:lnTo>
                    <a:lnTo>
                      <a:pt x="169" y="169"/>
                    </a:lnTo>
                    <a:close/>
                    <a:moveTo>
                      <a:pt x="162" y="8"/>
                    </a:moveTo>
                    <a:lnTo>
                      <a:pt x="9" y="8"/>
                    </a:lnTo>
                    <a:lnTo>
                      <a:pt x="9" y="162"/>
                    </a:lnTo>
                    <a:lnTo>
                      <a:pt x="162" y="162"/>
                    </a:lnTo>
                    <a:lnTo>
                      <a:pt x="16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4" name="Freeform 125"/>
              <p:cNvSpPr>
                <a:spLocks noEditPoints="1"/>
              </p:cNvSpPr>
              <p:nvPr userDrawn="1"/>
            </p:nvSpPr>
            <p:spPr bwMode="auto">
              <a:xfrm>
                <a:off x="2990" y="713"/>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5" name="Freeform 126"/>
              <p:cNvSpPr>
                <a:spLocks noEditPoints="1"/>
              </p:cNvSpPr>
              <p:nvPr userDrawn="1"/>
            </p:nvSpPr>
            <p:spPr bwMode="auto">
              <a:xfrm>
                <a:off x="791" y="310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6" name="Freeform 127"/>
              <p:cNvSpPr>
                <a:spLocks noEditPoints="1"/>
              </p:cNvSpPr>
              <p:nvPr userDrawn="1"/>
            </p:nvSpPr>
            <p:spPr bwMode="auto">
              <a:xfrm>
                <a:off x="4299" y="776"/>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7" name="Oval 128"/>
              <p:cNvSpPr>
                <a:spLocks noChangeArrowheads="1"/>
              </p:cNvSpPr>
              <p:nvPr userDrawn="1"/>
            </p:nvSpPr>
            <p:spPr bwMode="auto">
              <a:xfrm>
                <a:off x="4350" y="855"/>
                <a:ext cx="15"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8" name="Freeform 129"/>
              <p:cNvSpPr>
                <a:spLocks noEditPoints="1"/>
              </p:cNvSpPr>
              <p:nvPr userDrawn="1"/>
            </p:nvSpPr>
            <p:spPr bwMode="auto">
              <a:xfrm>
                <a:off x="4799" y="860"/>
                <a:ext cx="169"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9" name="Rectangle 130"/>
              <p:cNvSpPr>
                <a:spLocks noChangeArrowheads="1"/>
              </p:cNvSpPr>
              <p:nvPr userDrawn="1"/>
            </p:nvSpPr>
            <p:spPr bwMode="auto">
              <a:xfrm>
                <a:off x="4799" y="953"/>
                <a:ext cx="16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0" name="Rectangle 131"/>
              <p:cNvSpPr>
                <a:spLocks noChangeArrowheads="1"/>
              </p:cNvSpPr>
              <p:nvPr userDrawn="1"/>
            </p:nvSpPr>
            <p:spPr bwMode="auto">
              <a:xfrm>
                <a:off x="4799" y="986"/>
                <a:ext cx="169" cy="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1" name="Rectangle 132"/>
              <p:cNvSpPr>
                <a:spLocks noChangeArrowheads="1"/>
              </p:cNvSpPr>
              <p:nvPr userDrawn="1"/>
            </p:nvSpPr>
            <p:spPr bwMode="auto">
              <a:xfrm>
                <a:off x="4799" y="1019"/>
                <a:ext cx="169" cy="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2" name="Freeform 133"/>
              <p:cNvSpPr>
                <a:spLocks noEditPoints="1"/>
              </p:cNvSpPr>
              <p:nvPr userDrawn="1"/>
            </p:nvSpPr>
            <p:spPr bwMode="auto">
              <a:xfrm>
                <a:off x="5172" y="1550"/>
                <a:ext cx="237" cy="137"/>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3" name="Freeform 134"/>
              <p:cNvSpPr>
                <a:spLocks noEditPoints="1"/>
              </p:cNvSpPr>
              <p:nvPr userDrawn="1"/>
            </p:nvSpPr>
            <p:spPr bwMode="auto">
              <a:xfrm>
                <a:off x="3512" y="867"/>
                <a:ext cx="236" cy="137"/>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4" name="Freeform 135"/>
              <p:cNvSpPr>
                <a:spLocks noEditPoints="1"/>
              </p:cNvSpPr>
              <p:nvPr userDrawn="1"/>
            </p:nvSpPr>
            <p:spPr bwMode="auto">
              <a:xfrm>
                <a:off x="2781" y="1393"/>
                <a:ext cx="175" cy="166"/>
              </a:xfrm>
              <a:custGeom>
                <a:avLst/>
                <a:gdLst>
                  <a:gd name="T0" fmla="*/ 153 w 175"/>
                  <a:gd name="T1" fmla="*/ 54 h 166"/>
                  <a:gd name="T2" fmla="*/ 153 w 175"/>
                  <a:gd name="T3" fmla="*/ 30 h 166"/>
                  <a:gd name="T4" fmla="*/ 123 w 175"/>
                  <a:gd name="T5" fmla="*/ 30 h 166"/>
                  <a:gd name="T6" fmla="*/ 88 w 175"/>
                  <a:gd name="T7" fmla="*/ 0 h 166"/>
                  <a:gd name="T8" fmla="*/ 49 w 175"/>
                  <a:gd name="T9" fmla="*/ 30 h 166"/>
                  <a:gd name="T10" fmla="*/ 20 w 175"/>
                  <a:gd name="T11" fmla="*/ 30 h 166"/>
                  <a:gd name="T12" fmla="*/ 20 w 175"/>
                  <a:gd name="T13" fmla="*/ 52 h 166"/>
                  <a:gd name="T14" fmla="*/ 0 w 175"/>
                  <a:gd name="T15" fmla="*/ 69 h 166"/>
                  <a:gd name="T16" fmla="*/ 0 w 175"/>
                  <a:gd name="T17" fmla="*/ 166 h 166"/>
                  <a:gd name="T18" fmla="*/ 175 w 175"/>
                  <a:gd name="T19" fmla="*/ 166 h 166"/>
                  <a:gd name="T20" fmla="*/ 175 w 175"/>
                  <a:gd name="T21" fmla="*/ 69 h 166"/>
                  <a:gd name="T22" fmla="*/ 153 w 175"/>
                  <a:gd name="T23" fmla="*/ 54 h 166"/>
                  <a:gd name="T24" fmla="*/ 167 w 175"/>
                  <a:gd name="T25" fmla="*/ 159 h 166"/>
                  <a:gd name="T26" fmla="*/ 6 w 175"/>
                  <a:gd name="T27" fmla="*/ 159 h 166"/>
                  <a:gd name="T28" fmla="*/ 6 w 175"/>
                  <a:gd name="T29" fmla="*/ 74 h 166"/>
                  <a:gd name="T30" fmla="*/ 28 w 175"/>
                  <a:gd name="T31" fmla="*/ 57 h 166"/>
                  <a:gd name="T32" fmla="*/ 28 w 175"/>
                  <a:gd name="T33" fmla="*/ 37 h 166"/>
                  <a:gd name="T34" fmla="*/ 52 w 175"/>
                  <a:gd name="T35" fmla="*/ 37 h 166"/>
                  <a:gd name="T36" fmla="*/ 88 w 175"/>
                  <a:gd name="T37" fmla="*/ 10 h 166"/>
                  <a:gd name="T38" fmla="*/ 120 w 175"/>
                  <a:gd name="T39" fmla="*/ 37 h 166"/>
                  <a:gd name="T40" fmla="*/ 147 w 175"/>
                  <a:gd name="T41" fmla="*/ 37 h 166"/>
                  <a:gd name="T42" fmla="*/ 147 w 175"/>
                  <a:gd name="T43" fmla="*/ 57 h 166"/>
                  <a:gd name="T44" fmla="*/ 167 w 175"/>
                  <a:gd name="T45" fmla="*/ 74 h 166"/>
                  <a:gd name="T46" fmla="*/ 167 w 175"/>
                  <a:gd name="T47" fmla="*/ 159 h 166"/>
                  <a:gd name="T48" fmla="*/ 35 w 175"/>
                  <a:gd name="T49" fmla="*/ 91 h 166"/>
                  <a:gd name="T50" fmla="*/ 88 w 175"/>
                  <a:gd name="T51" fmla="*/ 127 h 166"/>
                  <a:gd name="T52" fmla="*/ 140 w 175"/>
                  <a:gd name="T53" fmla="*/ 93 h 166"/>
                  <a:gd name="T54" fmla="*/ 140 w 175"/>
                  <a:gd name="T55" fmla="*/ 46 h 166"/>
                  <a:gd name="T56" fmla="*/ 35 w 175"/>
                  <a:gd name="T57" fmla="*/ 46 h 166"/>
                  <a:gd name="T58" fmla="*/ 35 w 175"/>
                  <a:gd name="T59" fmla="*/ 91 h 166"/>
                  <a:gd name="T60" fmla="*/ 55 w 175"/>
                  <a:gd name="T61" fmla="*/ 57 h 166"/>
                  <a:gd name="T62" fmla="*/ 120 w 175"/>
                  <a:gd name="T63" fmla="*/ 57 h 166"/>
                  <a:gd name="T64" fmla="*/ 120 w 175"/>
                  <a:gd name="T65" fmla="*/ 66 h 166"/>
                  <a:gd name="T66" fmla="*/ 55 w 175"/>
                  <a:gd name="T67" fmla="*/ 66 h 166"/>
                  <a:gd name="T68" fmla="*/ 55 w 175"/>
                  <a:gd name="T69" fmla="*/ 57 h 166"/>
                  <a:gd name="T70" fmla="*/ 55 w 175"/>
                  <a:gd name="T71" fmla="*/ 79 h 166"/>
                  <a:gd name="T72" fmla="*/ 120 w 175"/>
                  <a:gd name="T73" fmla="*/ 79 h 166"/>
                  <a:gd name="T74" fmla="*/ 120 w 175"/>
                  <a:gd name="T75" fmla="*/ 88 h 166"/>
                  <a:gd name="T76" fmla="*/ 55 w 175"/>
                  <a:gd name="T77" fmla="*/ 88 h 166"/>
                  <a:gd name="T78" fmla="*/ 55 w 175"/>
                  <a:gd name="T79" fmla="*/ 7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6">
                    <a:moveTo>
                      <a:pt x="153" y="54"/>
                    </a:moveTo>
                    <a:lnTo>
                      <a:pt x="153" y="30"/>
                    </a:lnTo>
                    <a:lnTo>
                      <a:pt x="123" y="30"/>
                    </a:lnTo>
                    <a:lnTo>
                      <a:pt x="88" y="0"/>
                    </a:lnTo>
                    <a:lnTo>
                      <a:pt x="49" y="30"/>
                    </a:lnTo>
                    <a:lnTo>
                      <a:pt x="20" y="30"/>
                    </a:lnTo>
                    <a:lnTo>
                      <a:pt x="20" y="52"/>
                    </a:lnTo>
                    <a:lnTo>
                      <a:pt x="0" y="69"/>
                    </a:lnTo>
                    <a:lnTo>
                      <a:pt x="0" y="166"/>
                    </a:lnTo>
                    <a:lnTo>
                      <a:pt x="175" y="166"/>
                    </a:lnTo>
                    <a:lnTo>
                      <a:pt x="175" y="69"/>
                    </a:lnTo>
                    <a:lnTo>
                      <a:pt x="153" y="54"/>
                    </a:lnTo>
                    <a:close/>
                    <a:moveTo>
                      <a:pt x="167" y="159"/>
                    </a:moveTo>
                    <a:lnTo>
                      <a:pt x="6" y="159"/>
                    </a:lnTo>
                    <a:lnTo>
                      <a:pt x="6" y="74"/>
                    </a:lnTo>
                    <a:lnTo>
                      <a:pt x="28" y="57"/>
                    </a:lnTo>
                    <a:lnTo>
                      <a:pt x="28" y="37"/>
                    </a:lnTo>
                    <a:lnTo>
                      <a:pt x="52" y="37"/>
                    </a:lnTo>
                    <a:lnTo>
                      <a:pt x="88" y="10"/>
                    </a:lnTo>
                    <a:lnTo>
                      <a:pt x="120" y="37"/>
                    </a:lnTo>
                    <a:lnTo>
                      <a:pt x="147" y="37"/>
                    </a:lnTo>
                    <a:lnTo>
                      <a:pt x="147" y="57"/>
                    </a:lnTo>
                    <a:lnTo>
                      <a:pt x="167" y="74"/>
                    </a:lnTo>
                    <a:lnTo>
                      <a:pt x="167" y="159"/>
                    </a:lnTo>
                    <a:close/>
                    <a:moveTo>
                      <a:pt x="35" y="91"/>
                    </a:moveTo>
                    <a:lnTo>
                      <a:pt x="88" y="127"/>
                    </a:lnTo>
                    <a:lnTo>
                      <a:pt x="140" y="93"/>
                    </a:lnTo>
                    <a:lnTo>
                      <a:pt x="140" y="46"/>
                    </a:lnTo>
                    <a:lnTo>
                      <a:pt x="35" y="46"/>
                    </a:lnTo>
                    <a:lnTo>
                      <a:pt x="35" y="91"/>
                    </a:lnTo>
                    <a:close/>
                    <a:moveTo>
                      <a:pt x="55" y="57"/>
                    </a:moveTo>
                    <a:lnTo>
                      <a:pt x="120" y="57"/>
                    </a:lnTo>
                    <a:lnTo>
                      <a:pt x="120" y="66"/>
                    </a:lnTo>
                    <a:lnTo>
                      <a:pt x="55" y="66"/>
                    </a:lnTo>
                    <a:lnTo>
                      <a:pt x="55" y="57"/>
                    </a:lnTo>
                    <a:close/>
                    <a:moveTo>
                      <a:pt x="55" y="79"/>
                    </a:moveTo>
                    <a:lnTo>
                      <a:pt x="120" y="79"/>
                    </a:lnTo>
                    <a:lnTo>
                      <a:pt x="120" y="88"/>
                    </a:lnTo>
                    <a:lnTo>
                      <a:pt x="55" y="88"/>
                    </a:lnTo>
                    <a:lnTo>
                      <a:pt x="55"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5" name="Freeform 136"/>
              <p:cNvSpPr>
                <a:spLocks noEditPoints="1"/>
              </p:cNvSpPr>
              <p:nvPr userDrawn="1"/>
            </p:nvSpPr>
            <p:spPr bwMode="auto">
              <a:xfrm>
                <a:off x="7253" y="308"/>
                <a:ext cx="175" cy="164"/>
              </a:xfrm>
              <a:custGeom>
                <a:avLst/>
                <a:gdLst>
                  <a:gd name="T0" fmla="*/ 153 w 175"/>
                  <a:gd name="T1" fmla="*/ 52 h 164"/>
                  <a:gd name="T2" fmla="*/ 153 w 175"/>
                  <a:gd name="T3" fmla="*/ 28 h 164"/>
                  <a:gd name="T4" fmla="*/ 123 w 175"/>
                  <a:gd name="T5" fmla="*/ 28 h 164"/>
                  <a:gd name="T6" fmla="*/ 88 w 175"/>
                  <a:gd name="T7" fmla="*/ 0 h 164"/>
                  <a:gd name="T8" fmla="*/ 49 w 175"/>
                  <a:gd name="T9" fmla="*/ 28 h 164"/>
                  <a:gd name="T10" fmla="*/ 20 w 175"/>
                  <a:gd name="T11" fmla="*/ 28 h 164"/>
                  <a:gd name="T12" fmla="*/ 20 w 175"/>
                  <a:gd name="T13" fmla="*/ 52 h 164"/>
                  <a:gd name="T14" fmla="*/ 0 w 175"/>
                  <a:gd name="T15" fmla="*/ 69 h 164"/>
                  <a:gd name="T16" fmla="*/ 0 w 175"/>
                  <a:gd name="T17" fmla="*/ 164 h 164"/>
                  <a:gd name="T18" fmla="*/ 175 w 175"/>
                  <a:gd name="T19" fmla="*/ 164 h 164"/>
                  <a:gd name="T20" fmla="*/ 175 w 175"/>
                  <a:gd name="T21" fmla="*/ 69 h 164"/>
                  <a:gd name="T22" fmla="*/ 153 w 175"/>
                  <a:gd name="T23" fmla="*/ 52 h 164"/>
                  <a:gd name="T24" fmla="*/ 167 w 175"/>
                  <a:gd name="T25" fmla="*/ 157 h 164"/>
                  <a:gd name="T26" fmla="*/ 7 w 175"/>
                  <a:gd name="T27" fmla="*/ 157 h 164"/>
                  <a:gd name="T28" fmla="*/ 7 w 175"/>
                  <a:gd name="T29" fmla="*/ 72 h 164"/>
                  <a:gd name="T30" fmla="*/ 28 w 175"/>
                  <a:gd name="T31" fmla="*/ 56 h 164"/>
                  <a:gd name="T32" fmla="*/ 28 w 175"/>
                  <a:gd name="T33" fmla="*/ 37 h 164"/>
                  <a:gd name="T34" fmla="*/ 52 w 175"/>
                  <a:gd name="T35" fmla="*/ 37 h 164"/>
                  <a:gd name="T36" fmla="*/ 88 w 175"/>
                  <a:gd name="T37" fmla="*/ 8 h 164"/>
                  <a:gd name="T38" fmla="*/ 120 w 175"/>
                  <a:gd name="T39" fmla="*/ 37 h 164"/>
                  <a:gd name="T40" fmla="*/ 147 w 175"/>
                  <a:gd name="T41" fmla="*/ 37 h 164"/>
                  <a:gd name="T42" fmla="*/ 147 w 175"/>
                  <a:gd name="T43" fmla="*/ 57 h 164"/>
                  <a:gd name="T44" fmla="*/ 167 w 175"/>
                  <a:gd name="T45" fmla="*/ 72 h 164"/>
                  <a:gd name="T46" fmla="*/ 167 w 175"/>
                  <a:gd name="T47" fmla="*/ 157 h 164"/>
                  <a:gd name="T48" fmla="*/ 35 w 175"/>
                  <a:gd name="T49" fmla="*/ 91 h 164"/>
                  <a:gd name="T50" fmla="*/ 88 w 175"/>
                  <a:gd name="T51" fmla="*/ 125 h 164"/>
                  <a:gd name="T52" fmla="*/ 140 w 175"/>
                  <a:gd name="T53" fmla="*/ 91 h 164"/>
                  <a:gd name="T54" fmla="*/ 140 w 175"/>
                  <a:gd name="T55" fmla="*/ 45 h 164"/>
                  <a:gd name="T56" fmla="*/ 35 w 175"/>
                  <a:gd name="T57" fmla="*/ 45 h 164"/>
                  <a:gd name="T58" fmla="*/ 35 w 175"/>
                  <a:gd name="T59" fmla="*/ 91 h 164"/>
                  <a:gd name="T60" fmla="*/ 55 w 175"/>
                  <a:gd name="T61" fmla="*/ 56 h 164"/>
                  <a:gd name="T62" fmla="*/ 120 w 175"/>
                  <a:gd name="T63" fmla="*/ 56 h 164"/>
                  <a:gd name="T64" fmla="*/ 120 w 175"/>
                  <a:gd name="T65" fmla="*/ 64 h 164"/>
                  <a:gd name="T66" fmla="*/ 55 w 175"/>
                  <a:gd name="T67" fmla="*/ 64 h 164"/>
                  <a:gd name="T68" fmla="*/ 55 w 175"/>
                  <a:gd name="T69" fmla="*/ 56 h 164"/>
                  <a:gd name="T70" fmla="*/ 55 w 175"/>
                  <a:gd name="T71" fmla="*/ 77 h 164"/>
                  <a:gd name="T72" fmla="*/ 120 w 175"/>
                  <a:gd name="T73" fmla="*/ 77 h 164"/>
                  <a:gd name="T74" fmla="*/ 120 w 175"/>
                  <a:gd name="T75" fmla="*/ 86 h 164"/>
                  <a:gd name="T76" fmla="*/ 55 w 175"/>
                  <a:gd name="T77" fmla="*/ 86 h 164"/>
                  <a:gd name="T78" fmla="*/ 55 w 175"/>
                  <a:gd name="T79" fmla="*/ 7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4">
                    <a:moveTo>
                      <a:pt x="153" y="52"/>
                    </a:moveTo>
                    <a:lnTo>
                      <a:pt x="153" y="28"/>
                    </a:lnTo>
                    <a:lnTo>
                      <a:pt x="123" y="28"/>
                    </a:lnTo>
                    <a:lnTo>
                      <a:pt x="88" y="0"/>
                    </a:lnTo>
                    <a:lnTo>
                      <a:pt x="49" y="28"/>
                    </a:lnTo>
                    <a:lnTo>
                      <a:pt x="20" y="28"/>
                    </a:lnTo>
                    <a:lnTo>
                      <a:pt x="20" y="52"/>
                    </a:lnTo>
                    <a:lnTo>
                      <a:pt x="0" y="69"/>
                    </a:lnTo>
                    <a:lnTo>
                      <a:pt x="0" y="164"/>
                    </a:lnTo>
                    <a:lnTo>
                      <a:pt x="175" y="164"/>
                    </a:lnTo>
                    <a:lnTo>
                      <a:pt x="175" y="69"/>
                    </a:lnTo>
                    <a:lnTo>
                      <a:pt x="153" y="52"/>
                    </a:lnTo>
                    <a:close/>
                    <a:moveTo>
                      <a:pt x="167" y="157"/>
                    </a:moveTo>
                    <a:lnTo>
                      <a:pt x="7" y="157"/>
                    </a:lnTo>
                    <a:lnTo>
                      <a:pt x="7" y="72"/>
                    </a:lnTo>
                    <a:lnTo>
                      <a:pt x="28" y="56"/>
                    </a:lnTo>
                    <a:lnTo>
                      <a:pt x="28" y="37"/>
                    </a:lnTo>
                    <a:lnTo>
                      <a:pt x="52" y="37"/>
                    </a:lnTo>
                    <a:lnTo>
                      <a:pt x="88" y="8"/>
                    </a:lnTo>
                    <a:lnTo>
                      <a:pt x="120" y="37"/>
                    </a:lnTo>
                    <a:lnTo>
                      <a:pt x="147" y="37"/>
                    </a:lnTo>
                    <a:lnTo>
                      <a:pt x="147" y="57"/>
                    </a:lnTo>
                    <a:lnTo>
                      <a:pt x="167" y="72"/>
                    </a:lnTo>
                    <a:lnTo>
                      <a:pt x="167" y="157"/>
                    </a:lnTo>
                    <a:close/>
                    <a:moveTo>
                      <a:pt x="35" y="91"/>
                    </a:moveTo>
                    <a:lnTo>
                      <a:pt x="88" y="125"/>
                    </a:lnTo>
                    <a:lnTo>
                      <a:pt x="140" y="91"/>
                    </a:lnTo>
                    <a:lnTo>
                      <a:pt x="140" y="45"/>
                    </a:lnTo>
                    <a:lnTo>
                      <a:pt x="35" y="45"/>
                    </a:lnTo>
                    <a:lnTo>
                      <a:pt x="35" y="91"/>
                    </a:lnTo>
                    <a:close/>
                    <a:moveTo>
                      <a:pt x="55" y="56"/>
                    </a:moveTo>
                    <a:lnTo>
                      <a:pt x="120" y="56"/>
                    </a:lnTo>
                    <a:lnTo>
                      <a:pt x="120" y="64"/>
                    </a:lnTo>
                    <a:lnTo>
                      <a:pt x="55" y="64"/>
                    </a:lnTo>
                    <a:lnTo>
                      <a:pt x="55" y="56"/>
                    </a:lnTo>
                    <a:close/>
                    <a:moveTo>
                      <a:pt x="55" y="77"/>
                    </a:moveTo>
                    <a:lnTo>
                      <a:pt x="120" y="77"/>
                    </a:lnTo>
                    <a:lnTo>
                      <a:pt x="120" y="86"/>
                    </a:lnTo>
                    <a:lnTo>
                      <a:pt x="55" y="86"/>
                    </a:lnTo>
                    <a:lnTo>
                      <a:pt x="55"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6" name="Freeform 137"/>
              <p:cNvSpPr>
                <a:spLocks noEditPoints="1"/>
              </p:cNvSpPr>
              <p:nvPr userDrawn="1"/>
            </p:nvSpPr>
            <p:spPr bwMode="auto">
              <a:xfrm>
                <a:off x="141" y="2962"/>
                <a:ext cx="176" cy="165"/>
              </a:xfrm>
              <a:custGeom>
                <a:avLst/>
                <a:gdLst>
                  <a:gd name="T0" fmla="*/ 155 w 176"/>
                  <a:gd name="T1" fmla="*/ 54 h 165"/>
                  <a:gd name="T2" fmla="*/ 155 w 176"/>
                  <a:gd name="T3" fmla="*/ 30 h 165"/>
                  <a:gd name="T4" fmla="*/ 123 w 176"/>
                  <a:gd name="T5" fmla="*/ 30 h 165"/>
                  <a:gd name="T6" fmla="*/ 88 w 176"/>
                  <a:gd name="T7" fmla="*/ 0 h 165"/>
                  <a:gd name="T8" fmla="*/ 51 w 176"/>
                  <a:gd name="T9" fmla="*/ 30 h 165"/>
                  <a:gd name="T10" fmla="*/ 22 w 176"/>
                  <a:gd name="T11" fmla="*/ 30 h 165"/>
                  <a:gd name="T12" fmla="*/ 22 w 176"/>
                  <a:gd name="T13" fmla="*/ 52 h 165"/>
                  <a:gd name="T14" fmla="*/ 0 w 176"/>
                  <a:gd name="T15" fmla="*/ 69 h 165"/>
                  <a:gd name="T16" fmla="*/ 0 w 176"/>
                  <a:gd name="T17" fmla="*/ 165 h 165"/>
                  <a:gd name="T18" fmla="*/ 176 w 176"/>
                  <a:gd name="T19" fmla="*/ 165 h 165"/>
                  <a:gd name="T20" fmla="*/ 176 w 176"/>
                  <a:gd name="T21" fmla="*/ 69 h 165"/>
                  <a:gd name="T22" fmla="*/ 155 w 176"/>
                  <a:gd name="T23" fmla="*/ 54 h 165"/>
                  <a:gd name="T24" fmla="*/ 169 w 176"/>
                  <a:gd name="T25" fmla="*/ 159 h 165"/>
                  <a:gd name="T26" fmla="*/ 9 w 176"/>
                  <a:gd name="T27" fmla="*/ 159 h 165"/>
                  <a:gd name="T28" fmla="*/ 9 w 176"/>
                  <a:gd name="T29" fmla="*/ 74 h 165"/>
                  <a:gd name="T30" fmla="*/ 29 w 176"/>
                  <a:gd name="T31" fmla="*/ 57 h 165"/>
                  <a:gd name="T32" fmla="*/ 29 w 176"/>
                  <a:gd name="T33" fmla="*/ 37 h 165"/>
                  <a:gd name="T34" fmla="*/ 52 w 176"/>
                  <a:gd name="T35" fmla="*/ 37 h 165"/>
                  <a:gd name="T36" fmla="*/ 88 w 176"/>
                  <a:gd name="T37" fmla="*/ 10 h 165"/>
                  <a:gd name="T38" fmla="*/ 120 w 176"/>
                  <a:gd name="T39" fmla="*/ 37 h 165"/>
                  <a:gd name="T40" fmla="*/ 147 w 176"/>
                  <a:gd name="T41" fmla="*/ 37 h 165"/>
                  <a:gd name="T42" fmla="*/ 147 w 176"/>
                  <a:gd name="T43" fmla="*/ 57 h 165"/>
                  <a:gd name="T44" fmla="*/ 169 w 176"/>
                  <a:gd name="T45" fmla="*/ 74 h 165"/>
                  <a:gd name="T46" fmla="*/ 169 w 176"/>
                  <a:gd name="T47" fmla="*/ 159 h 165"/>
                  <a:gd name="T48" fmla="*/ 36 w 176"/>
                  <a:gd name="T49" fmla="*/ 91 h 165"/>
                  <a:gd name="T50" fmla="*/ 88 w 176"/>
                  <a:gd name="T51" fmla="*/ 126 h 165"/>
                  <a:gd name="T52" fmla="*/ 140 w 176"/>
                  <a:gd name="T53" fmla="*/ 93 h 165"/>
                  <a:gd name="T54" fmla="*/ 140 w 176"/>
                  <a:gd name="T55" fmla="*/ 45 h 165"/>
                  <a:gd name="T56" fmla="*/ 36 w 176"/>
                  <a:gd name="T57" fmla="*/ 45 h 165"/>
                  <a:gd name="T58" fmla="*/ 36 w 176"/>
                  <a:gd name="T59" fmla="*/ 91 h 165"/>
                  <a:gd name="T60" fmla="*/ 56 w 176"/>
                  <a:gd name="T61" fmla="*/ 57 h 165"/>
                  <a:gd name="T62" fmla="*/ 120 w 176"/>
                  <a:gd name="T63" fmla="*/ 57 h 165"/>
                  <a:gd name="T64" fmla="*/ 120 w 176"/>
                  <a:gd name="T65" fmla="*/ 66 h 165"/>
                  <a:gd name="T66" fmla="*/ 56 w 176"/>
                  <a:gd name="T67" fmla="*/ 66 h 165"/>
                  <a:gd name="T68" fmla="*/ 56 w 176"/>
                  <a:gd name="T69" fmla="*/ 57 h 165"/>
                  <a:gd name="T70" fmla="*/ 56 w 176"/>
                  <a:gd name="T71" fmla="*/ 79 h 165"/>
                  <a:gd name="T72" fmla="*/ 120 w 176"/>
                  <a:gd name="T73" fmla="*/ 79 h 165"/>
                  <a:gd name="T74" fmla="*/ 120 w 176"/>
                  <a:gd name="T75" fmla="*/ 88 h 165"/>
                  <a:gd name="T76" fmla="*/ 56 w 176"/>
                  <a:gd name="T77" fmla="*/ 88 h 165"/>
                  <a:gd name="T78" fmla="*/ 56 w 176"/>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5">
                    <a:moveTo>
                      <a:pt x="155" y="54"/>
                    </a:moveTo>
                    <a:lnTo>
                      <a:pt x="155" y="30"/>
                    </a:lnTo>
                    <a:lnTo>
                      <a:pt x="123" y="30"/>
                    </a:lnTo>
                    <a:lnTo>
                      <a:pt x="88" y="0"/>
                    </a:lnTo>
                    <a:lnTo>
                      <a:pt x="51" y="30"/>
                    </a:lnTo>
                    <a:lnTo>
                      <a:pt x="22" y="30"/>
                    </a:lnTo>
                    <a:lnTo>
                      <a:pt x="22" y="52"/>
                    </a:lnTo>
                    <a:lnTo>
                      <a:pt x="0" y="69"/>
                    </a:lnTo>
                    <a:lnTo>
                      <a:pt x="0" y="165"/>
                    </a:lnTo>
                    <a:lnTo>
                      <a:pt x="176" y="165"/>
                    </a:lnTo>
                    <a:lnTo>
                      <a:pt x="176" y="69"/>
                    </a:lnTo>
                    <a:lnTo>
                      <a:pt x="155" y="54"/>
                    </a:lnTo>
                    <a:close/>
                    <a:moveTo>
                      <a:pt x="169" y="159"/>
                    </a:moveTo>
                    <a:lnTo>
                      <a:pt x="9" y="159"/>
                    </a:lnTo>
                    <a:lnTo>
                      <a:pt x="9" y="74"/>
                    </a:lnTo>
                    <a:lnTo>
                      <a:pt x="29" y="57"/>
                    </a:lnTo>
                    <a:lnTo>
                      <a:pt x="29" y="37"/>
                    </a:lnTo>
                    <a:lnTo>
                      <a:pt x="52" y="37"/>
                    </a:lnTo>
                    <a:lnTo>
                      <a:pt x="88" y="10"/>
                    </a:lnTo>
                    <a:lnTo>
                      <a:pt x="120" y="37"/>
                    </a:lnTo>
                    <a:lnTo>
                      <a:pt x="147" y="37"/>
                    </a:lnTo>
                    <a:lnTo>
                      <a:pt x="147" y="57"/>
                    </a:lnTo>
                    <a:lnTo>
                      <a:pt x="169" y="74"/>
                    </a:lnTo>
                    <a:lnTo>
                      <a:pt x="169" y="159"/>
                    </a:lnTo>
                    <a:close/>
                    <a:moveTo>
                      <a:pt x="36" y="91"/>
                    </a:moveTo>
                    <a:lnTo>
                      <a:pt x="88" y="126"/>
                    </a:lnTo>
                    <a:lnTo>
                      <a:pt x="140" y="93"/>
                    </a:lnTo>
                    <a:lnTo>
                      <a:pt x="140" y="45"/>
                    </a:lnTo>
                    <a:lnTo>
                      <a:pt x="36" y="45"/>
                    </a:lnTo>
                    <a:lnTo>
                      <a:pt x="36" y="91"/>
                    </a:lnTo>
                    <a:close/>
                    <a:moveTo>
                      <a:pt x="56" y="57"/>
                    </a:moveTo>
                    <a:lnTo>
                      <a:pt x="120" y="57"/>
                    </a:lnTo>
                    <a:lnTo>
                      <a:pt x="120" y="66"/>
                    </a:lnTo>
                    <a:lnTo>
                      <a:pt x="56" y="66"/>
                    </a:lnTo>
                    <a:lnTo>
                      <a:pt x="56" y="57"/>
                    </a:lnTo>
                    <a:close/>
                    <a:moveTo>
                      <a:pt x="56" y="79"/>
                    </a:moveTo>
                    <a:lnTo>
                      <a:pt x="120" y="79"/>
                    </a:lnTo>
                    <a:lnTo>
                      <a:pt x="120" y="88"/>
                    </a:lnTo>
                    <a:lnTo>
                      <a:pt x="56" y="88"/>
                    </a:lnTo>
                    <a:lnTo>
                      <a:pt x="56"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7" name="Rectangle 138"/>
              <p:cNvSpPr>
                <a:spLocks noChangeArrowheads="1"/>
              </p:cNvSpPr>
              <p:nvPr userDrawn="1"/>
            </p:nvSpPr>
            <p:spPr bwMode="auto">
              <a:xfrm>
                <a:off x="5000" y="1991"/>
                <a:ext cx="34"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8" name="Rectangle 139"/>
              <p:cNvSpPr>
                <a:spLocks noChangeArrowheads="1"/>
              </p:cNvSpPr>
              <p:nvPr userDrawn="1"/>
            </p:nvSpPr>
            <p:spPr bwMode="auto">
              <a:xfrm>
                <a:off x="5000" y="1968"/>
                <a:ext cx="51"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9" name="Rectangle 140"/>
              <p:cNvSpPr>
                <a:spLocks noChangeArrowheads="1"/>
              </p:cNvSpPr>
              <p:nvPr userDrawn="1"/>
            </p:nvSpPr>
            <p:spPr bwMode="auto">
              <a:xfrm>
                <a:off x="5000" y="1944"/>
                <a:ext cx="51"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0" name="Rectangle 141"/>
              <p:cNvSpPr>
                <a:spLocks noChangeArrowheads="1"/>
              </p:cNvSpPr>
              <p:nvPr userDrawn="1"/>
            </p:nvSpPr>
            <p:spPr bwMode="auto">
              <a:xfrm>
                <a:off x="5000" y="1922"/>
                <a:ext cx="51" cy="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1" name="Rectangle 142"/>
              <p:cNvSpPr>
                <a:spLocks noChangeArrowheads="1"/>
              </p:cNvSpPr>
              <p:nvPr userDrawn="1"/>
            </p:nvSpPr>
            <p:spPr bwMode="auto">
              <a:xfrm>
                <a:off x="4914" y="1991"/>
                <a:ext cx="33"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2" name="Rectangle 143"/>
              <p:cNvSpPr>
                <a:spLocks noChangeArrowheads="1"/>
              </p:cNvSpPr>
              <p:nvPr userDrawn="1"/>
            </p:nvSpPr>
            <p:spPr bwMode="auto">
              <a:xfrm>
                <a:off x="4914" y="1968"/>
                <a:ext cx="5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3" name="Rectangle 144"/>
              <p:cNvSpPr>
                <a:spLocks noChangeArrowheads="1"/>
              </p:cNvSpPr>
              <p:nvPr userDrawn="1"/>
            </p:nvSpPr>
            <p:spPr bwMode="auto">
              <a:xfrm>
                <a:off x="4914" y="1944"/>
                <a:ext cx="5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4" name="Rectangle 145"/>
              <p:cNvSpPr>
                <a:spLocks noChangeArrowheads="1"/>
              </p:cNvSpPr>
              <p:nvPr userDrawn="1"/>
            </p:nvSpPr>
            <p:spPr bwMode="auto">
              <a:xfrm>
                <a:off x="4914" y="1922"/>
                <a:ext cx="50" cy="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5" name="Freeform 146"/>
              <p:cNvSpPr>
                <a:spLocks noEditPoints="1"/>
              </p:cNvSpPr>
              <p:nvPr userDrawn="1"/>
            </p:nvSpPr>
            <p:spPr bwMode="auto">
              <a:xfrm>
                <a:off x="4892" y="1895"/>
                <a:ext cx="186" cy="140"/>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6" name="Rectangle 147"/>
              <p:cNvSpPr>
                <a:spLocks noChangeArrowheads="1"/>
              </p:cNvSpPr>
              <p:nvPr userDrawn="1"/>
            </p:nvSpPr>
            <p:spPr bwMode="auto">
              <a:xfrm>
                <a:off x="4539" y="2370"/>
                <a:ext cx="56"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7" name="Rectangle 148"/>
              <p:cNvSpPr>
                <a:spLocks noChangeArrowheads="1"/>
              </p:cNvSpPr>
              <p:nvPr userDrawn="1"/>
            </p:nvSpPr>
            <p:spPr bwMode="auto">
              <a:xfrm>
                <a:off x="4530" y="2345"/>
                <a:ext cx="78"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8" name="Rectangle 149"/>
              <p:cNvSpPr>
                <a:spLocks noChangeArrowheads="1"/>
              </p:cNvSpPr>
              <p:nvPr userDrawn="1"/>
            </p:nvSpPr>
            <p:spPr bwMode="auto">
              <a:xfrm>
                <a:off x="4544" y="2319"/>
                <a:ext cx="25"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9" name="Freeform 150"/>
              <p:cNvSpPr>
                <a:spLocks noEditPoints="1"/>
              </p:cNvSpPr>
              <p:nvPr userDrawn="1"/>
            </p:nvSpPr>
            <p:spPr bwMode="auto">
              <a:xfrm>
                <a:off x="4497" y="2282"/>
                <a:ext cx="174" cy="151"/>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0" name="Freeform 151"/>
              <p:cNvSpPr>
                <a:spLocks noEditPoints="1"/>
              </p:cNvSpPr>
              <p:nvPr userDrawn="1"/>
            </p:nvSpPr>
            <p:spPr bwMode="auto">
              <a:xfrm>
                <a:off x="4145" y="2588"/>
                <a:ext cx="171" cy="134"/>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1" name="Freeform 152"/>
              <p:cNvSpPr>
                <a:spLocks/>
              </p:cNvSpPr>
              <p:nvPr userDrawn="1"/>
            </p:nvSpPr>
            <p:spPr bwMode="auto">
              <a:xfrm>
                <a:off x="4287" y="2676"/>
                <a:ext cx="15" cy="8"/>
              </a:xfrm>
              <a:custGeom>
                <a:avLst/>
                <a:gdLst>
                  <a:gd name="T0" fmla="*/ 0 w 15"/>
                  <a:gd name="T1" fmla="*/ 0 h 8"/>
                  <a:gd name="T2" fmla="*/ 0 w 15"/>
                  <a:gd name="T3" fmla="*/ 8 h 8"/>
                  <a:gd name="T4" fmla="*/ 0 w 15"/>
                  <a:gd name="T5" fmla="*/ 8 h 8"/>
                  <a:gd name="T6" fmla="*/ 15 w 15"/>
                  <a:gd name="T7" fmla="*/ 8 h 8"/>
                  <a:gd name="T8" fmla="*/ 15 w 15"/>
                  <a:gd name="T9" fmla="*/ 0 h 8"/>
                  <a:gd name="T10" fmla="*/ 0 w 15"/>
                  <a:gd name="T11" fmla="*/ 0 h 8"/>
                  <a:gd name="T12" fmla="*/ 0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0" y="0"/>
                    </a:moveTo>
                    <a:lnTo>
                      <a:pt x="0" y="8"/>
                    </a:lnTo>
                    <a:lnTo>
                      <a:pt x="0" y="8"/>
                    </a:lnTo>
                    <a:lnTo>
                      <a:pt x="15" y="8"/>
                    </a:lnTo>
                    <a:lnTo>
                      <a:pt x="15"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2" name="Rectangle 153"/>
              <p:cNvSpPr>
                <a:spLocks noChangeArrowheads="1"/>
              </p:cNvSpPr>
              <p:nvPr userDrawn="1"/>
            </p:nvSpPr>
            <p:spPr bwMode="auto">
              <a:xfrm>
                <a:off x="4269" y="2676"/>
                <a:ext cx="13"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3" name="Freeform 154"/>
              <p:cNvSpPr>
                <a:spLocks/>
              </p:cNvSpPr>
              <p:nvPr userDrawn="1"/>
            </p:nvSpPr>
            <p:spPr bwMode="auto">
              <a:xfrm>
                <a:off x="4243" y="2676"/>
                <a:ext cx="21" cy="8"/>
              </a:xfrm>
              <a:custGeom>
                <a:avLst/>
                <a:gdLst>
                  <a:gd name="T0" fmla="*/ 0 w 21"/>
                  <a:gd name="T1" fmla="*/ 8 h 8"/>
                  <a:gd name="T2" fmla="*/ 0 w 21"/>
                  <a:gd name="T3" fmla="*/ 8 h 8"/>
                  <a:gd name="T4" fmla="*/ 21 w 21"/>
                  <a:gd name="T5" fmla="*/ 8 h 8"/>
                  <a:gd name="T6" fmla="*/ 21 w 21"/>
                  <a:gd name="T7" fmla="*/ 0 h 8"/>
                  <a:gd name="T8" fmla="*/ 0 w 21"/>
                  <a:gd name="T9" fmla="*/ 0 h 8"/>
                  <a:gd name="T10" fmla="*/ 0 w 21"/>
                  <a:gd name="T11" fmla="*/ 8 h 8"/>
                </a:gdLst>
                <a:ahLst/>
                <a:cxnLst>
                  <a:cxn ang="0">
                    <a:pos x="T0" y="T1"/>
                  </a:cxn>
                  <a:cxn ang="0">
                    <a:pos x="T2" y="T3"/>
                  </a:cxn>
                  <a:cxn ang="0">
                    <a:pos x="T4" y="T5"/>
                  </a:cxn>
                  <a:cxn ang="0">
                    <a:pos x="T6" y="T7"/>
                  </a:cxn>
                  <a:cxn ang="0">
                    <a:pos x="T8" y="T9"/>
                  </a:cxn>
                  <a:cxn ang="0">
                    <a:pos x="T10" y="T11"/>
                  </a:cxn>
                </a:cxnLst>
                <a:rect l="0" t="0" r="r" b="b"/>
                <a:pathLst>
                  <a:path w="21" h="8">
                    <a:moveTo>
                      <a:pt x="0" y="8"/>
                    </a:moveTo>
                    <a:lnTo>
                      <a:pt x="0" y="8"/>
                    </a:lnTo>
                    <a:lnTo>
                      <a:pt x="21" y="8"/>
                    </a:lnTo>
                    <a:lnTo>
                      <a:pt x="21" y="0"/>
                    </a:lnTo>
                    <a:lnTo>
                      <a:pt x="0"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4" name="Freeform 155"/>
              <p:cNvSpPr>
                <a:spLocks/>
              </p:cNvSpPr>
              <p:nvPr userDrawn="1"/>
            </p:nvSpPr>
            <p:spPr bwMode="auto">
              <a:xfrm>
                <a:off x="4176" y="267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5" name="Freeform 156"/>
              <p:cNvSpPr>
                <a:spLocks/>
              </p:cNvSpPr>
              <p:nvPr userDrawn="1"/>
            </p:nvSpPr>
            <p:spPr bwMode="auto">
              <a:xfrm>
                <a:off x="4176" y="2691"/>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6" name="Freeform 157"/>
              <p:cNvSpPr>
                <a:spLocks noEditPoints="1"/>
              </p:cNvSpPr>
              <p:nvPr userDrawn="1"/>
            </p:nvSpPr>
            <p:spPr bwMode="auto">
              <a:xfrm>
                <a:off x="3183" y="2598"/>
                <a:ext cx="180" cy="176"/>
              </a:xfrm>
              <a:custGeom>
                <a:avLst/>
                <a:gdLst>
                  <a:gd name="T0" fmla="*/ 116 w 180"/>
                  <a:gd name="T1" fmla="*/ 120 h 176"/>
                  <a:gd name="T2" fmla="*/ 118 w 180"/>
                  <a:gd name="T3" fmla="*/ 120 h 176"/>
                  <a:gd name="T4" fmla="*/ 118 w 180"/>
                  <a:gd name="T5" fmla="*/ 146 h 176"/>
                  <a:gd name="T6" fmla="*/ 118 w 180"/>
                  <a:gd name="T7" fmla="*/ 146 h 176"/>
                  <a:gd name="T8" fmla="*/ 50 w 180"/>
                  <a:gd name="T9" fmla="*/ 146 h 176"/>
                  <a:gd name="T10" fmla="*/ 20 w 180"/>
                  <a:gd name="T11" fmla="*/ 176 h 176"/>
                  <a:gd name="T12" fmla="*/ 20 w 180"/>
                  <a:gd name="T13" fmla="*/ 146 h 176"/>
                  <a:gd name="T14" fmla="*/ 0 w 180"/>
                  <a:gd name="T15" fmla="*/ 146 h 176"/>
                  <a:gd name="T16" fmla="*/ 0 w 180"/>
                  <a:gd name="T17" fmla="*/ 51 h 176"/>
                  <a:gd name="T18" fmla="*/ 0 w 180"/>
                  <a:gd name="T19" fmla="*/ 51 h 176"/>
                  <a:gd name="T20" fmla="*/ 37 w 180"/>
                  <a:gd name="T21" fmla="*/ 51 h 176"/>
                  <a:gd name="T22" fmla="*/ 37 w 180"/>
                  <a:gd name="T23" fmla="*/ 100 h 176"/>
                  <a:gd name="T24" fmla="*/ 37 w 180"/>
                  <a:gd name="T25" fmla="*/ 114 h 176"/>
                  <a:gd name="T26" fmla="*/ 37 w 180"/>
                  <a:gd name="T27" fmla="*/ 120 h 176"/>
                  <a:gd name="T28" fmla="*/ 44 w 180"/>
                  <a:gd name="T29" fmla="*/ 120 h 176"/>
                  <a:gd name="T30" fmla="*/ 55 w 180"/>
                  <a:gd name="T31" fmla="*/ 120 h 176"/>
                  <a:gd name="T32" fmla="*/ 116 w 180"/>
                  <a:gd name="T33" fmla="*/ 120 h 176"/>
                  <a:gd name="T34" fmla="*/ 180 w 180"/>
                  <a:gd name="T35" fmla="*/ 0 h 176"/>
                  <a:gd name="T36" fmla="*/ 180 w 180"/>
                  <a:gd name="T37" fmla="*/ 110 h 176"/>
                  <a:gd name="T38" fmla="*/ 165 w 180"/>
                  <a:gd name="T39" fmla="*/ 110 h 176"/>
                  <a:gd name="T40" fmla="*/ 165 w 180"/>
                  <a:gd name="T41" fmla="*/ 149 h 176"/>
                  <a:gd name="T42" fmla="*/ 126 w 180"/>
                  <a:gd name="T43" fmla="*/ 110 h 176"/>
                  <a:gd name="T44" fmla="*/ 45 w 180"/>
                  <a:gd name="T45" fmla="*/ 110 h 176"/>
                  <a:gd name="T46" fmla="*/ 45 w 180"/>
                  <a:gd name="T47" fmla="*/ 0 h 176"/>
                  <a:gd name="T48" fmla="*/ 180 w 180"/>
                  <a:gd name="T49" fmla="*/ 0 h 176"/>
                  <a:gd name="T50" fmla="*/ 172 w 180"/>
                  <a:gd name="T51" fmla="*/ 7 h 176"/>
                  <a:gd name="T52" fmla="*/ 54 w 180"/>
                  <a:gd name="T53" fmla="*/ 7 h 176"/>
                  <a:gd name="T54" fmla="*/ 54 w 180"/>
                  <a:gd name="T55" fmla="*/ 103 h 176"/>
                  <a:gd name="T56" fmla="*/ 130 w 180"/>
                  <a:gd name="T57" fmla="*/ 103 h 176"/>
                  <a:gd name="T58" fmla="*/ 157 w 180"/>
                  <a:gd name="T59" fmla="*/ 130 h 176"/>
                  <a:gd name="T60" fmla="*/ 157 w 180"/>
                  <a:gd name="T61" fmla="*/ 103 h 176"/>
                  <a:gd name="T62" fmla="*/ 172 w 180"/>
                  <a:gd name="T63" fmla="*/ 103 h 176"/>
                  <a:gd name="T64" fmla="*/ 172 w 180"/>
                  <a:gd name="T65" fmla="*/ 7 h 176"/>
                  <a:gd name="T66" fmla="*/ 79 w 180"/>
                  <a:gd name="T67" fmla="*/ 80 h 176"/>
                  <a:gd name="T68" fmla="*/ 143 w 180"/>
                  <a:gd name="T69" fmla="*/ 80 h 176"/>
                  <a:gd name="T70" fmla="*/ 143 w 180"/>
                  <a:gd name="T71" fmla="*/ 73 h 176"/>
                  <a:gd name="T72" fmla="*/ 79 w 180"/>
                  <a:gd name="T73" fmla="*/ 73 h 176"/>
                  <a:gd name="T74" fmla="*/ 79 w 180"/>
                  <a:gd name="T75" fmla="*/ 80 h 176"/>
                  <a:gd name="T76" fmla="*/ 158 w 180"/>
                  <a:gd name="T77" fmla="*/ 49 h 176"/>
                  <a:gd name="T78" fmla="*/ 71 w 180"/>
                  <a:gd name="T79" fmla="*/ 49 h 176"/>
                  <a:gd name="T80" fmla="*/ 71 w 180"/>
                  <a:gd name="T81" fmla="*/ 56 h 176"/>
                  <a:gd name="T82" fmla="*/ 158 w 180"/>
                  <a:gd name="T83" fmla="*/ 56 h 176"/>
                  <a:gd name="T84" fmla="*/ 158 w 180"/>
                  <a:gd name="T85" fmla="*/ 49 h 176"/>
                  <a:gd name="T86" fmla="*/ 115 w 180"/>
                  <a:gd name="T87" fmla="*/ 27 h 176"/>
                  <a:gd name="T88" fmla="*/ 86 w 180"/>
                  <a:gd name="T89" fmla="*/ 27 h 176"/>
                  <a:gd name="T90" fmla="*/ 86 w 180"/>
                  <a:gd name="T91" fmla="*/ 32 h 176"/>
                  <a:gd name="T92" fmla="*/ 115 w 180"/>
                  <a:gd name="T93" fmla="*/ 32 h 176"/>
                  <a:gd name="T94" fmla="*/ 115 w 180"/>
                  <a:gd name="T95"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6">
                    <a:moveTo>
                      <a:pt x="116" y="120"/>
                    </a:moveTo>
                    <a:lnTo>
                      <a:pt x="118" y="120"/>
                    </a:lnTo>
                    <a:lnTo>
                      <a:pt x="118" y="146"/>
                    </a:lnTo>
                    <a:lnTo>
                      <a:pt x="118" y="146"/>
                    </a:lnTo>
                    <a:lnTo>
                      <a:pt x="50" y="146"/>
                    </a:lnTo>
                    <a:lnTo>
                      <a:pt x="20" y="176"/>
                    </a:lnTo>
                    <a:lnTo>
                      <a:pt x="20" y="146"/>
                    </a:lnTo>
                    <a:lnTo>
                      <a:pt x="0" y="146"/>
                    </a:lnTo>
                    <a:lnTo>
                      <a:pt x="0" y="51"/>
                    </a:lnTo>
                    <a:lnTo>
                      <a:pt x="0" y="51"/>
                    </a:lnTo>
                    <a:lnTo>
                      <a:pt x="37" y="51"/>
                    </a:lnTo>
                    <a:lnTo>
                      <a:pt x="37" y="100"/>
                    </a:lnTo>
                    <a:lnTo>
                      <a:pt x="37" y="114"/>
                    </a:lnTo>
                    <a:lnTo>
                      <a:pt x="37" y="120"/>
                    </a:lnTo>
                    <a:lnTo>
                      <a:pt x="44" y="120"/>
                    </a:lnTo>
                    <a:lnTo>
                      <a:pt x="55" y="120"/>
                    </a:lnTo>
                    <a:lnTo>
                      <a:pt x="116" y="120"/>
                    </a:lnTo>
                    <a:close/>
                    <a:moveTo>
                      <a:pt x="180" y="0"/>
                    </a:moveTo>
                    <a:lnTo>
                      <a:pt x="180" y="110"/>
                    </a:lnTo>
                    <a:lnTo>
                      <a:pt x="165" y="110"/>
                    </a:lnTo>
                    <a:lnTo>
                      <a:pt x="165" y="149"/>
                    </a:lnTo>
                    <a:lnTo>
                      <a:pt x="126" y="110"/>
                    </a:lnTo>
                    <a:lnTo>
                      <a:pt x="45" y="110"/>
                    </a:lnTo>
                    <a:lnTo>
                      <a:pt x="45" y="0"/>
                    </a:lnTo>
                    <a:lnTo>
                      <a:pt x="180" y="0"/>
                    </a:lnTo>
                    <a:close/>
                    <a:moveTo>
                      <a:pt x="172" y="7"/>
                    </a:moveTo>
                    <a:lnTo>
                      <a:pt x="54" y="7"/>
                    </a:lnTo>
                    <a:lnTo>
                      <a:pt x="54" y="103"/>
                    </a:lnTo>
                    <a:lnTo>
                      <a:pt x="130" y="103"/>
                    </a:lnTo>
                    <a:lnTo>
                      <a:pt x="157" y="130"/>
                    </a:lnTo>
                    <a:lnTo>
                      <a:pt x="157" y="103"/>
                    </a:lnTo>
                    <a:lnTo>
                      <a:pt x="172" y="103"/>
                    </a:lnTo>
                    <a:lnTo>
                      <a:pt x="172" y="7"/>
                    </a:lnTo>
                    <a:close/>
                    <a:moveTo>
                      <a:pt x="79" y="80"/>
                    </a:moveTo>
                    <a:lnTo>
                      <a:pt x="143" y="80"/>
                    </a:lnTo>
                    <a:lnTo>
                      <a:pt x="143" y="73"/>
                    </a:lnTo>
                    <a:lnTo>
                      <a:pt x="79" y="73"/>
                    </a:lnTo>
                    <a:lnTo>
                      <a:pt x="79" y="80"/>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7" name="Freeform 158"/>
              <p:cNvSpPr>
                <a:spLocks noEditPoints="1"/>
              </p:cNvSpPr>
              <p:nvPr userDrawn="1"/>
            </p:nvSpPr>
            <p:spPr bwMode="auto">
              <a:xfrm>
                <a:off x="2683" y="2051"/>
                <a:ext cx="155" cy="155"/>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8" name="Freeform 159"/>
              <p:cNvSpPr>
                <a:spLocks noEditPoints="1"/>
              </p:cNvSpPr>
              <p:nvPr userDrawn="1"/>
            </p:nvSpPr>
            <p:spPr bwMode="auto">
              <a:xfrm>
                <a:off x="2117" y="2365"/>
                <a:ext cx="174"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9" name="Freeform 160"/>
              <p:cNvSpPr>
                <a:spLocks noEditPoints="1"/>
              </p:cNvSpPr>
              <p:nvPr userDrawn="1"/>
            </p:nvSpPr>
            <p:spPr bwMode="auto">
              <a:xfrm>
                <a:off x="7643" y="1849"/>
                <a:ext cx="172" cy="175"/>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0" name="Freeform 161"/>
              <p:cNvSpPr>
                <a:spLocks noEditPoints="1"/>
              </p:cNvSpPr>
              <p:nvPr userDrawn="1"/>
            </p:nvSpPr>
            <p:spPr bwMode="auto">
              <a:xfrm>
                <a:off x="2409" y="2284"/>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1" name="Freeform 162"/>
              <p:cNvSpPr>
                <a:spLocks noEditPoints="1"/>
              </p:cNvSpPr>
              <p:nvPr userDrawn="1"/>
            </p:nvSpPr>
            <p:spPr bwMode="auto">
              <a:xfrm>
                <a:off x="6084" y="333"/>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2" name="Oval 163"/>
              <p:cNvSpPr>
                <a:spLocks noChangeArrowheads="1"/>
              </p:cNvSpPr>
              <p:nvPr userDrawn="1"/>
            </p:nvSpPr>
            <p:spPr bwMode="auto">
              <a:xfrm>
                <a:off x="5221" y="2769"/>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3" name="Oval 164"/>
              <p:cNvSpPr>
                <a:spLocks noChangeArrowheads="1"/>
              </p:cNvSpPr>
              <p:nvPr userDrawn="1"/>
            </p:nvSpPr>
            <p:spPr bwMode="auto">
              <a:xfrm>
                <a:off x="5265" y="2769"/>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4" name="Freeform 165"/>
              <p:cNvSpPr>
                <a:spLocks noEditPoints="1"/>
              </p:cNvSpPr>
              <p:nvPr userDrawn="1"/>
            </p:nvSpPr>
            <p:spPr bwMode="auto">
              <a:xfrm>
                <a:off x="5159" y="2644"/>
                <a:ext cx="162" cy="117"/>
              </a:xfrm>
              <a:custGeom>
                <a:avLst/>
                <a:gdLst>
                  <a:gd name="T0" fmla="*/ 162 w 162"/>
                  <a:gd name="T1" fmla="*/ 18 h 117"/>
                  <a:gd name="T2" fmla="*/ 32 w 162"/>
                  <a:gd name="T3" fmla="*/ 18 h 117"/>
                  <a:gd name="T4" fmla="*/ 27 w 162"/>
                  <a:gd name="T5" fmla="*/ 0 h 117"/>
                  <a:gd name="T6" fmla="*/ 0 w 162"/>
                  <a:gd name="T7" fmla="*/ 0 h 117"/>
                  <a:gd name="T8" fmla="*/ 0 w 162"/>
                  <a:gd name="T9" fmla="*/ 12 h 117"/>
                  <a:gd name="T10" fmla="*/ 18 w 162"/>
                  <a:gd name="T11" fmla="*/ 12 h 117"/>
                  <a:gd name="T12" fmla="*/ 47 w 162"/>
                  <a:gd name="T13" fmla="*/ 117 h 117"/>
                  <a:gd name="T14" fmla="*/ 138 w 162"/>
                  <a:gd name="T15" fmla="*/ 117 h 117"/>
                  <a:gd name="T16" fmla="*/ 141 w 162"/>
                  <a:gd name="T17" fmla="*/ 105 h 117"/>
                  <a:gd name="T18" fmla="*/ 55 w 162"/>
                  <a:gd name="T19" fmla="*/ 105 h 117"/>
                  <a:gd name="T20" fmla="*/ 52 w 162"/>
                  <a:gd name="T21" fmla="*/ 93 h 117"/>
                  <a:gd name="T22" fmla="*/ 145 w 162"/>
                  <a:gd name="T23" fmla="*/ 93 h 117"/>
                  <a:gd name="T24" fmla="*/ 162 w 162"/>
                  <a:gd name="T25" fmla="*/ 18 h 117"/>
                  <a:gd name="T26" fmla="*/ 50 w 162"/>
                  <a:gd name="T27" fmla="*/ 86 h 117"/>
                  <a:gd name="T28" fmla="*/ 33 w 162"/>
                  <a:gd name="T29" fmla="*/ 27 h 117"/>
                  <a:gd name="T30" fmla="*/ 152 w 162"/>
                  <a:gd name="T31" fmla="*/ 27 h 117"/>
                  <a:gd name="T32" fmla="*/ 138 w 162"/>
                  <a:gd name="T33" fmla="*/ 86 h 117"/>
                  <a:gd name="T34" fmla="*/ 50 w 162"/>
                  <a:gd name="T35" fmla="*/ 8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17">
                    <a:moveTo>
                      <a:pt x="162" y="18"/>
                    </a:moveTo>
                    <a:lnTo>
                      <a:pt x="32" y="18"/>
                    </a:lnTo>
                    <a:lnTo>
                      <a:pt x="27" y="0"/>
                    </a:lnTo>
                    <a:lnTo>
                      <a:pt x="0" y="0"/>
                    </a:lnTo>
                    <a:lnTo>
                      <a:pt x="0" y="12"/>
                    </a:lnTo>
                    <a:lnTo>
                      <a:pt x="18" y="12"/>
                    </a:lnTo>
                    <a:lnTo>
                      <a:pt x="47" y="117"/>
                    </a:lnTo>
                    <a:lnTo>
                      <a:pt x="138" y="117"/>
                    </a:lnTo>
                    <a:lnTo>
                      <a:pt x="141" y="105"/>
                    </a:lnTo>
                    <a:lnTo>
                      <a:pt x="55" y="105"/>
                    </a:lnTo>
                    <a:lnTo>
                      <a:pt x="52" y="93"/>
                    </a:lnTo>
                    <a:lnTo>
                      <a:pt x="145" y="93"/>
                    </a:lnTo>
                    <a:lnTo>
                      <a:pt x="162" y="18"/>
                    </a:lnTo>
                    <a:close/>
                    <a:moveTo>
                      <a:pt x="50" y="86"/>
                    </a:moveTo>
                    <a:lnTo>
                      <a:pt x="33" y="27"/>
                    </a:lnTo>
                    <a:lnTo>
                      <a:pt x="152" y="27"/>
                    </a:lnTo>
                    <a:lnTo>
                      <a:pt x="138" y="86"/>
                    </a:lnTo>
                    <a:lnTo>
                      <a:pt x="50"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5" name="Freeform 166"/>
              <p:cNvSpPr>
                <a:spLocks/>
              </p:cNvSpPr>
              <p:nvPr userDrawn="1"/>
            </p:nvSpPr>
            <p:spPr bwMode="auto">
              <a:xfrm>
                <a:off x="5219" y="2708"/>
                <a:ext cx="66" cy="9"/>
              </a:xfrm>
              <a:custGeom>
                <a:avLst/>
                <a:gdLst>
                  <a:gd name="T0" fmla="*/ 2 w 66"/>
                  <a:gd name="T1" fmla="*/ 9 h 9"/>
                  <a:gd name="T2" fmla="*/ 65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5" y="9"/>
                    </a:lnTo>
                    <a:lnTo>
                      <a:pt x="66" y="0"/>
                    </a:lnTo>
                    <a:lnTo>
                      <a:pt x="0" y="0"/>
                    </a:ln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6" name="Freeform 167"/>
              <p:cNvSpPr>
                <a:spLocks/>
              </p:cNvSpPr>
              <p:nvPr userDrawn="1"/>
            </p:nvSpPr>
            <p:spPr bwMode="auto">
              <a:xfrm>
                <a:off x="5213" y="2683"/>
                <a:ext cx="79" cy="7"/>
              </a:xfrm>
              <a:custGeom>
                <a:avLst/>
                <a:gdLst>
                  <a:gd name="T0" fmla="*/ 1 w 79"/>
                  <a:gd name="T1" fmla="*/ 7 h 7"/>
                  <a:gd name="T2" fmla="*/ 77 w 79"/>
                  <a:gd name="T3" fmla="*/ 7 h 7"/>
                  <a:gd name="T4" fmla="*/ 79 w 79"/>
                  <a:gd name="T5" fmla="*/ 0 h 7"/>
                  <a:gd name="T6" fmla="*/ 0 w 79"/>
                  <a:gd name="T7" fmla="*/ 0 h 7"/>
                  <a:gd name="T8" fmla="*/ 1 w 79"/>
                  <a:gd name="T9" fmla="*/ 7 h 7"/>
                </a:gdLst>
                <a:ahLst/>
                <a:cxnLst>
                  <a:cxn ang="0">
                    <a:pos x="T0" y="T1"/>
                  </a:cxn>
                  <a:cxn ang="0">
                    <a:pos x="T2" y="T3"/>
                  </a:cxn>
                  <a:cxn ang="0">
                    <a:pos x="T4" y="T5"/>
                  </a:cxn>
                  <a:cxn ang="0">
                    <a:pos x="T6" y="T7"/>
                  </a:cxn>
                  <a:cxn ang="0">
                    <a:pos x="T8" y="T9"/>
                  </a:cxn>
                </a:cxnLst>
                <a:rect l="0" t="0" r="r" b="b"/>
                <a:pathLst>
                  <a:path w="79" h="7">
                    <a:moveTo>
                      <a:pt x="1" y="7"/>
                    </a:moveTo>
                    <a:lnTo>
                      <a:pt x="77" y="7"/>
                    </a:lnTo>
                    <a:lnTo>
                      <a:pt x="79" y="0"/>
                    </a:lnTo>
                    <a:lnTo>
                      <a:pt x="0" y="0"/>
                    </a:lnTo>
                    <a:lnTo>
                      <a:pt x="1"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7" name="Freeform 168"/>
              <p:cNvSpPr>
                <a:spLocks/>
              </p:cNvSpPr>
              <p:nvPr userDrawn="1"/>
            </p:nvSpPr>
            <p:spPr bwMode="auto">
              <a:xfrm>
                <a:off x="-442" y="776"/>
                <a:ext cx="228" cy="105"/>
              </a:xfrm>
              <a:custGeom>
                <a:avLst/>
                <a:gdLst>
                  <a:gd name="T0" fmla="*/ 207 w 228"/>
                  <a:gd name="T1" fmla="*/ 46 h 105"/>
                  <a:gd name="T2" fmla="*/ 228 w 228"/>
                  <a:gd name="T3" fmla="*/ 37 h 105"/>
                  <a:gd name="T4" fmla="*/ 115 w 228"/>
                  <a:gd name="T5" fmla="*/ 0 h 105"/>
                  <a:gd name="T6" fmla="*/ 0 w 228"/>
                  <a:gd name="T7" fmla="*/ 37 h 105"/>
                  <a:gd name="T8" fmla="*/ 115 w 228"/>
                  <a:gd name="T9" fmla="*/ 76 h 105"/>
                  <a:gd name="T10" fmla="*/ 200 w 228"/>
                  <a:gd name="T11" fmla="*/ 47 h 105"/>
                  <a:gd name="T12" fmla="*/ 200 w 228"/>
                  <a:gd name="T13" fmla="*/ 88 h 105"/>
                  <a:gd name="T14" fmla="*/ 195 w 228"/>
                  <a:gd name="T15" fmla="*/ 88 h 105"/>
                  <a:gd name="T16" fmla="*/ 195 w 228"/>
                  <a:gd name="T17" fmla="*/ 105 h 105"/>
                  <a:gd name="T18" fmla="*/ 217 w 228"/>
                  <a:gd name="T19" fmla="*/ 105 h 105"/>
                  <a:gd name="T20" fmla="*/ 217 w 228"/>
                  <a:gd name="T21" fmla="*/ 88 h 105"/>
                  <a:gd name="T22" fmla="*/ 207 w 228"/>
                  <a:gd name="T23" fmla="*/ 88 h 105"/>
                  <a:gd name="T24" fmla="*/ 207 w 228"/>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05">
                    <a:moveTo>
                      <a:pt x="207" y="46"/>
                    </a:moveTo>
                    <a:lnTo>
                      <a:pt x="228" y="37"/>
                    </a:lnTo>
                    <a:lnTo>
                      <a:pt x="115" y="0"/>
                    </a:lnTo>
                    <a:lnTo>
                      <a:pt x="0" y="37"/>
                    </a:lnTo>
                    <a:lnTo>
                      <a:pt x="115" y="76"/>
                    </a:lnTo>
                    <a:lnTo>
                      <a:pt x="200" y="47"/>
                    </a:lnTo>
                    <a:lnTo>
                      <a:pt x="200" y="88"/>
                    </a:lnTo>
                    <a:lnTo>
                      <a:pt x="195" y="88"/>
                    </a:lnTo>
                    <a:lnTo>
                      <a:pt x="195" y="105"/>
                    </a:lnTo>
                    <a:lnTo>
                      <a:pt x="217" y="105"/>
                    </a:lnTo>
                    <a:lnTo>
                      <a:pt x="217" y="88"/>
                    </a:lnTo>
                    <a:lnTo>
                      <a:pt x="207" y="88"/>
                    </a:lnTo>
                    <a:lnTo>
                      <a:pt x="207"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8" name="Freeform 169"/>
              <p:cNvSpPr>
                <a:spLocks noEditPoints="1"/>
              </p:cNvSpPr>
              <p:nvPr userDrawn="1"/>
            </p:nvSpPr>
            <p:spPr bwMode="auto">
              <a:xfrm>
                <a:off x="-398" y="844"/>
                <a:ext cx="139" cy="76"/>
              </a:xfrm>
              <a:custGeom>
                <a:avLst/>
                <a:gdLst>
                  <a:gd name="T0" fmla="*/ 0 w 139"/>
                  <a:gd name="T1" fmla="*/ 0 h 76"/>
                  <a:gd name="T2" fmla="*/ 0 w 139"/>
                  <a:gd name="T3" fmla="*/ 59 h 76"/>
                  <a:gd name="T4" fmla="*/ 27 w 139"/>
                  <a:gd name="T5" fmla="*/ 59 h 76"/>
                  <a:gd name="T6" fmla="*/ 27 w 139"/>
                  <a:gd name="T7" fmla="*/ 76 h 76"/>
                  <a:gd name="T8" fmla="*/ 119 w 139"/>
                  <a:gd name="T9" fmla="*/ 76 h 76"/>
                  <a:gd name="T10" fmla="*/ 119 w 139"/>
                  <a:gd name="T11" fmla="*/ 59 h 76"/>
                  <a:gd name="T12" fmla="*/ 139 w 139"/>
                  <a:gd name="T13" fmla="*/ 59 h 76"/>
                  <a:gd name="T14" fmla="*/ 139 w 139"/>
                  <a:gd name="T15" fmla="*/ 0 h 76"/>
                  <a:gd name="T16" fmla="*/ 71 w 139"/>
                  <a:gd name="T17" fmla="*/ 23 h 76"/>
                  <a:gd name="T18" fmla="*/ 0 w 139"/>
                  <a:gd name="T19" fmla="*/ 0 h 76"/>
                  <a:gd name="T20" fmla="*/ 130 w 139"/>
                  <a:gd name="T21" fmla="*/ 50 h 76"/>
                  <a:gd name="T22" fmla="*/ 110 w 139"/>
                  <a:gd name="T23" fmla="*/ 50 h 76"/>
                  <a:gd name="T24" fmla="*/ 110 w 139"/>
                  <a:gd name="T25" fmla="*/ 69 h 76"/>
                  <a:gd name="T26" fmla="*/ 34 w 139"/>
                  <a:gd name="T27" fmla="*/ 69 h 76"/>
                  <a:gd name="T28" fmla="*/ 34 w 139"/>
                  <a:gd name="T29" fmla="*/ 50 h 76"/>
                  <a:gd name="T30" fmla="*/ 7 w 139"/>
                  <a:gd name="T31" fmla="*/ 50 h 76"/>
                  <a:gd name="T32" fmla="*/ 7 w 139"/>
                  <a:gd name="T33" fmla="*/ 10 h 76"/>
                  <a:gd name="T34" fmla="*/ 71 w 139"/>
                  <a:gd name="T35" fmla="*/ 32 h 76"/>
                  <a:gd name="T36" fmla="*/ 130 w 139"/>
                  <a:gd name="T37" fmla="*/ 11 h 76"/>
                  <a:gd name="T38" fmla="*/ 130 w 139"/>
                  <a:gd name="T39" fmla="*/ 5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76">
                    <a:moveTo>
                      <a:pt x="0" y="0"/>
                    </a:moveTo>
                    <a:lnTo>
                      <a:pt x="0" y="59"/>
                    </a:lnTo>
                    <a:lnTo>
                      <a:pt x="27" y="59"/>
                    </a:lnTo>
                    <a:lnTo>
                      <a:pt x="27" y="76"/>
                    </a:lnTo>
                    <a:lnTo>
                      <a:pt x="119" y="76"/>
                    </a:lnTo>
                    <a:lnTo>
                      <a:pt x="119" y="59"/>
                    </a:lnTo>
                    <a:lnTo>
                      <a:pt x="139" y="59"/>
                    </a:lnTo>
                    <a:lnTo>
                      <a:pt x="139"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9" name="Freeform 170"/>
              <p:cNvSpPr>
                <a:spLocks noEditPoints="1"/>
              </p:cNvSpPr>
              <p:nvPr userDrawn="1"/>
            </p:nvSpPr>
            <p:spPr bwMode="auto">
              <a:xfrm>
                <a:off x="6415" y="2608"/>
                <a:ext cx="176" cy="176"/>
              </a:xfrm>
              <a:custGeom>
                <a:avLst/>
                <a:gdLst>
                  <a:gd name="T0" fmla="*/ 0 w 176"/>
                  <a:gd name="T1" fmla="*/ 0 h 176"/>
                  <a:gd name="T2" fmla="*/ 0 w 176"/>
                  <a:gd name="T3" fmla="*/ 176 h 176"/>
                  <a:gd name="T4" fmla="*/ 176 w 176"/>
                  <a:gd name="T5" fmla="*/ 176 h 176"/>
                  <a:gd name="T6" fmla="*/ 176 w 176"/>
                  <a:gd name="T7" fmla="*/ 0 h 176"/>
                  <a:gd name="T8" fmla="*/ 0 w 176"/>
                  <a:gd name="T9" fmla="*/ 0 h 176"/>
                  <a:gd name="T10" fmla="*/ 169 w 176"/>
                  <a:gd name="T11" fmla="*/ 168 h 176"/>
                  <a:gd name="T12" fmla="*/ 9 w 176"/>
                  <a:gd name="T13" fmla="*/ 168 h 176"/>
                  <a:gd name="T14" fmla="*/ 9 w 176"/>
                  <a:gd name="T15" fmla="*/ 9 h 176"/>
                  <a:gd name="T16" fmla="*/ 169 w 176"/>
                  <a:gd name="T17" fmla="*/ 9 h 176"/>
                  <a:gd name="T18" fmla="*/ 169 w 176"/>
                  <a:gd name="T1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0" y="0"/>
                    </a:moveTo>
                    <a:lnTo>
                      <a:pt x="0" y="176"/>
                    </a:lnTo>
                    <a:lnTo>
                      <a:pt x="176" y="176"/>
                    </a:lnTo>
                    <a:lnTo>
                      <a:pt x="176" y="0"/>
                    </a:lnTo>
                    <a:lnTo>
                      <a:pt x="0" y="0"/>
                    </a:lnTo>
                    <a:close/>
                    <a:moveTo>
                      <a:pt x="169" y="168"/>
                    </a:moveTo>
                    <a:lnTo>
                      <a:pt x="9" y="168"/>
                    </a:lnTo>
                    <a:lnTo>
                      <a:pt x="9" y="9"/>
                    </a:lnTo>
                    <a:lnTo>
                      <a:pt x="169" y="9"/>
                    </a:lnTo>
                    <a:lnTo>
                      <a:pt x="169"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0" name="Freeform 171"/>
              <p:cNvSpPr>
                <a:spLocks/>
              </p:cNvSpPr>
              <p:nvPr userDrawn="1"/>
            </p:nvSpPr>
            <p:spPr bwMode="auto">
              <a:xfrm>
                <a:off x="6447" y="2657"/>
                <a:ext cx="112" cy="104"/>
              </a:xfrm>
              <a:custGeom>
                <a:avLst/>
                <a:gdLst>
                  <a:gd name="T0" fmla="*/ 9 w 112"/>
                  <a:gd name="T1" fmla="*/ 68 h 104"/>
                  <a:gd name="T2" fmla="*/ 27 w 112"/>
                  <a:gd name="T3" fmla="*/ 68 h 104"/>
                  <a:gd name="T4" fmla="*/ 27 w 112"/>
                  <a:gd name="T5" fmla="*/ 104 h 104"/>
                  <a:gd name="T6" fmla="*/ 27 w 112"/>
                  <a:gd name="T7" fmla="*/ 104 h 104"/>
                  <a:gd name="T8" fmla="*/ 34 w 112"/>
                  <a:gd name="T9" fmla="*/ 104 h 104"/>
                  <a:gd name="T10" fmla="*/ 34 w 112"/>
                  <a:gd name="T11" fmla="*/ 104 h 104"/>
                  <a:gd name="T12" fmla="*/ 34 w 112"/>
                  <a:gd name="T13" fmla="*/ 44 h 104"/>
                  <a:gd name="T14" fmla="*/ 53 w 112"/>
                  <a:gd name="T15" fmla="*/ 44 h 104"/>
                  <a:gd name="T16" fmla="*/ 53 w 112"/>
                  <a:gd name="T17" fmla="*/ 104 h 104"/>
                  <a:gd name="T18" fmla="*/ 53 w 112"/>
                  <a:gd name="T19" fmla="*/ 104 h 104"/>
                  <a:gd name="T20" fmla="*/ 61 w 112"/>
                  <a:gd name="T21" fmla="*/ 104 h 104"/>
                  <a:gd name="T22" fmla="*/ 61 w 112"/>
                  <a:gd name="T23" fmla="*/ 104 h 104"/>
                  <a:gd name="T24" fmla="*/ 61 w 112"/>
                  <a:gd name="T25" fmla="*/ 31 h 104"/>
                  <a:gd name="T26" fmla="*/ 78 w 112"/>
                  <a:gd name="T27" fmla="*/ 31 h 104"/>
                  <a:gd name="T28" fmla="*/ 78 w 112"/>
                  <a:gd name="T29" fmla="*/ 104 h 104"/>
                  <a:gd name="T30" fmla="*/ 80 w 112"/>
                  <a:gd name="T31" fmla="*/ 104 h 104"/>
                  <a:gd name="T32" fmla="*/ 86 w 112"/>
                  <a:gd name="T33" fmla="*/ 104 h 104"/>
                  <a:gd name="T34" fmla="*/ 86 w 112"/>
                  <a:gd name="T35" fmla="*/ 104 h 104"/>
                  <a:gd name="T36" fmla="*/ 86 w 112"/>
                  <a:gd name="T37" fmla="*/ 7 h 104"/>
                  <a:gd name="T38" fmla="*/ 105 w 112"/>
                  <a:gd name="T39" fmla="*/ 7 h 104"/>
                  <a:gd name="T40" fmla="*/ 105 w 112"/>
                  <a:gd name="T41" fmla="*/ 104 h 104"/>
                  <a:gd name="T42" fmla="*/ 112 w 112"/>
                  <a:gd name="T43" fmla="*/ 104 h 104"/>
                  <a:gd name="T44" fmla="*/ 112 w 112"/>
                  <a:gd name="T45" fmla="*/ 0 h 104"/>
                  <a:gd name="T46" fmla="*/ 80 w 112"/>
                  <a:gd name="T47" fmla="*/ 0 h 104"/>
                  <a:gd name="T48" fmla="*/ 80 w 112"/>
                  <a:gd name="T49" fmla="*/ 24 h 104"/>
                  <a:gd name="T50" fmla="*/ 53 w 112"/>
                  <a:gd name="T51" fmla="*/ 24 h 104"/>
                  <a:gd name="T52" fmla="*/ 53 w 112"/>
                  <a:gd name="T53" fmla="*/ 36 h 104"/>
                  <a:gd name="T54" fmla="*/ 27 w 112"/>
                  <a:gd name="T55" fmla="*/ 36 h 104"/>
                  <a:gd name="T56" fmla="*/ 27 w 112"/>
                  <a:gd name="T57" fmla="*/ 60 h 104"/>
                  <a:gd name="T58" fmla="*/ 0 w 112"/>
                  <a:gd name="T59" fmla="*/ 60 h 104"/>
                  <a:gd name="T60" fmla="*/ 0 w 112"/>
                  <a:gd name="T61" fmla="*/ 104 h 104"/>
                  <a:gd name="T62" fmla="*/ 9 w 112"/>
                  <a:gd name="T63" fmla="*/ 104 h 104"/>
                  <a:gd name="T64" fmla="*/ 9 w 112"/>
                  <a:gd name="T65"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04">
                    <a:moveTo>
                      <a:pt x="9" y="68"/>
                    </a:moveTo>
                    <a:lnTo>
                      <a:pt x="27" y="68"/>
                    </a:lnTo>
                    <a:lnTo>
                      <a:pt x="27" y="104"/>
                    </a:lnTo>
                    <a:lnTo>
                      <a:pt x="27" y="104"/>
                    </a:lnTo>
                    <a:lnTo>
                      <a:pt x="34" y="104"/>
                    </a:lnTo>
                    <a:lnTo>
                      <a:pt x="34" y="104"/>
                    </a:lnTo>
                    <a:lnTo>
                      <a:pt x="34" y="44"/>
                    </a:lnTo>
                    <a:lnTo>
                      <a:pt x="53" y="44"/>
                    </a:lnTo>
                    <a:lnTo>
                      <a:pt x="53" y="104"/>
                    </a:lnTo>
                    <a:lnTo>
                      <a:pt x="53" y="104"/>
                    </a:lnTo>
                    <a:lnTo>
                      <a:pt x="61" y="104"/>
                    </a:lnTo>
                    <a:lnTo>
                      <a:pt x="61" y="104"/>
                    </a:lnTo>
                    <a:lnTo>
                      <a:pt x="61" y="31"/>
                    </a:lnTo>
                    <a:lnTo>
                      <a:pt x="78" y="31"/>
                    </a:lnTo>
                    <a:lnTo>
                      <a:pt x="78" y="104"/>
                    </a:lnTo>
                    <a:lnTo>
                      <a:pt x="80" y="104"/>
                    </a:lnTo>
                    <a:lnTo>
                      <a:pt x="86" y="104"/>
                    </a:lnTo>
                    <a:lnTo>
                      <a:pt x="86" y="104"/>
                    </a:lnTo>
                    <a:lnTo>
                      <a:pt x="86" y="7"/>
                    </a:lnTo>
                    <a:lnTo>
                      <a:pt x="105" y="7"/>
                    </a:lnTo>
                    <a:lnTo>
                      <a:pt x="105" y="104"/>
                    </a:lnTo>
                    <a:lnTo>
                      <a:pt x="112" y="104"/>
                    </a:lnTo>
                    <a:lnTo>
                      <a:pt x="112" y="0"/>
                    </a:lnTo>
                    <a:lnTo>
                      <a:pt x="80" y="0"/>
                    </a:lnTo>
                    <a:lnTo>
                      <a:pt x="80" y="24"/>
                    </a:lnTo>
                    <a:lnTo>
                      <a:pt x="53" y="24"/>
                    </a:lnTo>
                    <a:lnTo>
                      <a:pt x="53" y="36"/>
                    </a:lnTo>
                    <a:lnTo>
                      <a:pt x="27" y="36"/>
                    </a:lnTo>
                    <a:lnTo>
                      <a:pt x="27" y="60"/>
                    </a:lnTo>
                    <a:lnTo>
                      <a:pt x="0" y="60"/>
                    </a:lnTo>
                    <a:lnTo>
                      <a:pt x="0" y="104"/>
                    </a:lnTo>
                    <a:lnTo>
                      <a:pt x="9" y="104"/>
                    </a:lnTo>
                    <a:lnTo>
                      <a:pt x="9"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1" name="Freeform 172"/>
              <p:cNvSpPr>
                <a:spLocks noEditPoints="1"/>
              </p:cNvSpPr>
              <p:nvPr userDrawn="1"/>
            </p:nvSpPr>
            <p:spPr bwMode="auto">
              <a:xfrm>
                <a:off x="6125" y="1187"/>
                <a:ext cx="152" cy="174"/>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2" name="Freeform 173"/>
              <p:cNvSpPr>
                <a:spLocks noEditPoints="1"/>
              </p:cNvSpPr>
              <p:nvPr userDrawn="1"/>
            </p:nvSpPr>
            <p:spPr bwMode="auto">
              <a:xfrm>
                <a:off x="5763" y="1506"/>
                <a:ext cx="194" cy="171"/>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3" name="Oval 174"/>
              <p:cNvSpPr>
                <a:spLocks noChangeArrowheads="1"/>
              </p:cNvSpPr>
              <p:nvPr userDrawn="1"/>
            </p:nvSpPr>
            <p:spPr bwMode="auto">
              <a:xfrm>
                <a:off x="5854" y="1625"/>
                <a:ext cx="11" cy="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4" name="Freeform 175"/>
              <p:cNvSpPr>
                <a:spLocks noEditPoints="1"/>
              </p:cNvSpPr>
              <p:nvPr userDrawn="1"/>
            </p:nvSpPr>
            <p:spPr bwMode="auto">
              <a:xfrm>
                <a:off x="3926" y="429"/>
                <a:ext cx="194" cy="169"/>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5" name="Oval 176"/>
              <p:cNvSpPr>
                <a:spLocks noChangeArrowheads="1"/>
              </p:cNvSpPr>
              <p:nvPr userDrawn="1"/>
            </p:nvSpPr>
            <p:spPr bwMode="auto">
              <a:xfrm>
                <a:off x="4017" y="548"/>
                <a:ext cx="10" cy="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6" name="Freeform 177"/>
              <p:cNvSpPr>
                <a:spLocks/>
              </p:cNvSpPr>
              <p:nvPr userDrawn="1"/>
            </p:nvSpPr>
            <p:spPr bwMode="auto">
              <a:xfrm>
                <a:off x="6044" y="2269"/>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7" name="Rectangle 178"/>
              <p:cNvSpPr>
                <a:spLocks noChangeArrowheads="1"/>
              </p:cNvSpPr>
              <p:nvPr userDrawn="1"/>
            </p:nvSpPr>
            <p:spPr bwMode="auto">
              <a:xfrm>
                <a:off x="6044" y="2328"/>
                <a:ext cx="146"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8" name="Freeform 179"/>
              <p:cNvSpPr>
                <a:spLocks/>
              </p:cNvSpPr>
              <p:nvPr userDrawn="1"/>
            </p:nvSpPr>
            <p:spPr bwMode="auto">
              <a:xfrm>
                <a:off x="6044" y="2373"/>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9" name="Freeform 180"/>
              <p:cNvSpPr>
                <a:spLocks noEditPoints="1"/>
              </p:cNvSpPr>
              <p:nvPr userDrawn="1"/>
            </p:nvSpPr>
            <p:spPr bwMode="auto">
              <a:xfrm>
                <a:off x="5368" y="511"/>
                <a:ext cx="157" cy="155"/>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0" name="Freeform 181"/>
              <p:cNvSpPr>
                <a:spLocks noEditPoints="1"/>
              </p:cNvSpPr>
              <p:nvPr userDrawn="1"/>
            </p:nvSpPr>
            <p:spPr bwMode="auto">
              <a:xfrm>
                <a:off x="5859" y="1995"/>
                <a:ext cx="114"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1" name="Freeform 182"/>
              <p:cNvSpPr>
                <a:spLocks noEditPoints="1"/>
              </p:cNvSpPr>
              <p:nvPr userDrawn="1"/>
            </p:nvSpPr>
            <p:spPr bwMode="auto">
              <a:xfrm>
                <a:off x="6062" y="1883"/>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2" name="Freeform 183"/>
              <p:cNvSpPr>
                <a:spLocks noEditPoints="1"/>
              </p:cNvSpPr>
              <p:nvPr userDrawn="1"/>
            </p:nvSpPr>
            <p:spPr bwMode="auto">
              <a:xfrm>
                <a:off x="6268" y="1995"/>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3" name="Freeform 184"/>
              <p:cNvSpPr>
                <a:spLocks noEditPoints="1"/>
              </p:cNvSpPr>
              <p:nvPr userDrawn="1"/>
            </p:nvSpPr>
            <p:spPr bwMode="auto">
              <a:xfrm>
                <a:off x="1207" y="487"/>
                <a:ext cx="157" cy="96"/>
              </a:xfrm>
              <a:custGeom>
                <a:avLst/>
                <a:gdLst>
                  <a:gd name="T0" fmla="*/ 157 w 157"/>
                  <a:gd name="T1" fmla="*/ 96 h 96"/>
                  <a:gd name="T2" fmla="*/ 0 w 157"/>
                  <a:gd name="T3" fmla="*/ 96 h 96"/>
                  <a:gd name="T4" fmla="*/ 0 w 157"/>
                  <a:gd name="T5" fmla="*/ 0 h 96"/>
                  <a:gd name="T6" fmla="*/ 157 w 157"/>
                  <a:gd name="T7" fmla="*/ 0 h 96"/>
                  <a:gd name="T8" fmla="*/ 157 w 157"/>
                  <a:gd name="T9" fmla="*/ 96 h 96"/>
                  <a:gd name="T10" fmla="*/ 8 w 157"/>
                  <a:gd name="T11" fmla="*/ 88 h 96"/>
                  <a:gd name="T12" fmla="*/ 147 w 157"/>
                  <a:gd name="T13" fmla="*/ 88 h 96"/>
                  <a:gd name="T14" fmla="*/ 147 w 157"/>
                  <a:gd name="T15" fmla="*/ 8 h 96"/>
                  <a:gd name="T16" fmla="*/ 8 w 157"/>
                  <a:gd name="T17" fmla="*/ 8 h 96"/>
                  <a:gd name="T18" fmla="*/ 8 w 157"/>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6">
                    <a:moveTo>
                      <a:pt x="157" y="96"/>
                    </a:moveTo>
                    <a:lnTo>
                      <a:pt x="0" y="96"/>
                    </a:lnTo>
                    <a:lnTo>
                      <a:pt x="0" y="0"/>
                    </a:lnTo>
                    <a:lnTo>
                      <a:pt x="157" y="0"/>
                    </a:lnTo>
                    <a:lnTo>
                      <a:pt x="157" y="96"/>
                    </a:lnTo>
                    <a:close/>
                    <a:moveTo>
                      <a:pt x="8" y="88"/>
                    </a:moveTo>
                    <a:lnTo>
                      <a:pt x="147" y="88"/>
                    </a:lnTo>
                    <a:lnTo>
                      <a:pt x="147" y="8"/>
                    </a:lnTo>
                    <a:lnTo>
                      <a:pt x="8" y="8"/>
                    </a:lnTo>
                    <a:lnTo>
                      <a:pt x="8"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4" name="Freeform 185"/>
              <p:cNvSpPr>
                <a:spLocks/>
              </p:cNvSpPr>
              <p:nvPr userDrawn="1"/>
            </p:nvSpPr>
            <p:spPr bwMode="auto">
              <a:xfrm>
                <a:off x="1225" y="506"/>
                <a:ext cx="152" cy="91"/>
              </a:xfrm>
              <a:custGeom>
                <a:avLst/>
                <a:gdLst>
                  <a:gd name="T0" fmla="*/ 152 w 152"/>
                  <a:gd name="T1" fmla="*/ 91 h 91"/>
                  <a:gd name="T2" fmla="*/ 0 w 152"/>
                  <a:gd name="T3" fmla="*/ 91 h 91"/>
                  <a:gd name="T4" fmla="*/ 0 w 152"/>
                  <a:gd name="T5" fmla="*/ 82 h 91"/>
                  <a:gd name="T6" fmla="*/ 144 w 152"/>
                  <a:gd name="T7" fmla="*/ 82 h 91"/>
                  <a:gd name="T8" fmla="*/ 144 w 152"/>
                  <a:gd name="T9" fmla="*/ 0 h 91"/>
                  <a:gd name="T10" fmla="*/ 152 w 152"/>
                  <a:gd name="T11" fmla="*/ 0 h 91"/>
                  <a:gd name="T12" fmla="*/ 152 w 152"/>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52" h="91">
                    <a:moveTo>
                      <a:pt x="152" y="91"/>
                    </a:moveTo>
                    <a:lnTo>
                      <a:pt x="0" y="91"/>
                    </a:lnTo>
                    <a:lnTo>
                      <a:pt x="0" y="82"/>
                    </a:lnTo>
                    <a:lnTo>
                      <a:pt x="144" y="82"/>
                    </a:lnTo>
                    <a:lnTo>
                      <a:pt x="144" y="0"/>
                    </a:lnTo>
                    <a:lnTo>
                      <a:pt x="152" y="0"/>
                    </a:lnTo>
                    <a:lnTo>
                      <a:pt x="152"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5" name="Freeform 186"/>
              <p:cNvSpPr>
                <a:spLocks/>
              </p:cNvSpPr>
              <p:nvPr userDrawn="1"/>
            </p:nvSpPr>
            <p:spPr bwMode="auto">
              <a:xfrm>
                <a:off x="1239" y="519"/>
                <a:ext cx="152" cy="93"/>
              </a:xfrm>
              <a:custGeom>
                <a:avLst/>
                <a:gdLst>
                  <a:gd name="T0" fmla="*/ 152 w 152"/>
                  <a:gd name="T1" fmla="*/ 93 h 93"/>
                  <a:gd name="T2" fmla="*/ 0 w 152"/>
                  <a:gd name="T3" fmla="*/ 93 h 93"/>
                  <a:gd name="T4" fmla="*/ 0 w 152"/>
                  <a:gd name="T5" fmla="*/ 85 h 93"/>
                  <a:gd name="T6" fmla="*/ 143 w 152"/>
                  <a:gd name="T7" fmla="*/ 85 h 93"/>
                  <a:gd name="T8" fmla="*/ 143 w 152"/>
                  <a:gd name="T9" fmla="*/ 0 h 93"/>
                  <a:gd name="T10" fmla="*/ 152 w 152"/>
                  <a:gd name="T11" fmla="*/ 0 h 93"/>
                  <a:gd name="T12" fmla="*/ 152 w 152"/>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152" h="93">
                    <a:moveTo>
                      <a:pt x="152" y="93"/>
                    </a:moveTo>
                    <a:lnTo>
                      <a:pt x="0" y="93"/>
                    </a:lnTo>
                    <a:lnTo>
                      <a:pt x="0" y="85"/>
                    </a:lnTo>
                    <a:lnTo>
                      <a:pt x="143" y="85"/>
                    </a:lnTo>
                    <a:lnTo>
                      <a:pt x="143" y="0"/>
                    </a:lnTo>
                    <a:lnTo>
                      <a:pt x="152" y="0"/>
                    </a:lnTo>
                    <a:lnTo>
                      <a:pt x="152" y="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6" name="Freeform 187"/>
              <p:cNvSpPr>
                <a:spLocks/>
              </p:cNvSpPr>
              <p:nvPr userDrawn="1"/>
            </p:nvSpPr>
            <p:spPr bwMode="auto">
              <a:xfrm>
                <a:off x="1273" y="509"/>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7" name="Freeform 188"/>
              <p:cNvSpPr>
                <a:spLocks noEditPoints="1"/>
              </p:cNvSpPr>
              <p:nvPr userDrawn="1"/>
            </p:nvSpPr>
            <p:spPr bwMode="auto">
              <a:xfrm>
                <a:off x="773" y="100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8" name="Freeform 189"/>
              <p:cNvSpPr>
                <a:spLocks noEditPoints="1"/>
              </p:cNvSpPr>
              <p:nvPr userDrawn="1"/>
            </p:nvSpPr>
            <p:spPr bwMode="auto">
              <a:xfrm>
                <a:off x="1266" y="2064"/>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9" name="Freeform 190"/>
              <p:cNvSpPr>
                <a:spLocks noEditPoints="1"/>
              </p:cNvSpPr>
              <p:nvPr userDrawn="1"/>
            </p:nvSpPr>
            <p:spPr bwMode="auto">
              <a:xfrm>
                <a:off x="148" y="2490"/>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0" name="Freeform 191"/>
              <p:cNvSpPr>
                <a:spLocks/>
              </p:cNvSpPr>
              <p:nvPr userDrawn="1"/>
            </p:nvSpPr>
            <p:spPr bwMode="auto">
              <a:xfrm>
                <a:off x="217" y="423"/>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1" name="Rectangle 192"/>
              <p:cNvSpPr>
                <a:spLocks noChangeArrowheads="1"/>
              </p:cNvSpPr>
              <p:nvPr userDrawn="1"/>
            </p:nvSpPr>
            <p:spPr bwMode="auto">
              <a:xfrm>
                <a:off x="217" y="482"/>
                <a:ext cx="147"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2" name="Freeform 193"/>
              <p:cNvSpPr>
                <a:spLocks/>
              </p:cNvSpPr>
              <p:nvPr userDrawn="1"/>
            </p:nvSpPr>
            <p:spPr bwMode="auto">
              <a:xfrm>
                <a:off x="217" y="527"/>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3" name="Freeform 194"/>
              <p:cNvSpPr>
                <a:spLocks/>
              </p:cNvSpPr>
              <p:nvPr userDrawn="1"/>
            </p:nvSpPr>
            <p:spPr bwMode="auto">
              <a:xfrm>
                <a:off x="499" y="1312"/>
                <a:ext cx="147"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4" name="Rectangle 195"/>
              <p:cNvSpPr>
                <a:spLocks noChangeArrowheads="1"/>
              </p:cNvSpPr>
              <p:nvPr userDrawn="1"/>
            </p:nvSpPr>
            <p:spPr bwMode="auto">
              <a:xfrm>
                <a:off x="499" y="1369"/>
                <a:ext cx="147" cy="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5" name="Freeform 196"/>
              <p:cNvSpPr>
                <a:spLocks/>
              </p:cNvSpPr>
              <p:nvPr userDrawn="1"/>
            </p:nvSpPr>
            <p:spPr bwMode="auto">
              <a:xfrm>
                <a:off x="499" y="1417"/>
                <a:ext cx="147"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6" name="Freeform 197"/>
              <p:cNvSpPr>
                <a:spLocks noEditPoints="1"/>
              </p:cNvSpPr>
              <p:nvPr userDrawn="1"/>
            </p:nvSpPr>
            <p:spPr bwMode="auto">
              <a:xfrm>
                <a:off x="543" y="177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7" name="Freeform 198"/>
              <p:cNvSpPr>
                <a:spLocks noEditPoints="1"/>
              </p:cNvSpPr>
              <p:nvPr userDrawn="1"/>
            </p:nvSpPr>
            <p:spPr bwMode="auto">
              <a:xfrm>
                <a:off x="-83" y="1570"/>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8" name="Freeform 199"/>
              <p:cNvSpPr>
                <a:spLocks/>
              </p:cNvSpPr>
              <p:nvPr userDrawn="1"/>
            </p:nvSpPr>
            <p:spPr bwMode="auto">
              <a:xfrm>
                <a:off x="241" y="2656"/>
                <a:ext cx="319" cy="265"/>
              </a:xfrm>
              <a:custGeom>
                <a:avLst/>
                <a:gdLst>
                  <a:gd name="T0" fmla="*/ 314 w 319"/>
                  <a:gd name="T1" fmla="*/ 265 h 265"/>
                  <a:gd name="T2" fmla="*/ 0 w 319"/>
                  <a:gd name="T3" fmla="*/ 6 h 265"/>
                  <a:gd name="T4" fmla="*/ 5 w 319"/>
                  <a:gd name="T5" fmla="*/ 0 h 265"/>
                  <a:gd name="T6" fmla="*/ 319 w 319"/>
                  <a:gd name="T7" fmla="*/ 258 h 265"/>
                  <a:gd name="T8" fmla="*/ 314 w 319"/>
                  <a:gd name="T9" fmla="*/ 265 h 265"/>
                </a:gdLst>
                <a:ahLst/>
                <a:cxnLst>
                  <a:cxn ang="0">
                    <a:pos x="T0" y="T1"/>
                  </a:cxn>
                  <a:cxn ang="0">
                    <a:pos x="T2" y="T3"/>
                  </a:cxn>
                  <a:cxn ang="0">
                    <a:pos x="T4" y="T5"/>
                  </a:cxn>
                  <a:cxn ang="0">
                    <a:pos x="T6" y="T7"/>
                  </a:cxn>
                  <a:cxn ang="0">
                    <a:pos x="T8" y="T9"/>
                  </a:cxn>
                </a:cxnLst>
                <a:rect l="0" t="0" r="r" b="b"/>
                <a:pathLst>
                  <a:path w="319" h="265">
                    <a:moveTo>
                      <a:pt x="314" y="265"/>
                    </a:moveTo>
                    <a:lnTo>
                      <a:pt x="0" y="6"/>
                    </a:lnTo>
                    <a:lnTo>
                      <a:pt x="5" y="0"/>
                    </a:lnTo>
                    <a:lnTo>
                      <a:pt x="319" y="258"/>
                    </a:lnTo>
                    <a:lnTo>
                      <a:pt x="314" y="2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9" name="Freeform 200"/>
              <p:cNvSpPr>
                <a:spLocks noEditPoints="1"/>
              </p:cNvSpPr>
              <p:nvPr userDrawn="1"/>
            </p:nvSpPr>
            <p:spPr bwMode="auto">
              <a:xfrm>
                <a:off x="1414" y="1609"/>
                <a:ext cx="237" cy="137"/>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0" name="Freeform 201"/>
              <p:cNvSpPr>
                <a:spLocks noEditPoints="1"/>
              </p:cNvSpPr>
              <p:nvPr userDrawn="1"/>
            </p:nvSpPr>
            <p:spPr bwMode="auto">
              <a:xfrm>
                <a:off x="1663" y="671"/>
                <a:ext cx="238" cy="137"/>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1" name="Freeform 202"/>
              <p:cNvSpPr>
                <a:spLocks noEditPoints="1"/>
              </p:cNvSpPr>
              <p:nvPr userDrawn="1"/>
            </p:nvSpPr>
            <p:spPr bwMode="auto">
              <a:xfrm>
                <a:off x="107" y="1675"/>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2" name="Freeform 203"/>
              <p:cNvSpPr>
                <a:spLocks noEditPoints="1"/>
              </p:cNvSpPr>
              <p:nvPr userDrawn="1"/>
            </p:nvSpPr>
            <p:spPr bwMode="auto">
              <a:xfrm>
                <a:off x="-288" y="1694"/>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3" name="Freeform 204"/>
              <p:cNvSpPr>
                <a:spLocks/>
              </p:cNvSpPr>
              <p:nvPr userDrawn="1"/>
            </p:nvSpPr>
            <p:spPr bwMode="auto">
              <a:xfrm>
                <a:off x="557" y="1865"/>
                <a:ext cx="374" cy="1058"/>
              </a:xfrm>
              <a:custGeom>
                <a:avLst/>
                <a:gdLst>
                  <a:gd name="T0" fmla="*/ 8 w 374"/>
                  <a:gd name="T1" fmla="*/ 1058 h 1058"/>
                  <a:gd name="T2" fmla="*/ 0 w 374"/>
                  <a:gd name="T3" fmla="*/ 1054 h 1058"/>
                  <a:gd name="T4" fmla="*/ 366 w 374"/>
                  <a:gd name="T5" fmla="*/ 0 h 1058"/>
                  <a:gd name="T6" fmla="*/ 374 w 374"/>
                  <a:gd name="T7" fmla="*/ 3 h 1058"/>
                  <a:gd name="T8" fmla="*/ 8 w 374"/>
                  <a:gd name="T9" fmla="*/ 1058 h 1058"/>
                </a:gdLst>
                <a:ahLst/>
                <a:cxnLst>
                  <a:cxn ang="0">
                    <a:pos x="T0" y="T1"/>
                  </a:cxn>
                  <a:cxn ang="0">
                    <a:pos x="T2" y="T3"/>
                  </a:cxn>
                  <a:cxn ang="0">
                    <a:pos x="T4" y="T5"/>
                  </a:cxn>
                  <a:cxn ang="0">
                    <a:pos x="T6" y="T7"/>
                  </a:cxn>
                  <a:cxn ang="0">
                    <a:pos x="T8" y="T9"/>
                  </a:cxn>
                </a:cxnLst>
                <a:rect l="0" t="0" r="r" b="b"/>
                <a:pathLst>
                  <a:path w="374" h="1058">
                    <a:moveTo>
                      <a:pt x="8" y="1058"/>
                    </a:moveTo>
                    <a:lnTo>
                      <a:pt x="0" y="1054"/>
                    </a:lnTo>
                    <a:lnTo>
                      <a:pt x="366" y="0"/>
                    </a:lnTo>
                    <a:lnTo>
                      <a:pt x="374" y="3"/>
                    </a:lnTo>
                    <a:lnTo>
                      <a:pt x="8" y="10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grpSp>
          <p:nvGrpSpPr>
            <p:cNvPr id="7" name="Group 406"/>
            <p:cNvGrpSpPr>
              <a:grpSpLocks/>
            </p:cNvGrpSpPr>
            <p:nvPr userDrawn="1"/>
          </p:nvGrpSpPr>
          <p:grpSpPr bwMode="auto">
            <a:xfrm>
              <a:off x="-720" y="-12"/>
              <a:ext cx="8920" cy="3285"/>
              <a:chOff x="-720" y="-12"/>
              <a:chExt cx="8920" cy="3285"/>
            </a:xfrm>
          </p:grpSpPr>
          <p:sp>
            <p:nvSpPr>
              <p:cNvPr id="134" name="Freeform 206"/>
              <p:cNvSpPr>
                <a:spLocks/>
              </p:cNvSpPr>
              <p:nvPr userDrawn="1"/>
            </p:nvSpPr>
            <p:spPr bwMode="auto">
              <a:xfrm>
                <a:off x="3387" y="1317"/>
                <a:ext cx="917" cy="904"/>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5" name="Freeform 207"/>
              <p:cNvSpPr>
                <a:spLocks/>
              </p:cNvSpPr>
              <p:nvPr userDrawn="1"/>
            </p:nvSpPr>
            <p:spPr bwMode="auto">
              <a:xfrm>
                <a:off x="6915" y="2044"/>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6" name="Rectangle 208"/>
              <p:cNvSpPr>
                <a:spLocks noChangeArrowheads="1"/>
              </p:cNvSpPr>
              <p:nvPr userDrawn="1"/>
            </p:nvSpPr>
            <p:spPr bwMode="auto">
              <a:xfrm>
                <a:off x="6915" y="2103"/>
                <a:ext cx="147"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7" name="Freeform 209"/>
              <p:cNvSpPr>
                <a:spLocks/>
              </p:cNvSpPr>
              <p:nvPr userDrawn="1"/>
            </p:nvSpPr>
            <p:spPr bwMode="auto">
              <a:xfrm>
                <a:off x="6915" y="2149"/>
                <a:ext cx="147"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8" name="Freeform 210"/>
              <p:cNvSpPr>
                <a:spLocks noEditPoints="1"/>
              </p:cNvSpPr>
              <p:nvPr userDrawn="1"/>
            </p:nvSpPr>
            <p:spPr bwMode="auto">
              <a:xfrm>
                <a:off x="7001" y="2512"/>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9" name="Freeform 211"/>
              <p:cNvSpPr>
                <a:spLocks noEditPoints="1"/>
              </p:cNvSpPr>
              <p:nvPr userDrawn="1"/>
            </p:nvSpPr>
            <p:spPr bwMode="auto">
              <a:xfrm>
                <a:off x="6886" y="1349"/>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0" name="Freeform 212"/>
              <p:cNvSpPr>
                <a:spLocks noEditPoints="1"/>
              </p:cNvSpPr>
              <p:nvPr userDrawn="1"/>
            </p:nvSpPr>
            <p:spPr bwMode="auto">
              <a:xfrm>
                <a:off x="3676" y="2493"/>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1" name="Freeform 213"/>
              <p:cNvSpPr>
                <a:spLocks/>
              </p:cNvSpPr>
              <p:nvPr userDrawn="1"/>
            </p:nvSpPr>
            <p:spPr bwMode="auto">
              <a:xfrm>
                <a:off x="6397" y="953"/>
                <a:ext cx="146" cy="46"/>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2" name="Rectangle 214"/>
              <p:cNvSpPr>
                <a:spLocks noChangeArrowheads="1"/>
              </p:cNvSpPr>
              <p:nvPr userDrawn="1"/>
            </p:nvSpPr>
            <p:spPr bwMode="auto">
              <a:xfrm>
                <a:off x="6397" y="1013"/>
                <a:ext cx="146"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3" name="Freeform 215"/>
              <p:cNvSpPr>
                <a:spLocks/>
              </p:cNvSpPr>
              <p:nvPr userDrawn="1"/>
            </p:nvSpPr>
            <p:spPr bwMode="auto">
              <a:xfrm>
                <a:off x="6397" y="1058"/>
                <a:ext cx="146" cy="46"/>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4" name="Freeform 216"/>
              <p:cNvSpPr>
                <a:spLocks noEditPoints="1"/>
              </p:cNvSpPr>
              <p:nvPr userDrawn="1"/>
            </p:nvSpPr>
            <p:spPr bwMode="auto">
              <a:xfrm>
                <a:off x="7607" y="2860"/>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5" name="Freeform 217"/>
              <p:cNvSpPr>
                <a:spLocks noEditPoints="1"/>
              </p:cNvSpPr>
              <p:nvPr userDrawn="1"/>
            </p:nvSpPr>
            <p:spPr bwMode="auto">
              <a:xfrm>
                <a:off x="7604" y="146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6" name="Freeform 218"/>
              <p:cNvSpPr>
                <a:spLocks noEditPoints="1"/>
              </p:cNvSpPr>
              <p:nvPr userDrawn="1"/>
            </p:nvSpPr>
            <p:spPr bwMode="auto">
              <a:xfrm>
                <a:off x="7156" y="2744"/>
                <a:ext cx="169" cy="169"/>
              </a:xfrm>
              <a:custGeom>
                <a:avLst/>
                <a:gdLst>
                  <a:gd name="T0" fmla="*/ 115 w 169"/>
                  <a:gd name="T1" fmla="*/ 76 h 169"/>
                  <a:gd name="T2" fmla="*/ 53 w 169"/>
                  <a:gd name="T3" fmla="*/ 76 h 169"/>
                  <a:gd name="T4" fmla="*/ 53 w 169"/>
                  <a:gd name="T5" fmla="*/ 67 h 169"/>
                  <a:gd name="T6" fmla="*/ 115 w 169"/>
                  <a:gd name="T7" fmla="*/ 67 h 169"/>
                  <a:gd name="T8" fmla="*/ 115 w 169"/>
                  <a:gd name="T9" fmla="*/ 76 h 169"/>
                  <a:gd name="T10" fmla="*/ 115 w 169"/>
                  <a:gd name="T11" fmla="*/ 96 h 169"/>
                  <a:gd name="T12" fmla="*/ 53 w 169"/>
                  <a:gd name="T13" fmla="*/ 96 h 169"/>
                  <a:gd name="T14" fmla="*/ 53 w 169"/>
                  <a:gd name="T15" fmla="*/ 104 h 169"/>
                  <a:gd name="T16" fmla="*/ 115 w 169"/>
                  <a:gd name="T17" fmla="*/ 104 h 169"/>
                  <a:gd name="T18" fmla="*/ 115 w 169"/>
                  <a:gd name="T19" fmla="*/ 96 h 169"/>
                  <a:gd name="T20" fmla="*/ 115 w 169"/>
                  <a:gd name="T21" fmla="*/ 39 h 169"/>
                  <a:gd name="T22" fmla="*/ 53 w 169"/>
                  <a:gd name="T23" fmla="*/ 39 h 169"/>
                  <a:gd name="T24" fmla="*/ 53 w 169"/>
                  <a:gd name="T25" fmla="*/ 47 h 169"/>
                  <a:gd name="T26" fmla="*/ 115 w 169"/>
                  <a:gd name="T27" fmla="*/ 47 h 169"/>
                  <a:gd name="T28" fmla="*/ 115 w 169"/>
                  <a:gd name="T29" fmla="*/ 39 h 169"/>
                  <a:gd name="T30" fmla="*/ 115 w 169"/>
                  <a:gd name="T31" fmla="*/ 126 h 169"/>
                  <a:gd name="T32" fmla="*/ 53 w 169"/>
                  <a:gd name="T33" fmla="*/ 126 h 169"/>
                  <a:gd name="T34" fmla="*/ 53 w 169"/>
                  <a:gd name="T35" fmla="*/ 133 h 169"/>
                  <a:gd name="T36" fmla="*/ 115 w 169"/>
                  <a:gd name="T37" fmla="*/ 133 h 169"/>
                  <a:gd name="T38" fmla="*/ 115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1 w 169"/>
                  <a:gd name="T51" fmla="*/ 8 h 169"/>
                  <a:gd name="T52" fmla="*/ 7 w 169"/>
                  <a:gd name="T53" fmla="*/ 8 h 169"/>
                  <a:gd name="T54" fmla="*/ 7 w 169"/>
                  <a:gd name="T55" fmla="*/ 162 h 169"/>
                  <a:gd name="T56" fmla="*/ 161 w 169"/>
                  <a:gd name="T57" fmla="*/ 162 h 169"/>
                  <a:gd name="T58" fmla="*/ 161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5" y="76"/>
                    </a:moveTo>
                    <a:lnTo>
                      <a:pt x="53" y="76"/>
                    </a:lnTo>
                    <a:lnTo>
                      <a:pt x="53" y="67"/>
                    </a:lnTo>
                    <a:lnTo>
                      <a:pt x="115" y="67"/>
                    </a:lnTo>
                    <a:lnTo>
                      <a:pt x="115" y="76"/>
                    </a:lnTo>
                    <a:close/>
                    <a:moveTo>
                      <a:pt x="115" y="96"/>
                    </a:moveTo>
                    <a:lnTo>
                      <a:pt x="53" y="96"/>
                    </a:lnTo>
                    <a:lnTo>
                      <a:pt x="53" y="104"/>
                    </a:lnTo>
                    <a:lnTo>
                      <a:pt x="115" y="104"/>
                    </a:lnTo>
                    <a:lnTo>
                      <a:pt x="115" y="96"/>
                    </a:lnTo>
                    <a:close/>
                    <a:moveTo>
                      <a:pt x="115" y="39"/>
                    </a:moveTo>
                    <a:lnTo>
                      <a:pt x="53" y="39"/>
                    </a:lnTo>
                    <a:lnTo>
                      <a:pt x="53" y="47"/>
                    </a:lnTo>
                    <a:lnTo>
                      <a:pt x="115" y="47"/>
                    </a:lnTo>
                    <a:lnTo>
                      <a:pt x="115" y="39"/>
                    </a:lnTo>
                    <a:close/>
                    <a:moveTo>
                      <a:pt x="115" y="126"/>
                    </a:moveTo>
                    <a:lnTo>
                      <a:pt x="53" y="126"/>
                    </a:lnTo>
                    <a:lnTo>
                      <a:pt x="53" y="133"/>
                    </a:lnTo>
                    <a:lnTo>
                      <a:pt x="115" y="133"/>
                    </a:lnTo>
                    <a:lnTo>
                      <a:pt x="115" y="126"/>
                    </a:lnTo>
                    <a:close/>
                    <a:moveTo>
                      <a:pt x="169" y="169"/>
                    </a:moveTo>
                    <a:lnTo>
                      <a:pt x="0" y="169"/>
                    </a:lnTo>
                    <a:lnTo>
                      <a:pt x="0" y="0"/>
                    </a:lnTo>
                    <a:lnTo>
                      <a:pt x="169" y="0"/>
                    </a:lnTo>
                    <a:lnTo>
                      <a:pt x="169" y="169"/>
                    </a:lnTo>
                    <a:close/>
                    <a:moveTo>
                      <a:pt x="161" y="8"/>
                    </a:moveTo>
                    <a:lnTo>
                      <a:pt x="7" y="8"/>
                    </a:lnTo>
                    <a:lnTo>
                      <a:pt x="7" y="162"/>
                    </a:lnTo>
                    <a:lnTo>
                      <a:pt x="161" y="162"/>
                    </a:lnTo>
                    <a:lnTo>
                      <a:pt x="16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7" name="Freeform 219"/>
              <p:cNvSpPr>
                <a:spLocks noEditPoints="1"/>
              </p:cNvSpPr>
              <p:nvPr userDrawn="1"/>
            </p:nvSpPr>
            <p:spPr bwMode="auto">
              <a:xfrm>
                <a:off x="7400" y="776"/>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8" name="Rectangle 220"/>
              <p:cNvSpPr>
                <a:spLocks noChangeArrowheads="1"/>
              </p:cNvSpPr>
              <p:nvPr userDrawn="1"/>
            </p:nvSpPr>
            <p:spPr bwMode="auto">
              <a:xfrm>
                <a:off x="7400" y="871"/>
                <a:ext cx="170" cy="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9" name="Rectangle 221"/>
              <p:cNvSpPr>
                <a:spLocks noChangeArrowheads="1"/>
              </p:cNvSpPr>
              <p:nvPr userDrawn="1"/>
            </p:nvSpPr>
            <p:spPr bwMode="auto">
              <a:xfrm>
                <a:off x="7400" y="903"/>
                <a:ext cx="170"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0" name="Rectangle 222"/>
              <p:cNvSpPr>
                <a:spLocks noChangeArrowheads="1"/>
              </p:cNvSpPr>
              <p:nvPr userDrawn="1"/>
            </p:nvSpPr>
            <p:spPr bwMode="auto">
              <a:xfrm>
                <a:off x="7400" y="935"/>
                <a:ext cx="170"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1" name="Freeform 223"/>
              <p:cNvSpPr>
                <a:spLocks noEditPoints="1"/>
              </p:cNvSpPr>
              <p:nvPr userDrawn="1"/>
            </p:nvSpPr>
            <p:spPr bwMode="auto">
              <a:xfrm>
                <a:off x="3463" y="1393"/>
                <a:ext cx="763" cy="761"/>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2" name="Freeform 224"/>
              <p:cNvSpPr>
                <a:spLocks/>
              </p:cNvSpPr>
              <p:nvPr userDrawn="1"/>
            </p:nvSpPr>
            <p:spPr bwMode="auto">
              <a:xfrm>
                <a:off x="3559" y="1530"/>
                <a:ext cx="571" cy="505"/>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3" name="Freeform 225"/>
              <p:cNvSpPr>
                <a:spLocks/>
              </p:cNvSpPr>
              <p:nvPr userDrawn="1"/>
            </p:nvSpPr>
            <p:spPr bwMode="auto">
              <a:xfrm>
                <a:off x="879" y="1834"/>
                <a:ext cx="125" cy="97"/>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4" name="Freeform 226"/>
              <p:cNvSpPr>
                <a:spLocks/>
              </p:cNvSpPr>
              <p:nvPr userDrawn="1"/>
            </p:nvSpPr>
            <p:spPr bwMode="auto">
              <a:xfrm>
                <a:off x="862" y="1794"/>
                <a:ext cx="54"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5" name="Freeform 227"/>
              <p:cNvSpPr>
                <a:spLocks/>
              </p:cNvSpPr>
              <p:nvPr userDrawn="1"/>
            </p:nvSpPr>
            <p:spPr bwMode="auto">
              <a:xfrm>
                <a:off x="830" y="1819"/>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6" name="Freeform 228"/>
              <p:cNvSpPr>
                <a:spLocks/>
              </p:cNvSpPr>
              <p:nvPr userDrawn="1"/>
            </p:nvSpPr>
            <p:spPr bwMode="auto">
              <a:xfrm>
                <a:off x="872" y="1761"/>
                <a:ext cx="159" cy="161"/>
              </a:xfrm>
              <a:custGeom>
                <a:avLst/>
                <a:gdLst>
                  <a:gd name="T0" fmla="*/ 78 w 94"/>
                  <a:gd name="T1" fmla="*/ 95 h 95"/>
                  <a:gd name="T2" fmla="*/ 75 w 94"/>
                  <a:gd name="T3" fmla="*/ 92 h 95"/>
                  <a:gd name="T4" fmla="*/ 85 w 94"/>
                  <a:gd name="T5" fmla="*/ 74 h 95"/>
                  <a:gd name="T6" fmla="*/ 81 w 94"/>
                  <a:gd name="T7" fmla="*/ 35 h 95"/>
                  <a:gd name="T8" fmla="*/ 51 w 94"/>
                  <a:gd name="T9" fmla="*/ 10 h 95"/>
                  <a:gd name="T10" fmla="*/ 3 w 94"/>
                  <a:gd name="T11" fmla="*/ 19 h 95"/>
                  <a:gd name="T12" fmla="*/ 0 w 94"/>
                  <a:gd name="T13" fmla="*/ 16 h 95"/>
                  <a:gd name="T14" fmla="*/ 52 w 94"/>
                  <a:gd name="T15" fmla="*/ 5 h 95"/>
                  <a:gd name="T16" fmla="*/ 85 w 94"/>
                  <a:gd name="T17" fmla="*/ 33 h 95"/>
                  <a:gd name="T18" fmla="*/ 89 w 94"/>
                  <a:gd name="T19" fmla="*/ 75 h 95"/>
                  <a:gd name="T20" fmla="*/ 78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8" y="95"/>
                    </a:moveTo>
                    <a:cubicBezTo>
                      <a:pt x="75" y="92"/>
                      <a:pt x="75" y="92"/>
                      <a:pt x="75" y="92"/>
                    </a:cubicBezTo>
                    <a:cubicBezTo>
                      <a:pt x="79" y="86"/>
                      <a:pt x="83" y="80"/>
                      <a:pt x="85" y="74"/>
                    </a:cubicBezTo>
                    <a:cubicBezTo>
                      <a:pt x="89" y="61"/>
                      <a:pt x="87" y="47"/>
                      <a:pt x="81" y="35"/>
                    </a:cubicBezTo>
                    <a:cubicBezTo>
                      <a:pt x="75" y="23"/>
                      <a:pt x="64" y="14"/>
                      <a:pt x="51" y="10"/>
                    </a:cubicBezTo>
                    <a:cubicBezTo>
                      <a:pt x="34" y="5"/>
                      <a:pt x="16" y="8"/>
                      <a:pt x="3" y="19"/>
                    </a:cubicBezTo>
                    <a:cubicBezTo>
                      <a:pt x="0" y="16"/>
                      <a:pt x="0" y="16"/>
                      <a:pt x="0" y="16"/>
                    </a:cubicBezTo>
                    <a:cubicBezTo>
                      <a:pt x="15" y="3"/>
                      <a:pt x="34" y="0"/>
                      <a:pt x="52" y="5"/>
                    </a:cubicBezTo>
                    <a:cubicBezTo>
                      <a:pt x="67" y="10"/>
                      <a:pt x="78" y="19"/>
                      <a:pt x="85" y="33"/>
                    </a:cubicBezTo>
                    <a:cubicBezTo>
                      <a:pt x="92" y="46"/>
                      <a:pt x="94" y="61"/>
                      <a:pt x="89" y="75"/>
                    </a:cubicBezTo>
                    <a:cubicBezTo>
                      <a:pt x="87" y="82"/>
                      <a:pt x="83" y="89"/>
                      <a:pt x="78"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7" name="Freeform 229"/>
              <p:cNvSpPr>
                <a:spLocks/>
              </p:cNvSpPr>
              <p:nvPr userDrawn="1"/>
            </p:nvSpPr>
            <p:spPr bwMode="auto">
              <a:xfrm>
                <a:off x="1328" y="776"/>
                <a:ext cx="343" cy="76"/>
              </a:xfrm>
              <a:custGeom>
                <a:avLst/>
                <a:gdLst>
                  <a:gd name="T0" fmla="*/ 0 w 343"/>
                  <a:gd name="T1" fmla="*/ 76 h 76"/>
                  <a:gd name="T2" fmla="*/ 0 w 343"/>
                  <a:gd name="T3" fmla="*/ 68 h 76"/>
                  <a:gd name="T4" fmla="*/ 341 w 343"/>
                  <a:gd name="T5" fmla="*/ 0 h 76"/>
                  <a:gd name="T6" fmla="*/ 343 w 343"/>
                  <a:gd name="T7" fmla="*/ 8 h 76"/>
                  <a:gd name="T8" fmla="*/ 0 w 343"/>
                  <a:gd name="T9" fmla="*/ 76 h 76"/>
                </a:gdLst>
                <a:ahLst/>
                <a:cxnLst>
                  <a:cxn ang="0">
                    <a:pos x="T0" y="T1"/>
                  </a:cxn>
                  <a:cxn ang="0">
                    <a:pos x="T2" y="T3"/>
                  </a:cxn>
                  <a:cxn ang="0">
                    <a:pos x="T4" y="T5"/>
                  </a:cxn>
                  <a:cxn ang="0">
                    <a:pos x="T6" y="T7"/>
                  </a:cxn>
                  <a:cxn ang="0">
                    <a:pos x="T8" y="T9"/>
                  </a:cxn>
                </a:cxnLst>
                <a:rect l="0" t="0" r="r" b="b"/>
                <a:pathLst>
                  <a:path w="343" h="76">
                    <a:moveTo>
                      <a:pt x="0" y="76"/>
                    </a:moveTo>
                    <a:lnTo>
                      <a:pt x="0" y="68"/>
                    </a:lnTo>
                    <a:lnTo>
                      <a:pt x="341" y="0"/>
                    </a:lnTo>
                    <a:lnTo>
                      <a:pt x="343" y="8"/>
                    </a:lnTo>
                    <a:lnTo>
                      <a:pt x="0"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8" name="Freeform 230"/>
              <p:cNvSpPr>
                <a:spLocks/>
              </p:cNvSpPr>
              <p:nvPr userDrawn="1"/>
            </p:nvSpPr>
            <p:spPr bwMode="auto">
              <a:xfrm>
                <a:off x="1278" y="842"/>
                <a:ext cx="133" cy="83"/>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9" name="Freeform 231"/>
              <p:cNvSpPr>
                <a:spLocks/>
              </p:cNvSpPr>
              <p:nvPr userDrawn="1"/>
            </p:nvSpPr>
            <p:spPr bwMode="auto">
              <a:xfrm>
                <a:off x="1269" y="784"/>
                <a:ext cx="68" cy="76"/>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0" name="Freeform 232"/>
              <p:cNvSpPr>
                <a:spLocks/>
              </p:cNvSpPr>
              <p:nvPr userDrawn="1"/>
            </p:nvSpPr>
            <p:spPr bwMode="auto">
              <a:xfrm>
                <a:off x="1237" y="796"/>
                <a:ext cx="41" cy="124"/>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1" name="Freeform 233"/>
              <p:cNvSpPr>
                <a:spLocks/>
              </p:cNvSpPr>
              <p:nvPr userDrawn="1"/>
            </p:nvSpPr>
            <p:spPr bwMode="auto">
              <a:xfrm>
                <a:off x="1296" y="756"/>
                <a:ext cx="142" cy="172"/>
              </a:xfrm>
              <a:custGeom>
                <a:avLst/>
                <a:gdLst>
                  <a:gd name="T0" fmla="*/ 60 w 84"/>
                  <a:gd name="T1" fmla="*/ 102 h 102"/>
                  <a:gd name="T2" fmla="*/ 57 w 84"/>
                  <a:gd name="T3" fmla="*/ 98 h 102"/>
                  <a:gd name="T4" fmla="*/ 71 w 84"/>
                  <a:gd name="T5" fmla="*/ 83 h 102"/>
                  <a:gd name="T6" fmla="*/ 75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0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0" y="102"/>
                    </a:moveTo>
                    <a:cubicBezTo>
                      <a:pt x="57" y="98"/>
                      <a:pt x="57" y="98"/>
                      <a:pt x="57" y="98"/>
                    </a:cubicBezTo>
                    <a:cubicBezTo>
                      <a:pt x="63" y="94"/>
                      <a:pt x="67" y="89"/>
                      <a:pt x="71" y="83"/>
                    </a:cubicBezTo>
                    <a:cubicBezTo>
                      <a:pt x="77" y="71"/>
                      <a:pt x="79" y="57"/>
                      <a:pt x="75" y="44"/>
                    </a:cubicBezTo>
                    <a:cubicBezTo>
                      <a:pt x="71" y="31"/>
                      <a:pt x="63" y="20"/>
                      <a:pt x="51" y="13"/>
                    </a:cubicBezTo>
                    <a:cubicBezTo>
                      <a:pt x="35" y="5"/>
                      <a:pt x="17" y="5"/>
                      <a:pt x="2" y="13"/>
                    </a:cubicBezTo>
                    <a:cubicBezTo>
                      <a:pt x="0" y="9"/>
                      <a:pt x="0" y="9"/>
                      <a:pt x="0" y="9"/>
                    </a:cubicBezTo>
                    <a:cubicBezTo>
                      <a:pt x="16" y="0"/>
                      <a:pt x="36" y="0"/>
                      <a:pt x="53" y="9"/>
                    </a:cubicBezTo>
                    <a:cubicBezTo>
                      <a:pt x="66" y="16"/>
                      <a:pt x="75" y="28"/>
                      <a:pt x="80" y="43"/>
                    </a:cubicBezTo>
                    <a:cubicBezTo>
                      <a:pt x="84" y="57"/>
                      <a:pt x="82" y="72"/>
                      <a:pt x="75" y="85"/>
                    </a:cubicBezTo>
                    <a:cubicBezTo>
                      <a:pt x="71" y="92"/>
                      <a:pt x="66" y="97"/>
                      <a:pt x="60"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2" name="Freeform 234"/>
              <p:cNvSpPr>
                <a:spLocks/>
              </p:cNvSpPr>
              <p:nvPr userDrawn="1"/>
            </p:nvSpPr>
            <p:spPr bwMode="auto">
              <a:xfrm>
                <a:off x="568" y="2909"/>
                <a:ext cx="232" cy="284"/>
              </a:xfrm>
              <a:custGeom>
                <a:avLst/>
                <a:gdLst>
                  <a:gd name="T0" fmla="*/ 227 w 232"/>
                  <a:gd name="T1" fmla="*/ 284 h 284"/>
                  <a:gd name="T2" fmla="*/ 0 w 232"/>
                  <a:gd name="T3" fmla="*/ 5 h 284"/>
                  <a:gd name="T4" fmla="*/ 7 w 232"/>
                  <a:gd name="T5" fmla="*/ 0 h 284"/>
                  <a:gd name="T6" fmla="*/ 232 w 232"/>
                  <a:gd name="T7" fmla="*/ 279 h 284"/>
                  <a:gd name="T8" fmla="*/ 227 w 232"/>
                  <a:gd name="T9" fmla="*/ 284 h 284"/>
                </a:gdLst>
                <a:ahLst/>
                <a:cxnLst>
                  <a:cxn ang="0">
                    <a:pos x="T0" y="T1"/>
                  </a:cxn>
                  <a:cxn ang="0">
                    <a:pos x="T2" y="T3"/>
                  </a:cxn>
                  <a:cxn ang="0">
                    <a:pos x="T4" y="T5"/>
                  </a:cxn>
                  <a:cxn ang="0">
                    <a:pos x="T6" y="T7"/>
                  </a:cxn>
                  <a:cxn ang="0">
                    <a:pos x="T8" y="T9"/>
                  </a:cxn>
                </a:cxnLst>
                <a:rect l="0" t="0" r="r" b="b"/>
                <a:pathLst>
                  <a:path w="232" h="284">
                    <a:moveTo>
                      <a:pt x="227" y="284"/>
                    </a:moveTo>
                    <a:lnTo>
                      <a:pt x="0" y="5"/>
                    </a:lnTo>
                    <a:lnTo>
                      <a:pt x="7" y="0"/>
                    </a:lnTo>
                    <a:lnTo>
                      <a:pt x="232" y="279"/>
                    </a:lnTo>
                    <a:lnTo>
                      <a:pt x="227" y="2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3" name="Freeform 235"/>
              <p:cNvSpPr>
                <a:spLocks/>
              </p:cNvSpPr>
              <p:nvPr userDrawn="1"/>
            </p:nvSpPr>
            <p:spPr bwMode="auto">
              <a:xfrm>
                <a:off x="308" y="2913"/>
                <a:ext cx="257" cy="169"/>
              </a:xfrm>
              <a:custGeom>
                <a:avLst/>
                <a:gdLst>
                  <a:gd name="T0" fmla="*/ 5 w 257"/>
                  <a:gd name="T1" fmla="*/ 169 h 169"/>
                  <a:gd name="T2" fmla="*/ 0 w 257"/>
                  <a:gd name="T3" fmla="*/ 162 h 169"/>
                  <a:gd name="T4" fmla="*/ 252 w 257"/>
                  <a:gd name="T5" fmla="*/ 0 h 169"/>
                  <a:gd name="T6" fmla="*/ 257 w 257"/>
                  <a:gd name="T7" fmla="*/ 6 h 169"/>
                  <a:gd name="T8" fmla="*/ 5 w 257"/>
                  <a:gd name="T9" fmla="*/ 169 h 169"/>
                </a:gdLst>
                <a:ahLst/>
                <a:cxnLst>
                  <a:cxn ang="0">
                    <a:pos x="T0" y="T1"/>
                  </a:cxn>
                  <a:cxn ang="0">
                    <a:pos x="T2" y="T3"/>
                  </a:cxn>
                  <a:cxn ang="0">
                    <a:pos x="T4" y="T5"/>
                  </a:cxn>
                  <a:cxn ang="0">
                    <a:pos x="T6" y="T7"/>
                  </a:cxn>
                  <a:cxn ang="0">
                    <a:pos x="T8" y="T9"/>
                  </a:cxn>
                </a:cxnLst>
                <a:rect l="0" t="0" r="r" b="b"/>
                <a:pathLst>
                  <a:path w="257" h="169">
                    <a:moveTo>
                      <a:pt x="5" y="169"/>
                    </a:moveTo>
                    <a:lnTo>
                      <a:pt x="0" y="162"/>
                    </a:lnTo>
                    <a:lnTo>
                      <a:pt x="252" y="0"/>
                    </a:lnTo>
                    <a:lnTo>
                      <a:pt x="257" y="6"/>
                    </a:lnTo>
                    <a:lnTo>
                      <a:pt x="5"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4" name="Freeform 236"/>
              <p:cNvSpPr>
                <a:spLocks/>
              </p:cNvSpPr>
              <p:nvPr userDrawn="1"/>
            </p:nvSpPr>
            <p:spPr bwMode="auto">
              <a:xfrm>
                <a:off x="496" y="288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5" name="Freeform 237"/>
              <p:cNvSpPr>
                <a:spLocks/>
              </p:cNvSpPr>
              <p:nvPr userDrawn="1"/>
            </p:nvSpPr>
            <p:spPr bwMode="auto">
              <a:xfrm>
                <a:off x="524" y="2850"/>
                <a:ext cx="100" cy="36"/>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6" name="Freeform 238"/>
              <p:cNvSpPr>
                <a:spLocks/>
              </p:cNvSpPr>
              <p:nvPr userDrawn="1"/>
            </p:nvSpPr>
            <p:spPr bwMode="auto">
              <a:xfrm>
                <a:off x="475" y="2826"/>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7" name="Freeform 239"/>
              <p:cNvSpPr>
                <a:spLocks/>
              </p:cNvSpPr>
              <p:nvPr userDrawn="1"/>
            </p:nvSpPr>
            <p:spPr bwMode="auto">
              <a:xfrm>
                <a:off x="533" y="2840"/>
                <a:ext cx="128" cy="176"/>
              </a:xfrm>
              <a:custGeom>
                <a:avLst/>
                <a:gdLst>
                  <a:gd name="T0" fmla="*/ 20 w 76"/>
                  <a:gd name="T1" fmla="*/ 104 h 104"/>
                  <a:gd name="T2" fmla="*/ 0 w 76"/>
                  <a:gd name="T3" fmla="*/ 100 h 104"/>
                  <a:gd name="T4" fmla="*/ 1 w 76"/>
                  <a:gd name="T5" fmla="*/ 95 h 104"/>
                  <a:gd name="T6" fmla="*/ 21 w 76"/>
                  <a:gd name="T7" fmla="*/ 99 h 104"/>
                  <a:gd name="T8" fmla="*/ 57 w 76"/>
                  <a:gd name="T9" fmla="*/ 83 h 104"/>
                  <a:gd name="T10" fmla="*/ 71 w 76"/>
                  <a:gd name="T11" fmla="*/ 46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2"/>
                      <a:pt x="0" y="100"/>
                    </a:cubicBezTo>
                    <a:cubicBezTo>
                      <a:pt x="1" y="95"/>
                      <a:pt x="1" y="95"/>
                      <a:pt x="1" y="95"/>
                    </a:cubicBezTo>
                    <a:cubicBezTo>
                      <a:pt x="8" y="98"/>
                      <a:pt x="14" y="99"/>
                      <a:pt x="21" y="99"/>
                    </a:cubicBezTo>
                    <a:cubicBezTo>
                      <a:pt x="35" y="98"/>
                      <a:pt x="48" y="93"/>
                      <a:pt x="57" y="83"/>
                    </a:cubicBezTo>
                    <a:cubicBezTo>
                      <a:pt x="66" y="73"/>
                      <a:pt x="71" y="60"/>
                      <a:pt x="71" y="46"/>
                    </a:cubicBezTo>
                    <a:cubicBezTo>
                      <a:pt x="70" y="29"/>
                      <a:pt x="61" y="13"/>
                      <a:pt x="47" y="4"/>
                    </a:cubicBezTo>
                    <a:cubicBezTo>
                      <a:pt x="49" y="0"/>
                      <a:pt x="49" y="0"/>
                      <a:pt x="49" y="0"/>
                    </a:cubicBezTo>
                    <a:cubicBezTo>
                      <a:pt x="65" y="10"/>
                      <a:pt x="75" y="27"/>
                      <a:pt x="76" y="46"/>
                    </a:cubicBezTo>
                    <a:cubicBezTo>
                      <a:pt x="76" y="61"/>
                      <a:pt x="71" y="75"/>
                      <a:pt x="61" y="86"/>
                    </a:cubicBezTo>
                    <a:cubicBezTo>
                      <a:pt x="50" y="97"/>
                      <a:pt x="36" y="103"/>
                      <a:pt x="22" y="104"/>
                    </a:cubicBezTo>
                    <a:cubicBezTo>
                      <a:pt x="21" y="104"/>
                      <a:pt x="20" y="104"/>
                      <a:pt x="20"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8" name="Freeform 240"/>
              <p:cNvSpPr>
                <a:spLocks/>
              </p:cNvSpPr>
              <p:nvPr userDrawn="1"/>
            </p:nvSpPr>
            <p:spPr bwMode="auto">
              <a:xfrm>
                <a:off x="7807" y="1931"/>
                <a:ext cx="300" cy="240"/>
              </a:xfrm>
              <a:custGeom>
                <a:avLst/>
                <a:gdLst>
                  <a:gd name="T0" fmla="*/ 295 w 300"/>
                  <a:gd name="T1" fmla="*/ 240 h 240"/>
                  <a:gd name="T2" fmla="*/ 0 w 300"/>
                  <a:gd name="T3" fmla="*/ 6 h 240"/>
                  <a:gd name="T4" fmla="*/ 5 w 300"/>
                  <a:gd name="T5" fmla="*/ 0 h 240"/>
                  <a:gd name="T6" fmla="*/ 300 w 300"/>
                  <a:gd name="T7" fmla="*/ 235 h 240"/>
                  <a:gd name="T8" fmla="*/ 295 w 300"/>
                  <a:gd name="T9" fmla="*/ 240 h 240"/>
                </a:gdLst>
                <a:ahLst/>
                <a:cxnLst>
                  <a:cxn ang="0">
                    <a:pos x="T0" y="T1"/>
                  </a:cxn>
                  <a:cxn ang="0">
                    <a:pos x="T2" y="T3"/>
                  </a:cxn>
                  <a:cxn ang="0">
                    <a:pos x="T4" y="T5"/>
                  </a:cxn>
                  <a:cxn ang="0">
                    <a:pos x="T6" y="T7"/>
                  </a:cxn>
                  <a:cxn ang="0">
                    <a:pos x="T8" y="T9"/>
                  </a:cxn>
                </a:cxnLst>
                <a:rect l="0" t="0" r="r" b="b"/>
                <a:pathLst>
                  <a:path w="300" h="240">
                    <a:moveTo>
                      <a:pt x="295" y="240"/>
                    </a:moveTo>
                    <a:lnTo>
                      <a:pt x="0" y="6"/>
                    </a:lnTo>
                    <a:lnTo>
                      <a:pt x="5" y="0"/>
                    </a:lnTo>
                    <a:lnTo>
                      <a:pt x="300" y="235"/>
                    </a:lnTo>
                    <a:lnTo>
                      <a:pt x="295" y="2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9" name="Freeform 241"/>
              <p:cNvSpPr>
                <a:spLocks/>
              </p:cNvSpPr>
              <p:nvPr userDrawn="1"/>
            </p:nvSpPr>
            <p:spPr bwMode="auto">
              <a:xfrm>
                <a:off x="8041" y="2147"/>
                <a:ext cx="125" cy="96"/>
              </a:xfrm>
              <a:custGeom>
                <a:avLst/>
                <a:gdLst>
                  <a:gd name="T0" fmla="*/ 31 w 74"/>
                  <a:gd name="T1" fmla="*/ 57 h 57"/>
                  <a:gd name="T2" fmla="*/ 19 w 74"/>
                  <a:gd name="T3" fmla="*/ 55 h 57"/>
                  <a:gd name="T4" fmla="*/ 0 w 74"/>
                  <a:gd name="T5" fmla="*/ 42 h 57"/>
                  <a:gd name="T6" fmla="*/ 2 w 74"/>
                  <a:gd name="T7" fmla="*/ 41 h 57"/>
                  <a:gd name="T8" fmla="*/ 20 w 74"/>
                  <a:gd name="T9" fmla="*/ 52 h 57"/>
                  <a:gd name="T10" fmla="*/ 49 w 74"/>
                  <a:gd name="T11" fmla="*/ 50 h 57"/>
                  <a:gd name="T12" fmla="*/ 68 w 74"/>
                  <a:gd name="T13" fmla="*/ 27 h 57"/>
                  <a:gd name="T14" fmla="*/ 67 w 74"/>
                  <a:gd name="T15" fmla="*/ 1 h 57"/>
                  <a:gd name="T16" fmla="*/ 69 w 74"/>
                  <a:gd name="T17" fmla="*/ 0 h 57"/>
                  <a:gd name="T18" fmla="*/ 71 w 74"/>
                  <a:gd name="T19" fmla="*/ 28 h 57"/>
                  <a:gd name="T20" fmla="*/ 51 w 74"/>
                  <a:gd name="T21" fmla="*/ 52 h 57"/>
                  <a:gd name="T22" fmla="*/ 31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30" y="55"/>
                      <a:pt x="40" y="54"/>
                      <a:pt x="49" y="50"/>
                    </a:cubicBezTo>
                    <a:cubicBezTo>
                      <a:pt x="58" y="45"/>
                      <a:pt x="65" y="37"/>
                      <a:pt x="68" y="27"/>
                    </a:cubicBezTo>
                    <a:cubicBezTo>
                      <a:pt x="71" y="19"/>
                      <a:pt x="70" y="9"/>
                      <a:pt x="67" y="1"/>
                    </a:cubicBezTo>
                    <a:cubicBezTo>
                      <a:pt x="69" y="0"/>
                      <a:pt x="69" y="0"/>
                      <a:pt x="69" y="0"/>
                    </a:cubicBezTo>
                    <a:cubicBezTo>
                      <a:pt x="73" y="9"/>
                      <a:pt x="74" y="19"/>
                      <a:pt x="71" y="28"/>
                    </a:cubicBezTo>
                    <a:cubicBezTo>
                      <a:pt x="67" y="38"/>
                      <a:pt x="60" y="47"/>
                      <a:pt x="51" y="52"/>
                    </a:cubicBezTo>
                    <a:cubicBezTo>
                      <a:pt x="45" y="55"/>
                      <a:pt x="38" y="57"/>
                      <a:pt x="31"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0" name="Freeform 242"/>
              <p:cNvSpPr>
                <a:spLocks/>
              </p:cNvSpPr>
              <p:nvPr userDrawn="1"/>
            </p:nvSpPr>
            <p:spPr bwMode="auto">
              <a:xfrm>
                <a:off x="8023" y="2106"/>
                <a:ext cx="56" cy="88"/>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1" name="Freeform 243"/>
              <p:cNvSpPr>
                <a:spLocks/>
              </p:cNvSpPr>
              <p:nvPr userDrawn="1"/>
            </p:nvSpPr>
            <p:spPr bwMode="auto">
              <a:xfrm>
                <a:off x="7992" y="2132"/>
                <a:ext cx="54"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2" name="Freeform 244"/>
              <p:cNvSpPr>
                <a:spLocks/>
              </p:cNvSpPr>
              <p:nvPr userDrawn="1"/>
            </p:nvSpPr>
            <p:spPr bwMode="auto">
              <a:xfrm>
                <a:off x="8035" y="2073"/>
                <a:ext cx="165" cy="160"/>
              </a:xfrm>
              <a:custGeom>
                <a:avLst/>
                <a:gdLst>
                  <a:gd name="T0" fmla="*/ 78 w 98"/>
                  <a:gd name="T1" fmla="*/ 95 h 95"/>
                  <a:gd name="T2" fmla="*/ 75 w 98"/>
                  <a:gd name="T3" fmla="*/ 92 h 95"/>
                  <a:gd name="T4" fmla="*/ 84 w 98"/>
                  <a:gd name="T5" fmla="*/ 74 h 95"/>
                  <a:gd name="T6" fmla="*/ 51 w 98"/>
                  <a:gd name="T7" fmla="*/ 11 h 95"/>
                  <a:gd name="T8" fmla="*/ 3 w 98"/>
                  <a:gd name="T9" fmla="*/ 20 h 95"/>
                  <a:gd name="T10" fmla="*/ 0 w 98"/>
                  <a:gd name="T11" fmla="*/ 16 h 95"/>
                  <a:gd name="T12" fmla="*/ 52 w 98"/>
                  <a:gd name="T13" fmla="*/ 6 h 95"/>
                  <a:gd name="T14" fmla="*/ 89 w 98"/>
                  <a:gd name="T15" fmla="*/ 76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7"/>
                      <a:pt x="82" y="81"/>
                      <a:pt x="84" y="74"/>
                    </a:cubicBezTo>
                    <a:cubicBezTo>
                      <a:pt x="93" y="48"/>
                      <a:pt x="78" y="19"/>
                      <a:pt x="51" y="11"/>
                    </a:cubicBezTo>
                    <a:cubicBezTo>
                      <a:pt x="34" y="5"/>
                      <a:pt x="16" y="9"/>
                      <a:pt x="3" y="20"/>
                    </a:cubicBezTo>
                    <a:cubicBezTo>
                      <a:pt x="0" y="16"/>
                      <a:pt x="0" y="16"/>
                      <a:pt x="0" y="16"/>
                    </a:cubicBezTo>
                    <a:cubicBezTo>
                      <a:pt x="14" y="4"/>
                      <a:pt x="34" y="0"/>
                      <a:pt x="52" y="6"/>
                    </a:cubicBezTo>
                    <a:cubicBezTo>
                      <a:pt x="81" y="15"/>
                      <a:pt x="98" y="46"/>
                      <a:pt x="89" y="76"/>
                    </a:cubicBezTo>
                    <a:cubicBezTo>
                      <a:pt x="87" y="83"/>
                      <a:pt x="83" y="90"/>
                      <a:pt x="78"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3" name="Freeform 245"/>
              <p:cNvSpPr>
                <a:spLocks/>
              </p:cNvSpPr>
              <p:nvPr userDrawn="1"/>
            </p:nvSpPr>
            <p:spPr bwMode="auto">
              <a:xfrm>
                <a:off x="3887" y="590"/>
                <a:ext cx="133" cy="735"/>
              </a:xfrm>
              <a:custGeom>
                <a:avLst/>
                <a:gdLst>
                  <a:gd name="T0" fmla="*/ 8 w 133"/>
                  <a:gd name="T1" fmla="*/ 735 h 735"/>
                  <a:gd name="T2" fmla="*/ 0 w 133"/>
                  <a:gd name="T3" fmla="*/ 735 h 735"/>
                  <a:gd name="T4" fmla="*/ 127 w 133"/>
                  <a:gd name="T5" fmla="*/ 0 h 735"/>
                  <a:gd name="T6" fmla="*/ 133 w 133"/>
                  <a:gd name="T7" fmla="*/ 2 h 735"/>
                  <a:gd name="T8" fmla="*/ 8 w 133"/>
                  <a:gd name="T9" fmla="*/ 735 h 735"/>
                </a:gdLst>
                <a:ahLst/>
                <a:cxnLst>
                  <a:cxn ang="0">
                    <a:pos x="T0" y="T1"/>
                  </a:cxn>
                  <a:cxn ang="0">
                    <a:pos x="T2" y="T3"/>
                  </a:cxn>
                  <a:cxn ang="0">
                    <a:pos x="T4" y="T5"/>
                  </a:cxn>
                  <a:cxn ang="0">
                    <a:pos x="T6" y="T7"/>
                  </a:cxn>
                  <a:cxn ang="0">
                    <a:pos x="T8" y="T9"/>
                  </a:cxn>
                </a:cxnLst>
                <a:rect l="0" t="0" r="r" b="b"/>
                <a:pathLst>
                  <a:path w="133" h="735">
                    <a:moveTo>
                      <a:pt x="8" y="735"/>
                    </a:moveTo>
                    <a:lnTo>
                      <a:pt x="0" y="735"/>
                    </a:lnTo>
                    <a:lnTo>
                      <a:pt x="127" y="0"/>
                    </a:lnTo>
                    <a:lnTo>
                      <a:pt x="133" y="2"/>
                    </a:lnTo>
                    <a:lnTo>
                      <a:pt x="8" y="7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4" name="Freeform 246"/>
              <p:cNvSpPr>
                <a:spLocks/>
              </p:cNvSpPr>
              <p:nvPr userDrawn="1"/>
            </p:nvSpPr>
            <p:spPr bwMode="auto">
              <a:xfrm>
                <a:off x="3630" y="999"/>
                <a:ext cx="117" cy="342"/>
              </a:xfrm>
              <a:custGeom>
                <a:avLst/>
                <a:gdLst>
                  <a:gd name="T0" fmla="*/ 108 w 117"/>
                  <a:gd name="T1" fmla="*/ 342 h 342"/>
                  <a:gd name="T2" fmla="*/ 0 w 117"/>
                  <a:gd name="T3" fmla="*/ 3 h 342"/>
                  <a:gd name="T4" fmla="*/ 9 w 117"/>
                  <a:gd name="T5" fmla="*/ 0 h 342"/>
                  <a:gd name="T6" fmla="*/ 117 w 117"/>
                  <a:gd name="T7" fmla="*/ 338 h 342"/>
                  <a:gd name="T8" fmla="*/ 108 w 117"/>
                  <a:gd name="T9" fmla="*/ 342 h 342"/>
                </a:gdLst>
                <a:ahLst/>
                <a:cxnLst>
                  <a:cxn ang="0">
                    <a:pos x="T0" y="T1"/>
                  </a:cxn>
                  <a:cxn ang="0">
                    <a:pos x="T2" y="T3"/>
                  </a:cxn>
                  <a:cxn ang="0">
                    <a:pos x="T4" y="T5"/>
                  </a:cxn>
                  <a:cxn ang="0">
                    <a:pos x="T6" y="T7"/>
                  </a:cxn>
                  <a:cxn ang="0">
                    <a:pos x="T8" y="T9"/>
                  </a:cxn>
                </a:cxnLst>
                <a:rect l="0" t="0" r="r" b="b"/>
                <a:pathLst>
                  <a:path w="117" h="342">
                    <a:moveTo>
                      <a:pt x="108" y="342"/>
                    </a:moveTo>
                    <a:lnTo>
                      <a:pt x="0" y="3"/>
                    </a:lnTo>
                    <a:lnTo>
                      <a:pt x="9" y="0"/>
                    </a:lnTo>
                    <a:lnTo>
                      <a:pt x="117" y="338"/>
                    </a:lnTo>
                    <a:lnTo>
                      <a:pt x="108" y="3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5" name="Freeform 247"/>
              <p:cNvSpPr>
                <a:spLocks/>
              </p:cNvSpPr>
              <p:nvPr userDrawn="1"/>
            </p:nvSpPr>
            <p:spPr bwMode="auto">
              <a:xfrm>
                <a:off x="3752" y="2280"/>
                <a:ext cx="25" cy="217"/>
              </a:xfrm>
              <a:custGeom>
                <a:avLst/>
                <a:gdLst>
                  <a:gd name="T0" fmla="*/ 8 w 25"/>
                  <a:gd name="T1" fmla="*/ 217 h 217"/>
                  <a:gd name="T2" fmla="*/ 0 w 25"/>
                  <a:gd name="T3" fmla="*/ 217 h 217"/>
                  <a:gd name="T4" fmla="*/ 18 w 25"/>
                  <a:gd name="T5" fmla="*/ 0 h 217"/>
                  <a:gd name="T6" fmla="*/ 25 w 25"/>
                  <a:gd name="T7" fmla="*/ 0 h 217"/>
                  <a:gd name="T8" fmla="*/ 8 w 25"/>
                  <a:gd name="T9" fmla="*/ 217 h 217"/>
                </a:gdLst>
                <a:ahLst/>
                <a:cxnLst>
                  <a:cxn ang="0">
                    <a:pos x="T0" y="T1"/>
                  </a:cxn>
                  <a:cxn ang="0">
                    <a:pos x="T2" y="T3"/>
                  </a:cxn>
                  <a:cxn ang="0">
                    <a:pos x="T4" y="T5"/>
                  </a:cxn>
                  <a:cxn ang="0">
                    <a:pos x="T6" y="T7"/>
                  </a:cxn>
                  <a:cxn ang="0">
                    <a:pos x="T8" y="T9"/>
                  </a:cxn>
                </a:cxnLst>
                <a:rect l="0" t="0" r="r" b="b"/>
                <a:pathLst>
                  <a:path w="25" h="217">
                    <a:moveTo>
                      <a:pt x="8" y="217"/>
                    </a:moveTo>
                    <a:lnTo>
                      <a:pt x="0" y="217"/>
                    </a:lnTo>
                    <a:lnTo>
                      <a:pt x="18" y="0"/>
                    </a:lnTo>
                    <a:lnTo>
                      <a:pt x="25" y="0"/>
                    </a:lnTo>
                    <a:lnTo>
                      <a:pt x="8"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6" name="Freeform 248"/>
              <p:cNvSpPr>
                <a:spLocks/>
              </p:cNvSpPr>
              <p:nvPr userDrawn="1"/>
            </p:nvSpPr>
            <p:spPr bwMode="auto">
              <a:xfrm>
                <a:off x="6248" y="429"/>
                <a:ext cx="442" cy="186"/>
              </a:xfrm>
              <a:custGeom>
                <a:avLst/>
                <a:gdLst>
                  <a:gd name="T0" fmla="*/ 439 w 442"/>
                  <a:gd name="T1" fmla="*/ 186 h 186"/>
                  <a:gd name="T2" fmla="*/ 0 w 442"/>
                  <a:gd name="T3" fmla="*/ 7 h 186"/>
                  <a:gd name="T4" fmla="*/ 3 w 442"/>
                  <a:gd name="T5" fmla="*/ 0 h 186"/>
                  <a:gd name="T6" fmla="*/ 442 w 442"/>
                  <a:gd name="T7" fmla="*/ 180 h 186"/>
                  <a:gd name="T8" fmla="*/ 439 w 442"/>
                  <a:gd name="T9" fmla="*/ 186 h 186"/>
                </a:gdLst>
                <a:ahLst/>
                <a:cxnLst>
                  <a:cxn ang="0">
                    <a:pos x="T0" y="T1"/>
                  </a:cxn>
                  <a:cxn ang="0">
                    <a:pos x="T2" y="T3"/>
                  </a:cxn>
                  <a:cxn ang="0">
                    <a:pos x="T4" y="T5"/>
                  </a:cxn>
                  <a:cxn ang="0">
                    <a:pos x="T6" y="T7"/>
                  </a:cxn>
                  <a:cxn ang="0">
                    <a:pos x="T8" y="T9"/>
                  </a:cxn>
                </a:cxnLst>
                <a:rect l="0" t="0" r="r" b="b"/>
                <a:pathLst>
                  <a:path w="442" h="186">
                    <a:moveTo>
                      <a:pt x="439" y="186"/>
                    </a:moveTo>
                    <a:lnTo>
                      <a:pt x="0" y="7"/>
                    </a:lnTo>
                    <a:lnTo>
                      <a:pt x="3" y="0"/>
                    </a:lnTo>
                    <a:lnTo>
                      <a:pt x="442" y="180"/>
                    </a:lnTo>
                    <a:lnTo>
                      <a:pt x="439" y="1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7" name="Freeform 249"/>
              <p:cNvSpPr>
                <a:spLocks/>
              </p:cNvSpPr>
              <p:nvPr userDrawn="1"/>
            </p:nvSpPr>
            <p:spPr bwMode="auto">
              <a:xfrm>
                <a:off x="6694" y="419"/>
                <a:ext cx="567" cy="203"/>
              </a:xfrm>
              <a:custGeom>
                <a:avLst/>
                <a:gdLst>
                  <a:gd name="T0" fmla="*/ 3 w 567"/>
                  <a:gd name="T1" fmla="*/ 203 h 203"/>
                  <a:gd name="T2" fmla="*/ 0 w 567"/>
                  <a:gd name="T3" fmla="*/ 196 h 203"/>
                  <a:gd name="T4" fmla="*/ 564 w 567"/>
                  <a:gd name="T5" fmla="*/ 0 h 203"/>
                  <a:gd name="T6" fmla="*/ 567 w 567"/>
                  <a:gd name="T7" fmla="*/ 7 h 203"/>
                  <a:gd name="T8" fmla="*/ 3 w 567"/>
                  <a:gd name="T9" fmla="*/ 203 h 203"/>
                </a:gdLst>
                <a:ahLst/>
                <a:cxnLst>
                  <a:cxn ang="0">
                    <a:pos x="T0" y="T1"/>
                  </a:cxn>
                  <a:cxn ang="0">
                    <a:pos x="T2" y="T3"/>
                  </a:cxn>
                  <a:cxn ang="0">
                    <a:pos x="T4" y="T5"/>
                  </a:cxn>
                  <a:cxn ang="0">
                    <a:pos x="T6" y="T7"/>
                  </a:cxn>
                  <a:cxn ang="0">
                    <a:pos x="T8" y="T9"/>
                  </a:cxn>
                </a:cxnLst>
                <a:rect l="0" t="0" r="r" b="b"/>
                <a:pathLst>
                  <a:path w="567" h="203">
                    <a:moveTo>
                      <a:pt x="3" y="203"/>
                    </a:moveTo>
                    <a:lnTo>
                      <a:pt x="0" y="196"/>
                    </a:lnTo>
                    <a:lnTo>
                      <a:pt x="564" y="0"/>
                    </a:lnTo>
                    <a:lnTo>
                      <a:pt x="567" y="7"/>
                    </a:lnTo>
                    <a:lnTo>
                      <a:pt x="3" y="2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8" name="Freeform 250"/>
              <p:cNvSpPr>
                <a:spLocks/>
              </p:cNvSpPr>
              <p:nvPr userDrawn="1"/>
            </p:nvSpPr>
            <p:spPr bwMode="auto">
              <a:xfrm>
                <a:off x="6619" y="582"/>
                <a:ext cx="117"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9" name="Freeform 251"/>
              <p:cNvSpPr>
                <a:spLocks/>
              </p:cNvSpPr>
              <p:nvPr userDrawn="1"/>
            </p:nvSpPr>
            <p:spPr bwMode="auto">
              <a:xfrm>
                <a:off x="6648" y="548"/>
                <a:ext cx="100"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0" name="Freeform 252"/>
              <p:cNvSpPr>
                <a:spLocks/>
              </p:cNvSpPr>
              <p:nvPr userDrawn="1"/>
            </p:nvSpPr>
            <p:spPr bwMode="auto">
              <a:xfrm>
                <a:off x="6599" y="522"/>
                <a:ext cx="103"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1" name="Freeform 253"/>
              <p:cNvSpPr>
                <a:spLocks/>
              </p:cNvSpPr>
              <p:nvPr userDrawn="1"/>
            </p:nvSpPr>
            <p:spPr bwMode="auto">
              <a:xfrm>
                <a:off x="6655" y="538"/>
                <a:ext cx="130"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61 w 77"/>
                  <a:gd name="T19" fmla="*/ 86 h 103"/>
                  <a:gd name="T20" fmla="*/ 22 w 77"/>
                  <a:gd name="T21" fmla="*/ 103 h 103"/>
                  <a:gd name="T22" fmla="*/ 21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61"/>
                      <a:pt x="72" y="75"/>
                      <a:pt x="61" y="86"/>
                    </a:cubicBezTo>
                    <a:cubicBezTo>
                      <a:pt x="51" y="97"/>
                      <a:pt x="37" y="103"/>
                      <a:pt x="22" y="103"/>
                    </a:cubicBezTo>
                    <a:cubicBezTo>
                      <a:pt x="22" y="103"/>
                      <a:pt x="21" y="103"/>
                      <a:pt x="21"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2" name="Freeform 254"/>
              <p:cNvSpPr>
                <a:spLocks noEditPoints="1"/>
              </p:cNvSpPr>
              <p:nvPr userDrawn="1"/>
            </p:nvSpPr>
            <p:spPr bwMode="auto">
              <a:xfrm>
                <a:off x="-136" y="188"/>
                <a:ext cx="149" cy="155"/>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3" name="Oval 255"/>
              <p:cNvSpPr>
                <a:spLocks noChangeArrowheads="1"/>
              </p:cNvSpPr>
              <p:nvPr userDrawn="1"/>
            </p:nvSpPr>
            <p:spPr bwMode="auto">
              <a:xfrm>
                <a:off x="-85" y="267"/>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4" name="Freeform 256"/>
              <p:cNvSpPr>
                <a:spLocks noEditPoints="1"/>
              </p:cNvSpPr>
              <p:nvPr userDrawn="1"/>
            </p:nvSpPr>
            <p:spPr bwMode="auto">
              <a:xfrm>
                <a:off x="3846" y="1177"/>
                <a:ext cx="510" cy="319"/>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5" name="Freeform 257"/>
              <p:cNvSpPr>
                <a:spLocks noEditPoints="1"/>
              </p:cNvSpPr>
              <p:nvPr userDrawn="1"/>
            </p:nvSpPr>
            <p:spPr bwMode="auto">
              <a:xfrm>
                <a:off x="3357" y="1286"/>
                <a:ext cx="976" cy="974"/>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7 w 578"/>
                  <a:gd name="T61" fmla="*/ 273 h 576"/>
                  <a:gd name="T62" fmla="*/ 3 w 578"/>
                  <a:gd name="T63" fmla="*/ 264 h 576"/>
                  <a:gd name="T64" fmla="*/ 576 w 578"/>
                  <a:gd name="T65" fmla="*/ 266 h 576"/>
                  <a:gd name="T66" fmla="*/ 572 w 578"/>
                  <a:gd name="T67" fmla="*/ 241 h 576"/>
                  <a:gd name="T68" fmla="*/ 9 w 578"/>
                  <a:gd name="T69" fmla="*/ 217 h 576"/>
                  <a:gd name="T70" fmla="*/ 570 w 578"/>
                  <a:gd name="T71" fmla="*/ 217 h 576"/>
                  <a:gd name="T72" fmla="*/ 13 w 578"/>
                  <a:gd name="T73" fmla="*/ 209 h 576"/>
                  <a:gd name="T74" fmla="*/ 20 w 578"/>
                  <a:gd name="T75" fmla="*/ 187 h 576"/>
                  <a:gd name="T76" fmla="*/ 546 w 578"/>
                  <a:gd name="T77" fmla="*/ 159 h 576"/>
                  <a:gd name="T78" fmla="*/ 37 w 578"/>
                  <a:gd name="T79" fmla="*/ 152 h 576"/>
                  <a:gd name="T80" fmla="*/ 543 w 578"/>
                  <a:gd name="T81" fmla="*/ 153 h 576"/>
                  <a:gd name="T82" fmla="*/ 529 w 578"/>
                  <a:gd name="T83" fmla="*/ 132 h 576"/>
                  <a:gd name="T84" fmla="*/ 61 w 578"/>
                  <a:gd name="T85" fmla="*/ 111 h 576"/>
                  <a:gd name="T86" fmla="*/ 517 w 578"/>
                  <a:gd name="T87" fmla="*/ 111 h 576"/>
                  <a:gd name="T88" fmla="*/ 68 w 578"/>
                  <a:gd name="T89" fmla="*/ 106 h 576"/>
                  <a:gd name="T90" fmla="*/ 83 w 578"/>
                  <a:gd name="T91" fmla="*/ 88 h 576"/>
                  <a:gd name="T92" fmla="*/ 473 w 578"/>
                  <a:gd name="T93" fmla="*/ 67 h 576"/>
                  <a:gd name="T94" fmla="*/ 113 w 578"/>
                  <a:gd name="T95" fmla="*/ 63 h 576"/>
                  <a:gd name="T96" fmla="*/ 466 w 578"/>
                  <a:gd name="T97" fmla="*/ 63 h 576"/>
                  <a:gd name="T98" fmla="*/ 446 w 578"/>
                  <a:gd name="T99" fmla="*/ 49 h 576"/>
                  <a:gd name="T100" fmla="*/ 152 w 578"/>
                  <a:gd name="T101" fmla="*/ 35 h 576"/>
                  <a:gd name="T102" fmla="*/ 427 w 578"/>
                  <a:gd name="T103" fmla="*/ 35 h 576"/>
                  <a:gd name="T104" fmla="*/ 161 w 578"/>
                  <a:gd name="T105" fmla="*/ 33 h 576"/>
                  <a:gd name="T106" fmla="*/ 181 w 578"/>
                  <a:gd name="T107" fmla="*/ 22 h 576"/>
                  <a:gd name="T108" fmla="*/ 368 w 578"/>
                  <a:gd name="T109" fmla="*/ 12 h 576"/>
                  <a:gd name="T110" fmla="*/ 219 w 578"/>
                  <a:gd name="T111" fmla="*/ 11 h 576"/>
                  <a:gd name="T112" fmla="*/ 360 w 578"/>
                  <a:gd name="T113" fmla="*/ 11 h 576"/>
                  <a:gd name="T114" fmla="*/ 337 w 578"/>
                  <a:gd name="T115" fmla="*/ 6 h 576"/>
                  <a:gd name="T116" fmla="*/ 265 w 578"/>
                  <a:gd name="T117" fmla="*/ 1 h 576"/>
                  <a:gd name="T118" fmla="*/ 314 w 578"/>
                  <a:gd name="T119" fmla="*/ 1 h 576"/>
                  <a:gd name="T120" fmla="*/ 289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4"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7"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4"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8"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39"/>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9"/>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6"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6" name="Freeform 258"/>
              <p:cNvSpPr>
                <a:spLocks/>
              </p:cNvSpPr>
              <p:nvPr userDrawn="1"/>
            </p:nvSpPr>
            <p:spPr bwMode="auto">
              <a:xfrm>
                <a:off x="3311" y="1200"/>
                <a:ext cx="1034" cy="1138"/>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7" name="Freeform 259"/>
              <p:cNvSpPr>
                <a:spLocks/>
              </p:cNvSpPr>
              <p:nvPr userDrawn="1"/>
            </p:nvSpPr>
            <p:spPr bwMode="auto">
              <a:xfrm>
                <a:off x="3433" y="1363"/>
                <a:ext cx="824" cy="821"/>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8" name="Freeform 260"/>
              <p:cNvSpPr>
                <a:spLocks/>
              </p:cNvSpPr>
              <p:nvPr userDrawn="1"/>
            </p:nvSpPr>
            <p:spPr bwMode="auto">
              <a:xfrm>
                <a:off x="4279" y="1843"/>
                <a:ext cx="99" cy="27"/>
              </a:xfrm>
              <a:custGeom>
                <a:avLst/>
                <a:gdLst>
                  <a:gd name="T0" fmla="*/ 59 w 59"/>
                  <a:gd name="T1" fmla="*/ 12 h 16"/>
                  <a:gd name="T2" fmla="*/ 1 w 59"/>
                  <a:gd name="T3" fmla="*/ 0 h 16"/>
                  <a:gd name="T4" fmla="*/ 0 w 59"/>
                  <a:gd name="T5" fmla="*/ 5 h 16"/>
                  <a:gd name="T6" fmla="*/ 58 w 59"/>
                  <a:gd name="T7" fmla="*/ 16 h 16"/>
                  <a:gd name="T8" fmla="*/ 59 w 59"/>
                  <a:gd name="T9" fmla="*/ 12 h 16"/>
                </a:gdLst>
                <a:ahLst/>
                <a:cxnLst>
                  <a:cxn ang="0">
                    <a:pos x="T0" y="T1"/>
                  </a:cxn>
                  <a:cxn ang="0">
                    <a:pos x="T2" y="T3"/>
                  </a:cxn>
                  <a:cxn ang="0">
                    <a:pos x="T4" y="T5"/>
                  </a:cxn>
                  <a:cxn ang="0">
                    <a:pos x="T6" y="T7"/>
                  </a:cxn>
                  <a:cxn ang="0">
                    <a:pos x="T8" y="T9"/>
                  </a:cxn>
                </a:cxnLst>
                <a:rect l="0" t="0" r="r" b="b"/>
                <a:pathLst>
                  <a:path w="59" h="16">
                    <a:moveTo>
                      <a:pt x="59" y="12"/>
                    </a:moveTo>
                    <a:cubicBezTo>
                      <a:pt x="1" y="0"/>
                      <a:pt x="1" y="0"/>
                      <a:pt x="1" y="0"/>
                    </a:cubicBezTo>
                    <a:cubicBezTo>
                      <a:pt x="0" y="5"/>
                      <a:pt x="0" y="5"/>
                      <a:pt x="0" y="5"/>
                    </a:cubicBezTo>
                    <a:cubicBezTo>
                      <a:pt x="58" y="16"/>
                      <a:pt x="58" y="16"/>
                      <a:pt x="58" y="16"/>
                    </a:cubicBezTo>
                    <a:cubicBezTo>
                      <a:pt x="58" y="15"/>
                      <a:pt x="58" y="13"/>
                      <a:pt x="59" y="1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9" name="Freeform 261"/>
              <p:cNvSpPr>
                <a:spLocks/>
              </p:cNvSpPr>
              <p:nvPr userDrawn="1"/>
            </p:nvSpPr>
            <p:spPr bwMode="auto">
              <a:xfrm>
                <a:off x="4432" y="1873"/>
                <a:ext cx="467" cy="100"/>
              </a:xfrm>
              <a:custGeom>
                <a:avLst/>
                <a:gdLst>
                  <a:gd name="T0" fmla="*/ 0 w 276"/>
                  <a:gd name="T1" fmla="*/ 0 h 59"/>
                  <a:gd name="T2" fmla="*/ 0 w 276"/>
                  <a:gd name="T3" fmla="*/ 5 h 59"/>
                  <a:gd name="T4" fmla="*/ 275 w 276"/>
                  <a:gd name="T5" fmla="*/ 59 h 59"/>
                  <a:gd name="T6" fmla="*/ 276 w 276"/>
                  <a:gd name="T7" fmla="*/ 55 h 59"/>
                  <a:gd name="T8" fmla="*/ 0 w 276"/>
                  <a:gd name="T9" fmla="*/ 0 h 59"/>
                </a:gdLst>
                <a:ahLst/>
                <a:cxnLst>
                  <a:cxn ang="0">
                    <a:pos x="T0" y="T1"/>
                  </a:cxn>
                  <a:cxn ang="0">
                    <a:pos x="T2" y="T3"/>
                  </a:cxn>
                  <a:cxn ang="0">
                    <a:pos x="T4" y="T5"/>
                  </a:cxn>
                  <a:cxn ang="0">
                    <a:pos x="T6" y="T7"/>
                  </a:cxn>
                  <a:cxn ang="0">
                    <a:pos x="T8" y="T9"/>
                  </a:cxn>
                </a:cxnLst>
                <a:rect l="0" t="0" r="r" b="b"/>
                <a:pathLst>
                  <a:path w="276" h="59">
                    <a:moveTo>
                      <a:pt x="0" y="0"/>
                    </a:moveTo>
                    <a:cubicBezTo>
                      <a:pt x="0" y="2"/>
                      <a:pt x="0" y="3"/>
                      <a:pt x="0" y="5"/>
                    </a:cubicBezTo>
                    <a:cubicBezTo>
                      <a:pt x="275" y="59"/>
                      <a:pt x="275" y="59"/>
                      <a:pt x="275" y="59"/>
                    </a:cubicBezTo>
                    <a:cubicBezTo>
                      <a:pt x="276" y="55"/>
                      <a:pt x="276" y="55"/>
                      <a:pt x="276" y="55"/>
                    </a:cubicBez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0" name="Freeform 262"/>
              <p:cNvSpPr>
                <a:spLocks noEditPoints="1"/>
              </p:cNvSpPr>
              <p:nvPr userDrawn="1"/>
            </p:nvSpPr>
            <p:spPr bwMode="auto">
              <a:xfrm>
                <a:off x="3889" y="1770"/>
                <a:ext cx="555" cy="598"/>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1" name="Freeform 263"/>
              <p:cNvSpPr>
                <a:spLocks/>
              </p:cNvSpPr>
              <p:nvPr userDrawn="1"/>
            </p:nvSpPr>
            <p:spPr bwMode="auto">
              <a:xfrm>
                <a:off x="4215" y="2017"/>
                <a:ext cx="310" cy="294"/>
              </a:xfrm>
              <a:custGeom>
                <a:avLst/>
                <a:gdLst>
                  <a:gd name="T0" fmla="*/ 304 w 310"/>
                  <a:gd name="T1" fmla="*/ 294 h 294"/>
                  <a:gd name="T2" fmla="*/ 0 w 310"/>
                  <a:gd name="T3" fmla="*/ 5 h 294"/>
                  <a:gd name="T4" fmla="*/ 5 w 310"/>
                  <a:gd name="T5" fmla="*/ 0 h 294"/>
                  <a:gd name="T6" fmla="*/ 310 w 310"/>
                  <a:gd name="T7" fmla="*/ 289 h 294"/>
                  <a:gd name="T8" fmla="*/ 304 w 310"/>
                  <a:gd name="T9" fmla="*/ 294 h 294"/>
                </a:gdLst>
                <a:ahLst/>
                <a:cxnLst>
                  <a:cxn ang="0">
                    <a:pos x="T0" y="T1"/>
                  </a:cxn>
                  <a:cxn ang="0">
                    <a:pos x="T2" y="T3"/>
                  </a:cxn>
                  <a:cxn ang="0">
                    <a:pos x="T4" y="T5"/>
                  </a:cxn>
                  <a:cxn ang="0">
                    <a:pos x="T6" y="T7"/>
                  </a:cxn>
                  <a:cxn ang="0">
                    <a:pos x="T8" y="T9"/>
                  </a:cxn>
                </a:cxnLst>
                <a:rect l="0" t="0" r="r" b="b"/>
                <a:pathLst>
                  <a:path w="310" h="294">
                    <a:moveTo>
                      <a:pt x="304" y="294"/>
                    </a:moveTo>
                    <a:lnTo>
                      <a:pt x="0" y="5"/>
                    </a:lnTo>
                    <a:lnTo>
                      <a:pt x="5" y="0"/>
                    </a:lnTo>
                    <a:lnTo>
                      <a:pt x="310" y="289"/>
                    </a:lnTo>
                    <a:lnTo>
                      <a:pt x="304" y="29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2" name="Freeform 264"/>
              <p:cNvSpPr>
                <a:spLocks/>
              </p:cNvSpPr>
              <p:nvPr userDrawn="1"/>
            </p:nvSpPr>
            <p:spPr bwMode="auto">
              <a:xfrm>
                <a:off x="4299" y="1655"/>
                <a:ext cx="876" cy="101"/>
              </a:xfrm>
              <a:custGeom>
                <a:avLst/>
                <a:gdLst>
                  <a:gd name="T0" fmla="*/ 0 w 876"/>
                  <a:gd name="T1" fmla="*/ 101 h 101"/>
                  <a:gd name="T2" fmla="*/ 0 w 876"/>
                  <a:gd name="T3" fmla="*/ 93 h 101"/>
                  <a:gd name="T4" fmla="*/ 876 w 876"/>
                  <a:gd name="T5" fmla="*/ 0 h 101"/>
                  <a:gd name="T6" fmla="*/ 876 w 876"/>
                  <a:gd name="T7" fmla="*/ 7 h 101"/>
                  <a:gd name="T8" fmla="*/ 0 w 876"/>
                  <a:gd name="T9" fmla="*/ 101 h 101"/>
                </a:gdLst>
                <a:ahLst/>
                <a:cxnLst>
                  <a:cxn ang="0">
                    <a:pos x="T0" y="T1"/>
                  </a:cxn>
                  <a:cxn ang="0">
                    <a:pos x="T2" y="T3"/>
                  </a:cxn>
                  <a:cxn ang="0">
                    <a:pos x="T4" y="T5"/>
                  </a:cxn>
                  <a:cxn ang="0">
                    <a:pos x="T6" y="T7"/>
                  </a:cxn>
                  <a:cxn ang="0">
                    <a:pos x="T8" y="T9"/>
                  </a:cxn>
                </a:cxnLst>
                <a:rect l="0" t="0" r="r" b="b"/>
                <a:pathLst>
                  <a:path w="876" h="101">
                    <a:moveTo>
                      <a:pt x="0" y="101"/>
                    </a:moveTo>
                    <a:lnTo>
                      <a:pt x="0" y="93"/>
                    </a:lnTo>
                    <a:lnTo>
                      <a:pt x="876" y="0"/>
                    </a:lnTo>
                    <a:lnTo>
                      <a:pt x="876" y="7"/>
                    </a:lnTo>
                    <a:lnTo>
                      <a:pt x="0" y="10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3" name="Freeform 265"/>
              <p:cNvSpPr>
                <a:spLocks noEditPoints="1"/>
              </p:cNvSpPr>
              <p:nvPr userDrawn="1"/>
            </p:nvSpPr>
            <p:spPr bwMode="auto">
              <a:xfrm>
                <a:off x="4323" y="1501"/>
                <a:ext cx="99" cy="127"/>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4" name="Freeform 266"/>
              <p:cNvSpPr>
                <a:spLocks/>
              </p:cNvSpPr>
              <p:nvPr userDrawn="1"/>
            </p:nvSpPr>
            <p:spPr bwMode="auto">
              <a:xfrm>
                <a:off x="4208" y="1019"/>
                <a:ext cx="680" cy="489"/>
              </a:xfrm>
              <a:custGeom>
                <a:avLst/>
                <a:gdLst>
                  <a:gd name="T0" fmla="*/ 3 w 680"/>
                  <a:gd name="T1" fmla="*/ 489 h 489"/>
                  <a:gd name="T2" fmla="*/ 0 w 680"/>
                  <a:gd name="T3" fmla="*/ 482 h 489"/>
                  <a:gd name="T4" fmla="*/ 675 w 680"/>
                  <a:gd name="T5" fmla="*/ 0 h 489"/>
                  <a:gd name="T6" fmla="*/ 680 w 680"/>
                  <a:gd name="T7" fmla="*/ 7 h 489"/>
                  <a:gd name="T8" fmla="*/ 3 w 680"/>
                  <a:gd name="T9" fmla="*/ 489 h 489"/>
                </a:gdLst>
                <a:ahLst/>
                <a:cxnLst>
                  <a:cxn ang="0">
                    <a:pos x="T0" y="T1"/>
                  </a:cxn>
                  <a:cxn ang="0">
                    <a:pos x="T2" y="T3"/>
                  </a:cxn>
                  <a:cxn ang="0">
                    <a:pos x="T4" y="T5"/>
                  </a:cxn>
                  <a:cxn ang="0">
                    <a:pos x="T6" y="T7"/>
                  </a:cxn>
                  <a:cxn ang="0">
                    <a:pos x="T8" y="T9"/>
                  </a:cxn>
                </a:cxnLst>
                <a:rect l="0" t="0" r="r" b="b"/>
                <a:pathLst>
                  <a:path w="680" h="489">
                    <a:moveTo>
                      <a:pt x="3" y="489"/>
                    </a:moveTo>
                    <a:lnTo>
                      <a:pt x="0" y="482"/>
                    </a:lnTo>
                    <a:lnTo>
                      <a:pt x="675" y="0"/>
                    </a:lnTo>
                    <a:lnTo>
                      <a:pt x="680" y="7"/>
                    </a:lnTo>
                    <a:lnTo>
                      <a:pt x="3" y="48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5" name="Freeform 267"/>
              <p:cNvSpPr>
                <a:spLocks noEditPoints="1"/>
              </p:cNvSpPr>
              <p:nvPr userDrawn="1"/>
            </p:nvSpPr>
            <p:spPr bwMode="auto">
              <a:xfrm>
                <a:off x="3245" y="1770"/>
                <a:ext cx="343" cy="527"/>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6" name="Freeform 268"/>
              <p:cNvSpPr>
                <a:spLocks/>
              </p:cNvSpPr>
              <p:nvPr userDrawn="1"/>
            </p:nvSpPr>
            <p:spPr bwMode="auto">
              <a:xfrm>
                <a:off x="3294" y="2115"/>
                <a:ext cx="335" cy="490"/>
              </a:xfrm>
              <a:custGeom>
                <a:avLst/>
                <a:gdLst>
                  <a:gd name="T0" fmla="*/ 7 w 335"/>
                  <a:gd name="T1" fmla="*/ 490 h 490"/>
                  <a:gd name="T2" fmla="*/ 0 w 335"/>
                  <a:gd name="T3" fmla="*/ 485 h 490"/>
                  <a:gd name="T4" fmla="*/ 328 w 335"/>
                  <a:gd name="T5" fmla="*/ 0 h 490"/>
                  <a:gd name="T6" fmla="*/ 335 w 335"/>
                  <a:gd name="T7" fmla="*/ 3 h 490"/>
                  <a:gd name="T8" fmla="*/ 7 w 335"/>
                  <a:gd name="T9" fmla="*/ 490 h 490"/>
                </a:gdLst>
                <a:ahLst/>
                <a:cxnLst>
                  <a:cxn ang="0">
                    <a:pos x="T0" y="T1"/>
                  </a:cxn>
                  <a:cxn ang="0">
                    <a:pos x="T2" y="T3"/>
                  </a:cxn>
                  <a:cxn ang="0">
                    <a:pos x="T4" y="T5"/>
                  </a:cxn>
                  <a:cxn ang="0">
                    <a:pos x="T6" y="T7"/>
                  </a:cxn>
                  <a:cxn ang="0">
                    <a:pos x="T8" y="T9"/>
                  </a:cxn>
                </a:cxnLst>
                <a:rect l="0" t="0" r="r" b="b"/>
                <a:pathLst>
                  <a:path w="335" h="490">
                    <a:moveTo>
                      <a:pt x="7" y="490"/>
                    </a:moveTo>
                    <a:lnTo>
                      <a:pt x="0" y="485"/>
                    </a:lnTo>
                    <a:lnTo>
                      <a:pt x="328" y="0"/>
                    </a:lnTo>
                    <a:lnTo>
                      <a:pt x="335" y="3"/>
                    </a:lnTo>
                    <a:lnTo>
                      <a:pt x="7" y="49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7" name="Freeform 269"/>
              <p:cNvSpPr>
                <a:spLocks/>
              </p:cNvSpPr>
              <p:nvPr userDrawn="1"/>
            </p:nvSpPr>
            <p:spPr bwMode="auto">
              <a:xfrm>
                <a:off x="2950" y="1506"/>
                <a:ext cx="462" cy="149"/>
              </a:xfrm>
              <a:custGeom>
                <a:avLst/>
                <a:gdLst>
                  <a:gd name="T0" fmla="*/ 461 w 462"/>
                  <a:gd name="T1" fmla="*/ 149 h 149"/>
                  <a:gd name="T2" fmla="*/ 0 w 462"/>
                  <a:gd name="T3" fmla="*/ 7 h 149"/>
                  <a:gd name="T4" fmla="*/ 1 w 462"/>
                  <a:gd name="T5" fmla="*/ 0 h 149"/>
                  <a:gd name="T6" fmla="*/ 462 w 462"/>
                  <a:gd name="T7" fmla="*/ 142 h 149"/>
                  <a:gd name="T8" fmla="*/ 461 w 462"/>
                  <a:gd name="T9" fmla="*/ 149 h 149"/>
                </a:gdLst>
                <a:ahLst/>
                <a:cxnLst>
                  <a:cxn ang="0">
                    <a:pos x="T0" y="T1"/>
                  </a:cxn>
                  <a:cxn ang="0">
                    <a:pos x="T2" y="T3"/>
                  </a:cxn>
                  <a:cxn ang="0">
                    <a:pos x="T4" y="T5"/>
                  </a:cxn>
                  <a:cxn ang="0">
                    <a:pos x="T6" y="T7"/>
                  </a:cxn>
                  <a:cxn ang="0">
                    <a:pos x="T8" y="T9"/>
                  </a:cxn>
                </a:cxnLst>
                <a:rect l="0" t="0" r="r" b="b"/>
                <a:pathLst>
                  <a:path w="462" h="149">
                    <a:moveTo>
                      <a:pt x="461" y="149"/>
                    </a:moveTo>
                    <a:lnTo>
                      <a:pt x="0" y="7"/>
                    </a:lnTo>
                    <a:lnTo>
                      <a:pt x="1" y="0"/>
                    </a:lnTo>
                    <a:lnTo>
                      <a:pt x="462" y="142"/>
                    </a:lnTo>
                    <a:lnTo>
                      <a:pt x="461" y="14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8" name="Freeform 270"/>
              <p:cNvSpPr>
                <a:spLocks/>
              </p:cNvSpPr>
              <p:nvPr userDrawn="1"/>
            </p:nvSpPr>
            <p:spPr bwMode="auto">
              <a:xfrm>
                <a:off x="2049" y="1878"/>
                <a:ext cx="1299" cy="178"/>
              </a:xfrm>
              <a:custGeom>
                <a:avLst/>
                <a:gdLst>
                  <a:gd name="T0" fmla="*/ 2 w 1299"/>
                  <a:gd name="T1" fmla="*/ 178 h 178"/>
                  <a:gd name="T2" fmla="*/ 0 w 1299"/>
                  <a:gd name="T3" fmla="*/ 169 h 178"/>
                  <a:gd name="T4" fmla="*/ 1297 w 1299"/>
                  <a:gd name="T5" fmla="*/ 0 h 178"/>
                  <a:gd name="T6" fmla="*/ 1299 w 1299"/>
                  <a:gd name="T7" fmla="*/ 9 h 178"/>
                  <a:gd name="T8" fmla="*/ 2 w 1299"/>
                  <a:gd name="T9" fmla="*/ 178 h 178"/>
                </a:gdLst>
                <a:ahLst/>
                <a:cxnLst>
                  <a:cxn ang="0">
                    <a:pos x="T0" y="T1"/>
                  </a:cxn>
                  <a:cxn ang="0">
                    <a:pos x="T2" y="T3"/>
                  </a:cxn>
                  <a:cxn ang="0">
                    <a:pos x="T4" y="T5"/>
                  </a:cxn>
                  <a:cxn ang="0">
                    <a:pos x="T6" y="T7"/>
                  </a:cxn>
                  <a:cxn ang="0">
                    <a:pos x="T8" y="T9"/>
                  </a:cxn>
                </a:cxnLst>
                <a:rect l="0" t="0" r="r" b="b"/>
                <a:pathLst>
                  <a:path w="1299" h="178">
                    <a:moveTo>
                      <a:pt x="2" y="178"/>
                    </a:moveTo>
                    <a:lnTo>
                      <a:pt x="0" y="169"/>
                    </a:lnTo>
                    <a:lnTo>
                      <a:pt x="1297" y="0"/>
                    </a:lnTo>
                    <a:lnTo>
                      <a:pt x="1299" y="9"/>
                    </a:lnTo>
                    <a:lnTo>
                      <a:pt x="2" y="17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9" name="Freeform 271"/>
              <p:cNvSpPr>
                <a:spLocks/>
              </p:cNvSpPr>
              <p:nvPr userDrawn="1"/>
            </p:nvSpPr>
            <p:spPr bwMode="auto">
              <a:xfrm>
                <a:off x="4253" y="1958"/>
                <a:ext cx="904" cy="400"/>
              </a:xfrm>
              <a:custGeom>
                <a:avLst/>
                <a:gdLst>
                  <a:gd name="T0" fmla="*/ 902 w 904"/>
                  <a:gd name="T1" fmla="*/ 400 h 400"/>
                  <a:gd name="T2" fmla="*/ 0 w 904"/>
                  <a:gd name="T3" fmla="*/ 6 h 400"/>
                  <a:gd name="T4" fmla="*/ 4 w 904"/>
                  <a:gd name="T5" fmla="*/ 0 h 400"/>
                  <a:gd name="T6" fmla="*/ 904 w 904"/>
                  <a:gd name="T7" fmla="*/ 392 h 400"/>
                  <a:gd name="T8" fmla="*/ 902 w 904"/>
                  <a:gd name="T9" fmla="*/ 400 h 400"/>
                </a:gdLst>
                <a:ahLst/>
                <a:cxnLst>
                  <a:cxn ang="0">
                    <a:pos x="T0" y="T1"/>
                  </a:cxn>
                  <a:cxn ang="0">
                    <a:pos x="T2" y="T3"/>
                  </a:cxn>
                  <a:cxn ang="0">
                    <a:pos x="T4" y="T5"/>
                  </a:cxn>
                  <a:cxn ang="0">
                    <a:pos x="T6" y="T7"/>
                  </a:cxn>
                  <a:cxn ang="0">
                    <a:pos x="T8" y="T9"/>
                  </a:cxn>
                </a:cxnLst>
                <a:rect l="0" t="0" r="r" b="b"/>
                <a:pathLst>
                  <a:path w="904" h="400">
                    <a:moveTo>
                      <a:pt x="902" y="400"/>
                    </a:moveTo>
                    <a:lnTo>
                      <a:pt x="0" y="6"/>
                    </a:lnTo>
                    <a:lnTo>
                      <a:pt x="4" y="0"/>
                    </a:lnTo>
                    <a:lnTo>
                      <a:pt x="904" y="392"/>
                    </a:lnTo>
                    <a:lnTo>
                      <a:pt x="902" y="40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0" name="Freeform 272"/>
              <p:cNvSpPr>
                <a:spLocks/>
              </p:cNvSpPr>
              <p:nvPr userDrawn="1"/>
            </p:nvSpPr>
            <p:spPr bwMode="auto">
              <a:xfrm>
                <a:off x="5157" y="2340"/>
                <a:ext cx="907" cy="18"/>
              </a:xfrm>
              <a:custGeom>
                <a:avLst/>
                <a:gdLst>
                  <a:gd name="T0" fmla="*/ 0 w 907"/>
                  <a:gd name="T1" fmla="*/ 18 h 18"/>
                  <a:gd name="T2" fmla="*/ 0 w 907"/>
                  <a:gd name="T3" fmla="*/ 10 h 18"/>
                  <a:gd name="T4" fmla="*/ 907 w 907"/>
                  <a:gd name="T5" fmla="*/ 0 h 18"/>
                  <a:gd name="T6" fmla="*/ 907 w 907"/>
                  <a:gd name="T7" fmla="*/ 8 h 18"/>
                  <a:gd name="T8" fmla="*/ 0 w 907"/>
                  <a:gd name="T9" fmla="*/ 18 h 18"/>
                </a:gdLst>
                <a:ahLst/>
                <a:cxnLst>
                  <a:cxn ang="0">
                    <a:pos x="T0" y="T1"/>
                  </a:cxn>
                  <a:cxn ang="0">
                    <a:pos x="T2" y="T3"/>
                  </a:cxn>
                  <a:cxn ang="0">
                    <a:pos x="T4" y="T5"/>
                  </a:cxn>
                  <a:cxn ang="0">
                    <a:pos x="T6" y="T7"/>
                  </a:cxn>
                  <a:cxn ang="0">
                    <a:pos x="T8" y="T9"/>
                  </a:cxn>
                </a:cxnLst>
                <a:rect l="0" t="0" r="r" b="b"/>
                <a:pathLst>
                  <a:path w="907" h="18">
                    <a:moveTo>
                      <a:pt x="0" y="18"/>
                    </a:moveTo>
                    <a:lnTo>
                      <a:pt x="0" y="10"/>
                    </a:lnTo>
                    <a:lnTo>
                      <a:pt x="907" y="0"/>
                    </a:lnTo>
                    <a:lnTo>
                      <a:pt x="907" y="8"/>
                    </a:lnTo>
                    <a:lnTo>
                      <a:pt x="0" y="1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1" name="Freeform 273"/>
              <p:cNvSpPr>
                <a:spLocks/>
              </p:cNvSpPr>
              <p:nvPr userDrawn="1"/>
            </p:nvSpPr>
            <p:spPr bwMode="auto">
              <a:xfrm>
                <a:off x="5946" y="2088"/>
                <a:ext cx="152" cy="216"/>
              </a:xfrm>
              <a:custGeom>
                <a:avLst/>
                <a:gdLst>
                  <a:gd name="T0" fmla="*/ 145 w 152"/>
                  <a:gd name="T1" fmla="*/ 216 h 216"/>
                  <a:gd name="T2" fmla="*/ 0 w 152"/>
                  <a:gd name="T3" fmla="*/ 5 h 216"/>
                  <a:gd name="T4" fmla="*/ 6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6" y="0"/>
                    </a:lnTo>
                    <a:lnTo>
                      <a:pt x="152" y="211"/>
                    </a:lnTo>
                    <a:lnTo>
                      <a:pt x="145" y="21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2" name="Freeform 274"/>
              <p:cNvSpPr>
                <a:spLocks/>
              </p:cNvSpPr>
              <p:nvPr userDrawn="1"/>
            </p:nvSpPr>
            <p:spPr bwMode="auto">
              <a:xfrm>
                <a:off x="6143" y="2088"/>
                <a:ext cx="152" cy="216"/>
              </a:xfrm>
              <a:custGeom>
                <a:avLst/>
                <a:gdLst>
                  <a:gd name="T0" fmla="*/ 7 w 152"/>
                  <a:gd name="T1" fmla="*/ 216 h 216"/>
                  <a:gd name="T2" fmla="*/ 0 w 152"/>
                  <a:gd name="T3" fmla="*/ 211 h 216"/>
                  <a:gd name="T4" fmla="*/ 145 w 152"/>
                  <a:gd name="T5" fmla="*/ 0 h 216"/>
                  <a:gd name="T6" fmla="*/ 152 w 152"/>
                  <a:gd name="T7" fmla="*/ 5 h 216"/>
                  <a:gd name="T8" fmla="*/ 7 w 152"/>
                  <a:gd name="T9" fmla="*/ 216 h 216"/>
                </a:gdLst>
                <a:ahLst/>
                <a:cxnLst>
                  <a:cxn ang="0">
                    <a:pos x="T0" y="T1"/>
                  </a:cxn>
                  <a:cxn ang="0">
                    <a:pos x="T2" y="T3"/>
                  </a:cxn>
                  <a:cxn ang="0">
                    <a:pos x="T4" y="T5"/>
                  </a:cxn>
                  <a:cxn ang="0">
                    <a:pos x="T6" y="T7"/>
                  </a:cxn>
                  <a:cxn ang="0">
                    <a:pos x="T8" y="T9"/>
                  </a:cxn>
                </a:cxnLst>
                <a:rect l="0" t="0" r="r" b="b"/>
                <a:pathLst>
                  <a:path w="152" h="216">
                    <a:moveTo>
                      <a:pt x="7" y="216"/>
                    </a:moveTo>
                    <a:lnTo>
                      <a:pt x="0" y="211"/>
                    </a:lnTo>
                    <a:lnTo>
                      <a:pt x="145" y="0"/>
                    </a:lnTo>
                    <a:lnTo>
                      <a:pt x="152" y="5"/>
                    </a:lnTo>
                    <a:lnTo>
                      <a:pt x="7" y="21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3" name="Rectangle 275"/>
              <p:cNvSpPr>
                <a:spLocks noChangeArrowheads="1"/>
              </p:cNvSpPr>
              <p:nvPr userDrawn="1"/>
            </p:nvSpPr>
            <p:spPr bwMode="auto">
              <a:xfrm>
                <a:off x="6116" y="2040"/>
                <a:ext cx="9" cy="25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4" name="Freeform 276"/>
              <p:cNvSpPr>
                <a:spLocks/>
              </p:cNvSpPr>
              <p:nvPr userDrawn="1"/>
            </p:nvSpPr>
            <p:spPr bwMode="auto">
              <a:xfrm>
                <a:off x="5154" y="2350"/>
                <a:ext cx="99" cy="316"/>
              </a:xfrm>
              <a:custGeom>
                <a:avLst/>
                <a:gdLst>
                  <a:gd name="T0" fmla="*/ 91 w 99"/>
                  <a:gd name="T1" fmla="*/ 316 h 316"/>
                  <a:gd name="T2" fmla="*/ 0 w 99"/>
                  <a:gd name="T3" fmla="*/ 1 h 316"/>
                  <a:gd name="T4" fmla="*/ 6 w 99"/>
                  <a:gd name="T5" fmla="*/ 0 h 316"/>
                  <a:gd name="T6" fmla="*/ 99 w 99"/>
                  <a:gd name="T7" fmla="*/ 312 h 316"/>
                  <a:gd name="T8" fmla="*/ 91 w 99"/>
                  <a:gd name="T9" fmla="*/ 316 h 316"/>
                </a:gdLst>
                <a:ahLst/>
                <a:cxnLst>
                  <a:cxn ang="0">
                    <a:pos x="T0" y="T1"/>
                  </a:cxn>
                  <a:cxn ang="0">
                    <a:pos x="T2" y="T3"/>
                  </a:cxn>
                  <a:cxn ang="0">
                    <a:pos x="T4" y="T5"/>
                  </a:cxn>
                  <a:cxn ang="0">
                    <a:pos x="T6" y="T7"/>
                  </a:cxn>
                  <a:cxn ang="0">
                    <a:pos x="T8" y="T9"/>
                  </a:cxn>
                </a:cxnLst>
                <a:rect l="0" t="0" r="r" b="b"/>
                <a:pathLst>
                  <a:path w="99" h="316">
                    <a:moveTo>
                      <a:pt x="91" y="316"/>
                    </a:moveTo>
                    <a:lnTo>
                      <a:pt x="0" y="1"/>
                    </a:lnTo>
                    <a:lnTo>
                      <a:pt x="6" y="0"/>
                    </a:lnTo>
                    <a:lnTo>
                      <a:pt x="99" y="312"/>
                    </a:lnTo>
                    <a:lnTo>
                      <a:pt x="91" y="31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5" name="Freeform 277"/>
              <p:cNvSpPr>
                <a:spLocks/>
              </p:cNvSpPr>
              <p:nvPr userDrawn="1"/>
            </p:nvSpPr>
            <p:spPr bwMode="auto">
              <a:xfrm>
                <a:off x="5442" y="1166"/>
                <a:ext cx="411" cy="349"/>
              </a:xfrm>
              <a:custGeom>
                <a:avLst/>
                <a:gdLst>
                  <a:gd name="T0" fmla="*/ 404 w 411"/>
                  <a:gd name="T1" fmla="*/ 349 h 349"/>
                  <a:gd name="T2" fmla="*/ 0 w 411"/>
                  <a:gd name="T3" fmla="*/ 7 h 349"/>
                  <a:gd name="T4" fmla="*/ 5 w 411"/>
                  <a:gd name="T5" fmla="*/ 0 h 349"/>
                  <a:gd name="T6" fmla="*/ 411 w 411"/>
                  <a:gd name="T7" fmla="*/ 342 h 349"/>
                  <a:gd name="T8" fmla="*/ 404 w 411"/>
                  <a:gd name="T9" fmla="*/ 349 h 349"/>
                </a:gdLst>
                <a:ahLst/>
                <a:cxnLst>
                  <a:cxn ang="0">
                    <a:pos x="T0" y="T1"/>
                  </a:cxn>
                  <a:cxn ang="0">
                    <a:pos x="T2" y="T3"/>
                  </a:cxn>
                  <a:cxn ang="0">
                    <a:pos x="T4" y="T5"/>
                  </a:cxn>
                  <a:cxn ang="0">
                    <a:pos x="T6" y="T7"/>
                  </a:cxn>
                  <a:cxn ang="0">
                    <a:pos x="T8" y="T9"/>
                  </a:cxn>
                </a:cxnLst>
                <a:rect l="0" t="0" r="r" b="b"/>
                <a:pathLst>
                  <a:path w="411" h="349">
                    <a:moveTo>
                      <a:pt x="404" y="349"/>
                    </a:moveTo>
                    <a:lnTo>
                      <a:pt x="0" y="7"/>
                    </a:lnTo>
                    <a:lnTo>
                      <a:pt x="5" y="0"/>
                    </a:lnTo>
                    <a:lnTo>
                      <a:pt x="411" y="342"/>
                    </a:lnTo>
                    <a:lnTo>
                      <a:pt x="404" y="34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6" name="Rectangle 278"/>
              <p:cNvSpPr>
                <a:spLocks noChangeArrowheads="1"/>
              </p:cNvSpPr>
              <p:nvPr userDrawn="1"/>
            </p:nvSpPr>
            <p:spPr bwMode="auto">
              <a:xfrm>
                <a:off x="5441" y="644"/>
                <a:ext cx="8" cy="52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7" name="Freeform 279"/>
              <p:cNvSpPr>
                <a:spLocks/>
              </p:cNvSpPr>
              <p:nvPr userDrawn="1"/>
            </p:nvSpPr>
            <p:spPr bwMode="auto">
              <a:xfrm>
                <a:off x="5444" y="614"/>
                <a:ext cx="1248" cy="558"/>
              </a:xfrm>
              <a:custGeom>
                <a:avLst/>
                <a:gdLst>
                  <a:gd name="T0" fmla="*/ 2 w 1248"/>
                  <a:gd name="T1" fmla="*/ 558 h 558"/>
                  <a:gd name="T2" fmla="*/ 0 w 1248"/>
                  <a:gd name="T3" fmla="*/ 549 h 558"/>
                  <a:gd name="T4" fmla="*/ 1245 w 1248"/>
                  <a:gd name="T5" fmla="*/ 0 h 558"/>
                  <a:gd name="T6" fmla="*/ 1248 w 1248"/>
                  <a:gd name="T7" fmla="*/ 6 h 558"/>
                  <a:gd name="T8" fmla="*/ 2 w 1248"/>
                  <a:gd name="T9" fmla="*/ 558 h 558"/>
                </a:gdLst>
                <a:ahLst/>
                <a:cxnLst>
                  <a:cxn ang="0">
                    <a:pos x="T0" y="T1"/>
                  </a:cxn>
                  <a:cxn ang="0">
                    <a:pos x="T2" y="T3"/>
                  </a:cxn>
                  <a:cxn ang="0">
                    <a:pos x="T4" y="T5"/>
                  </a:cxn>
                  <a:cxn ang="0">
                    <a:pos x="T6" y="T7"/>
                  </a:cxn>
                  <a:cxn ang="0">
                    <a:pos x="T8" y="T9"/>
                  </a:cxn>
                </a:cxnLst>
                <a:rect l="0" t="0" r="r" b="b"/>
                <a:pathLst>
                  <a:path w="1248" h="558">
                    <a:moveTo>
                      <a:pt x="2" y="558"/>
                    </a:moveTo>
                    <a:lnTo>
                      <a:pt x="0" y="549"/>
                    </a:lnTo>
                    <a:lnTo>
                      <a:pt x="1245" y="0"/>
                    </a:lnTo>
                    <a:lnTo>
                      <a:pt x="1248" y="6"/>
                    </a:lnTo>
                    <a:lnTo>
                      <a:pt x="2" y="55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8" name="Freeform 280"/>
              <p:cNvSpPr>
                <a:spLocks/>
              </p:cNvSpPr>
              <p:nvPr userDrawn="1"/>
            </p:nvSpPr>
            <p:spPr bwMode="auto">
              <a:xfrm>
                <a:off x="5442" y="1161"/>
                <a:ext cx="699" cy="124"/>
              </a:xfrm>
              <a:custGeom>
                <a:avLst/>
                <a:gdLst>
                  <a:gd name="T0" fmla="*/ 698 w 699"/>
                  <a:gd name="T1" fmla="*/ 124 h 124"/>
                  <a:gd name="T2" fmla="*/ 0 w 699"/>
                  <a:gd name="T3" fmla="*/ 9 h 124"/>
                  <a:gd name="T4" fmla="*/ 2 w 699"/>
                  <a:gd name="T5" fmla="*/ 0 h 124"/>
                  <a:gd name="T6" fmla="*/ 699 w 699"/>
                  <a:gd name="T7" fmla="*/ 115 h 124"/>
                  <a:gd name="T8" fmla="*/ 698 w 699"/>
                  <a:gd name="T9" fmla="*/ 124 h 124"/>
                </a:gdLst>
                <a:ahLst/>
                <a:cxnLst>
                  <a:cxn ang="0">
                    <a:pos x="T0" y="T1"/>
                  </a:cxn>
                  <a:cxn ang="0">
                    <a:pos x="T2" y="T3"/>
                  </a:cxn>
                  <a:cxn ang="0">
                    <a:pos x="T4" y="T5"/>
                  </a:cxn>
                  <a:cxn ang="0">
                    <a:pos x="T6" y="T7"/>
                  </a:cxn>
                  <a:cxn ang="0">
                    <a:pos x="T8" y="T9"/>
                  </a:cxn>
                </a:cxnLst>
                <a:rect l="0" t="0" r="r" b="b"/>
                <a:pathLst>
                  <a:path w="699" h="124">
                    <a:moveTo>
                      <a:pt x="698" y="124"/>
                    </a:moveTo>
                    <a:lnTo>
                      <a:pt x="0" y="9"/>
                    </a:lnTo>
                    <a:lnTo>
                      <a:pt x="2" y="0"/>
                    </a:lnTo>
                    <a:lnTo>
                      <a:pt x="699" y="115"/>
                    </a:lnTo>
                    <a:lnTo>
                      <a:pt x="698" y="12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9" name="Freeform 281"/>
              <p:cNvSpPr>
                <a:spLocks/>
              </p:cNvSpPr>
              <p:nvPr userDrawn="1"/>
            </p:nvSpPr>
            <p:spPr bwMode="auto">
              <a:xfrm>
                <a:off x="6461" y="622"/>
                <a:ext cx="238" cy="360"/>
              </a:xfrm>
              <a:custGeom>
                <a:avLst/>
                <a:gdLst>
                  <a:gd name="T0" fmla="*/ 6 w 238"/>
                  <a:gd name="T1" fmla="*/ 360 h 360"/>
                  <a:gd name="T2" fmla="*/ 0 w 238"/>
                  <a:gd name="T3" fmla="*/ 355 h 360"/>
                  <a:gd name="T4" fmla="*/ 231 w 238"/>
                  <a:gd name="T5" fmla="*/ 0 h 360"/>
                  <a:gd name="T6" fmla="*/ 238 w 238"/>
                  <a:gd name="T7" fmla="*/ 4 h 360"/>
                  <a:gd name="T8" fmla="*/ 6 w 238"/>
                  <a:gd name="T9" fmla="*/ 360 h 360"/>
                </a:gdLst>
                <a:ahLst/>
                <a:cxnLst>
                  <a:cxn ang="0">
                    <a:pos x="T0" y="T1"/>
                  </a:cxn>
                  <a:cxn ang="0">
                    <a:pos x="T2" y="T3"/>
                  </a:cxn>
                  <a:cxn ang="0">
                    <a:pos x="T4" y="T5"/>
                  </a:cxn>
                  <a:cxn ang="0">
                    <a:pos x="T6" y="T7"/>
                  </a:cxn>
                  <a:cxn ang="0">
                    <a:pos x="T8" y="T9"/>
                  </a:cxn>
                </a:cxnLst>
                <a:rect l="0" t="0" r="r" b="b"/>
                <a:pathLst>
                  <a:path w="238" h="360">
                    <a:moveTo>
                      <a:pt x="6" y="360"/>
                    </a:moveTo>
                    <a:lnTo>
                      <a:pt x="0" y="355"/>
                    </a:lnTo>
                    <a:lnTo>
                      <a:pt x="231" y="0"/>
                    </a:lnTo>
                    <a:lnTo>
                      <a:pt x="238" y="4"/>
                    </a:lnTo>
                    <a:lnTo>
                      <a:pt x="6" y="36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0" name="Freeform 282"/>
              <p:cNvSpPr>
                <a:spLocks/>
              </p:cNvSpPr>
              <p:nvPr userDrawn="1"/>
            </p:nvSpPr>
            <p:spPr bwMode="auto">
              <a:xfrm>
                <a:off x="6680" y="620"/>
                <a:ext cx="851" cy="568"/>
              </a:xfrm>
              <a:custGeom>
                <a:avLst/>
                <a:gdLst>
                  <a:gd name="T0" fmla="*/ 846 w 851"/>
                  <a:gd name="T1" fmla="*/ 568 h 568"/>
                  <a:gd name="T2" fmla="*/ 0 w 851"/>
                  <a:gd name="T3" fmla="*/ 7 h 568"/>
                  <a:gd name="T4" fmla="*/ 5 w 851"/>
                  <a:gd name="T5" fmla="*/ 0 h 568"/>
                  <a:gd name="T6" fmla="*/ 851 w 851"/>
                  <a:gd name="T7" fmla="*/ 562 h 568"/>
                  <a:gd name="T8" fmla="*/ 846 w 851"/>
                  <a:gd name="T9" fmla="*/ 568 h 568"/>
                </a:gdLst>
                <a:ahLst/>
                <a:cxnLst>
                  <a:cxn ang="0">
                    <a:pos x="T0" y="T1"/>
                  </a:cxn>
                  <a:cxn ang="0">
                    <a:pos x="T2" y="T3"/>
                  </a:cxn>
                  <a:cxn ang="0">
                    <a:pos x="T4" y="T5"/>
                  </a:cxn>
                  <a:cxn ang="0">
                    <a:pos x="T6" y="T7"/>
                  </a:cxn>
                  <a:cxn ang="0">
                    <a:pos x="T8" y="T9"/>
                  </a:cxn>
                </a:cxnLst>
                <a:rect l="0" t="0" r="r" b="b"/>
                <a:pathLst>
                  <a:path w="851" h="568">
                    <a:moveTo>
                      <a:pt x="846" y="568"/>
                    </a:moveTo>
                    <a:lnTo>
                      <a:pt x="0" y="7"/>
                    </a:lnTo>
                    <a:lnTo>
                      <a:pt x="5" y="0"/>
                    </a:lnTo>
                    <a:lnTo>
                      <a:pt x="851" y="562"/>
                    </a:lnTo>
                    <a:lnTo>
                      <a:pt x="846" y="56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1" name="Freeform 283"/>
              <p:cNvSpPr>
                <a:spLocks/>
              </p:cNvSpPr>
              <p:nvPr userDrawn="1"/>
            </p:nvSpPr>
            <p:spPr bwMode="auto">
              <a:xfrm>
                <a:off x="5373" y="1133"/>
                <a:ext cx="117"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7"/>
                      <a:pt x="6" y="0"/>
                    </a:cubicBezTo>
                    <a:cubicBezTo>
                      <a:pt x="9" y="1"/>
                      <a:pt x="9" y="1"/>
                      <a:pt x="9" y="1"/>
                    </a:cubicBezTo>
                    <a:cubicBezTo>
                      <a:pt x="5" y="8"/>
                      <a:pt x="3" y="15"/>
                      <a:pt x="3" y="22"/>
                    </a:cubicBezTo>
                    <a:cubicBezTo>
                      <a:pt x="4" y="32"/>
                      <a:pt x="8" y="42"/>
                      <a:pt x="15" y="49"/>
                    </a:cubicBezTo>
                    <a:cubicBezTo>
                      <a:pt x="23" y="56"/>
                      <a:pt x="3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2" name="Freeform 284"/>
              <p:cNvSpPr>
                <a:spLocks/>
              </p:cNvSpPr>
              <p:nvPr userDrawn="1"/>
            </p:nvSpPr>
            <p:spPr bwMode="auto">
              <a:xfrm>
                <a:off x="5403" y="1097"/>
                <a:ext cx="98" cy="36"/>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3" name="Freeform 285"/>
              <p:cNvSpPr>
                <a:spLocks/>
              </p:cNvSpPr>
              <p:nvPr userDrawn="1"/>
            </p:nvSpPr>
            <p:spPr bwMode="auto">
              <a:xfrm>
                <a:off x="5353" y="1073"/>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4" name="Freeform 286"/>
              <p:cNvSpPr>
                <a:spLocks/>
              </p:cNvSpPr>
              <p:nvPr userDrawn="1"/>
            </p:nvSpPr>
            <p:spPr bwMode="auto">
              <a:xfrm>
                <a:off x="5410" y="1087"/>
                <a:ext cx="129" cy="176"/>
              </a:xfrm>
              <a:custGeom>
                <a:avLst/>
                <a:gdLst>
                  <a:gd name="T0" fmla="*/ 20 w 76"/>
                  <a:gd name="T1" fmla="*/ 104 h 104"/>
                  <a:gd name="T2" fmla="*/ 0 w 76"/>
                  <a:gd name="T3" fmla="*/ 100 h 104"/>
                  <a:gd name="T4" fmla="*/ 1 w 76"/>
                  <a:gd name="T5" fmla="*/ 96 h 104"/>
                  <a:gd name="T6" fmla="*/ 21 w 76"/>
                  <a:gd name="T7" fmla="*/ 99 h 104"/>
                  <a:gd name="T8" fmla="*/ 57 w 76"/>
                  <a:gd name="T9" fmla="*/ 83 h 104"/>
                  <a:gd name="T10" fmla="*/ 71 w 76"/>
                  <a:gd name="T11" fmla="*/ 47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3"/>
                      <a:pt x="0" y="100"/>
                    </a:cubicBezTo>
                    <a:cubicBezTo>
                      <a:pt x="1" y="96"/>
                      <a:pt x="1" y="96"/>
                      <a:pt x="1" y="96"/>
                    </a:cubicBezTo>
                    <a:cubicBezTo>
                      <a:pt x="8" y="98"/>
                      <a:pt x="15" y="99"/>
                      <a:pt x="21" y="99"/>
                    </a:cubicBezTo>
                    <a:cubicBezTo>
                      <a:pt x="35" y="99"/>
                      <a:pt x="48" y="93"/>
                      <a:pt x="57" y="83"/>
                    </a:cubicBezTo>
                    <a:cubicBezTo>
                      <a:pt x="67" y="73"/>
                      <a:pt x="71" y="60"/>
                      <a:pt x="71" y="47"/>
                    </a:cubicBezTo>
                    <a:cubicBezTo>
                      <a:pt x="71" y="29"/>
                      <a:pt x="61" y="13"/>
                      <a:pt x="47" y="4"/>
                    </a:cubicBezTo>
                    <a:cubicBezTo>
                      <a:pt x="49" y="0"/>
                      <a:pt x="49" y="0"/>
                      <a:pt x="49" y="0"/>
                    </a:cubicBezTo>
                    <a:cubicBezTo>
                      <a:pt x="65" y="10"/>
                      <a:pt x="75" y="27"/>
                      <a:pt x="76" y="46"/>
                    </a:cubicBezTo>
                    <a:cubicBezTo>
                      <a:pt x="76" y="61"/>
                      <a:pt x="71" y="76"/>
                      <a:pt x="61" y="86"/>
                    </a:cubicBezTo>
                    <a:cubicBezTo>
                      <a:pt x="50" y="97"/>
                      <a:pt x="37" y="103"/>
                      <a:pt x="22" y="104"/>
                    </a:cubicBezTo>
                    <a:cubicBezTo>
                      <a:pt x="21" y="104"/>
                      <a:pt x="20" y="104"/>
                      <a:pt x="20" y="10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5" name="Freeform 287"/>
              <p:cNvSpPr>
                <a:spLocks/>
              </p:cNvSpPr>
              <p:nvPr userDrawn="1"/>
            </p:nvSpPr>
            <p:spPr bwMode="auto">
              <a:xfrm>
                <a:off x="2490" y="2022"/>
                <a:ext cx="1035" cy="622"/>
              </a:xfrm>
              <a:custGeom>
                <a:avLst/>
                <a:gdLst>
                  <a:gd name="T0" fmla="*/ 4 w 1035"/>
                  <a:gd name="T1" fmla="*/ 622 h 622"/>
                  <a:gd name="T2" fmla="*/ 0 w 1035"/>
                  <a:gd name="T3" fmla="*/ 615 h 622"/>
                  <a:gd name="T4" fmla="*/ 1032 w 1035"/>
                  <a:gd name="T5" fmla="*/ 0 h 622"/>
                  <a:gd name="T6" fmla="*/ 1035 w 1035"/>
                  <a:gd name="T7" fmla="*/ 7 h 622"/>
                  <a:gd name="T8" fmla="*/ 4 w 1035"/>
                  <a:gd name="T9" fmla="*/ 622 h 622"/>
                </a:gdLst>
                <a:ahLst/>
                <a:cxnLst>
                  <a:cxn ang="0">
                    <a:pos x="T0" y="T1"/>
                  </a:cxn>
                  <a:cxn ang="0">
                    <a:pos x="T2" y="T3"/>
                  </a:cxn>
                  <a:cxn ang="0">
                    <a:pos x="T4" y="T5"/>
                  </a:cxn>
                  <a:cxn ang="0">
                    <a:pos x="T6" y="T7"/>
                  </a:cxn>
                  <a:cxn ang="0">
                    <a:pos x="T8" y="T9"/>
                  </a:cxn>
                </a:cxnLst>
                <a:rect l="0" t="0" r="r" b="b"/>
                <a:pathLst>
                  <a:path w="1035" h="622">
                    <a:moveTo>
                      <a:pt x="4" y="622"/>
                    </a:moveTo>
                    <a:lnTo>
                      <a:pt x="0" y="615"/>
                    </a:lnTo>
                    <a:lnTo>
                      <a:pt x="1032" y="0"/>
                    </a:lnTo>
                    <a:lnTo>
                      <a:pt x="1035" y="7"/>
                    </a:lnTo>
                    <a:lnTo>
                      <a:pt x="4" y="62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6" name="Freeform 288"/>
              <p:cNvSpPr>
                <a:spLocks/>
              </p:cNvSpPr>
              <p:nvPr userDrawn="1"/>
            </p:nvSpPr>
            <p:spPr bwMode="auto">
              <a:xfrm>
                <a:off x="7048" y="1187"/>
                <a:ext cx="470" cy="260"/>
              </a:xfrm>
              <a:custGeom>
                <a:avLst/>
                <a:gdLst>
                  <a:gd name="T0" fmla="*/ 4 w 470"/>
                  <a:gd name="T1" fmla="*/ 260 h 260"/>
                  <a:gd name="T2" fmla="*/ 0 w 470"/>
                  <a:gd name="T3" fmla="*/ 253 h 260"/>
                  <a:gd name="T4" fmla="*/ 467 w 470"/>
                  <a:gd name="T5" fmla="*/ 0 h 260"/>
                  <a:gd name="T6" fmla="*/ 470 w 470"/>
                  <a:gd name="T7" fmla="*/ 7 h 260"/>
                  <a:gd name="T8" fmla="*/ 4 w 470"/>
                  <a:gd name="T9" fmla="*/ 260 h 260"/>
                </a:gdLst>
                <a:ahLst/>
                <a:cxnLst>
                  <a:cxn ang="0">
                    <a:pos x="T0" y="T1"/>
                  </a:cxn>
                  <a:cxn ang="0">
                    <a:pos x="T2" y="T3"/>
                  </a:cxn>
                  <a:cxn ang="0">
                    <a:pos x="T4" y="T5"/>
                  </a:cxn>
                  <a:cxn ang="0">
                    <a:pos x="T6" y="T7"/>
                  </a:cxn>
                  <a:cxn ang="0">
                    <a:pos x="T8" y="T9"/>
                  </a:cxn>
                </a:cxnLst>
                <a:rect l="0" t="0" r="r" b="b"/>
                <a:pathLst>
                  <a:path w="470" h="260">
                    <a:moveTo>
                      <a:pt x="4" y="260"/>
                    </a:moveTo>
                    <a:lnTo>
                      <a:pt x="0" y="253"/>
                    </a:lnTo>
                    <a:lnTo>
                      <a:pt x="467" y="0"/>
                    </a:lnTo>
                    <a:lnTo>
                      <a:pt x="470" y="7"/>
                    </a:lnTo>
                    <a:lnTo>
                      <a:pt x="4" y="26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7" name="Freeform 289"/>
              <p:cNvSpPr>
                <a:spLocks/>
              </p:cNvSpPr>
              <p:nvPr userDrawn="1"/>
            </p:nvSpPr>
            <p:spPr bwMode="auto">
              <a:xfrm>
                <a:off x="7342" y="1187"/>
                <a:ext cx="179" cy="1408"/>
              </a:xfrm>
              <a:custGeom>
                <a:avLst/>
                <a:gdLst>
                  <a:gd name="T0" fmla="*/ 9 w 179"/>
                  <a:gd name="T1" fmla="*/ 1408 h 1408"/>
                  <a:gd name="T2" fmla="*/ 0 w 179"/>
                  <a:gd name="T3" fmla="*/ 1406 h 1408"/>
                  <a:gd name="T4" fmla="*/ 171 w 179"/>
                  <a:gd name="T5" fmla="*/ 0 h 1408"/>
                  <a:gd name="T6" fmla="*/ 179 w 179"/>
                  <a:gd name="T7" fmla="*/ 0 h 1408"/>
                  <a:gd name="T8" fmla="*/ 9 w 179"/>
                  <a:gd name="T9" fmla="*/ 1408 h 1408"/>
                </a:gdLst>
                <a:ahLst/>
                <a:cxnLst>
                  <a:cxn ang="0">
                    <a:pos x="T0" y="T1"/>
                  </a:cxn>
                  <a:cxn ang="0">
                    <a:pos x="T2" y="T3"/>
                  </a:cxn>
                  <a:cxn ang="0">
                    <a:pos x="T4" y="T5"/>
                  </a:cxn>
                  <a:cxn ang="0">
                    <a:pos x="T6" y="T7"/>
                  </a:cxn>
                  <a:cxn ang="0">
                    <a:pos x="T8" y="T9"/>
                  </a:cxn>
                </a:cxnLst>
                <a:rect l="0" t="0" r="r" b="b"/>
                <a:pathLst>
                  <a:path w="179" h="1408">
                    <a:moveTo>
                      <a:pt x="9" y="1408"/>
                    </a:moveTo>
                    <a:lnTo>
                      <a:pt x="0" y="1406"/>
                    </a:lnTo>
                    <a:lnTo>
                      <a:pt x="171" y="0"/>
                    </a:lnTo>
                    <a:lnTo>
                      <a:pt x="179" y="0"/>
                    </a:lnTo>
                    <a:lnTo>
                      <a:pt x="9" y="140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8" name="Freeform 290"/>
              <p:cNvSpPr>
                <a:spLocks/>
              </p:cNvSpPr>
              <p:nvPr userDrawn="1"/>
            </p:nvSpPr>
            <p:spPr bwMode="auto">
              <a:xfrm>
                <a:off x="7487" y="938"/>
                <a:ext cx="33" cy="249"/>
              </a:xfrm>
              <a:custGeom>
                <a:avLst/>
                <a:gdLst>
                  <a:gd name="T0" fmla="*/ 26 w 33"/>
                  <a:gd name="T1" fmla="*/ 249 h 249"/>
                  <a:gd name="T2" fmla="*/ 0 w 33"/>
                  <a:gd name="T3" fmla="*/ 0 h 249"/>
                  <a:gd name="T4" fmla="*/ 9 w 33"/>
                  <a:gd name="T5" fmla="*/ 0 h 249"/>
                  <a:gd name="T6" fmla="*/ 33 w 33"/>
                  <a:gd name="T7" fmla="*/ 247 h 249"/>
                  <a:gd name="T8" fmla="*/ 26 w 33"/>
                  <a:gd name="T9" fmla="*/ 249 h 249"/>
                </a:gdLst>
                <a:ahLst/>
                <a:cxnLst>
                  <a:cxn ang="0">
                    <a:pos x="T0" y="T1"/>
                  </a:cxn>
                  <a:cxn ang="0">
                    <a:pos x="T2" y="T3"/>
                  </a:cxn>
                  <a:cxn ang="0">
                    <a:pos x="T4" y="T5"/>
                  </a:cxn>
                  <a:cxn ang="0">
                    <a:pos x="T6" y="T7"/>
                  </a:cxn>
                  <a:cxn ang="0">
                    <a:pos x="T8" y="T9"/>
                  </a:cxn>
                </a:cxnLst>
                <a:rect l="0" t="0" r="r" b="b"/>
                <a:pathLst>
                  <a:path w="33" h="249">
                    <a:moveTo>
                      <a:pt x="26" y="249"/>
                    </a:moveTo>
                    <a:lnTo>
                      <a:pt x="0" y="0"/>
                    </a:lnTo>
                    <a:lnTo>
                      <a:pt x="9" y="0"/>
                    </a:lnTo>
                    <a:lnTo>
                      <a:pt x="33" y="247"/>
                    </a:lnTo>
                    <a:lnTo>
                      <a:pt x="26" y="24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9" name="Freeform 291"/>
              <p:cNvSpPr>
                <a:spLocks/>
              </p:cNvSpPr>
              <p:nvPr userDrawn="1"/>
            </p:nvSpPr>
            <p:spPr bwMode="auto">
              <a:xfrm>
                <a:off x="7513" y="1172"/>
                <a:ext cx="147" cy="300"/>
              </a:xfrm>
              <a:custGeom>
                <a:avLst/>
                <a:gdLst>
                  <a:gd name="T0" fmla="*/ 140 w 147"/>
                  <a:gd name="T1" fmla="*/ 300 h 300"/>
                  <a:gd name="T2" fmla="*/ 0 w 147"/>
                  <a:gd name="T3" fmla="*/ 3 h 300"/>
                  <a:gd name="T4" fmla="*/ 7 w 147"/>
                  <a:gd name="T5" fmla="*/ 0 h 300"/>
                  <a:gd name="T6" fmla="*/ 147 w 147"/>
                  <a:gd name="T7" fmla="*/ 297 h 300"/>
                  <a:gd name="T8" fmla="*/ 140 w 147"/>
                  <a:gd name="T9" fmla="*/ 300 h 300"/>
                </a:gdLst>
                <a:ahLst/>
                <a:cxnLst>
                  <a:cxn ang="0">
                    <a:pos x="T0" y="T1"/>
                  </a:cxn>
                  <a:cxn ang="0">
                    <a:pos x="T2" y="T3"/>
                  </a:cxn>
                  <a:cxn ang="0">
                    <a:pos x="T4" y="T5"/>
                  </a:cxn>
                  <a:cxn ang="0">
                    <a:pos x="T6" y="T7"/>
                  </a:cxn>
                  <a:cxn ang="0">
                    <a:pos x="T8" y="T9"/>
                  </a:cxn>
                </a:cxnLst>
                <a:rect l="0" t="0" r="r" b="b"/>
                <a:pathLst>
                  <a:path w="147" h="300">
                    <a:moveTo>
                      <a:pt x="140" y="300"/>
                    </a:moveTo>
                    <a:lnTo>
                      <a:pt x="0" y="3"/>
                    </a:lnTo>
                    <a:lnTo>
                      <a:pt x="7" y="0"/>
                    </a:lnTo>
                    <a:lnTo>
                      <a:pt x="147" y="297"/>
                    </a:lnTo>
                    <a:lnTo>
                      <a:pt x="140" y="30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0" name="Freeform 292"/>
              <p:cNvSpPr>
                <a:spLocks/>
              </p:cNvSpPr>
              <p:nvPr userDrawn="1"/>
            </p:nvSpPr>
            <p:spPr bwMode="auto">
              <a:xfrm>
                <a:off x="6986" y="2160"/>
                <a:ext cx="365" cy="426"/>
              </a:xfrm>
              <a:custGeom>
                <a:avLst/>
                <a:gdLst>
                  <a:gd name="T0" fmla="*/ 360 w 365"/>
                  <a:gd name="T1" fmla="*/ 426 h 426"/>
                  <a:gd name="T2" fmla="*/ 0 w 365"/>
                  <a:gd name="T3" fmla="*/ 6 h 426"/>
                  <a:gd name="T4" fmla="*/ 7 w 365"/>
                  <a:gd name="T5" fmla="*/ 0 h 426"/>
                  <a:gd name="T6" fmla="*/ 365 w 365"/>
                  <a:gd name="T7" fmla="*/ 421 h 426"/>
                  <a:gd name="T8" fmla="*/ 360 w 365"/>
                  <a:gd name="T9" fmla="*/ 426 h 426"/>
                </a:gdLst>
                <a:ahLst/>
                <a:cxnLst>
                  <a:cxn ang="0">
                    <a:pos x="T0" y="T1"/>
                  </a:cxn>
                  <a:cxn ang="0">
                    <a:pos x="T2" y="T3"/>
                  </a:cxn>
                  <a:cxn ang="0">
                    <a:pos x="T4" y="T5"/>
                  </a:cxn>
                  <a:cxn ang="0">
                    <a:pos x="T6" y="T7"/>
                  </a:cxn>
                  <a:cxn ang="0">
                    <a:pos x="T8" y="T9"/>
                  </a:cxn>
                </a:cxnLst>
                <a:rect l="0" t="0" r="r" b="b"/>
                <a:pathLst>
                  <a:path w="365" h="426">
                    <a:moveTo>
                      <a:pt x="360" y="426"/>
                    </a:moveTo>
                    <a:lnTo>
                      <a:pt x="0" y="6"/>
                    </a:lnTo>
                    <a:lnTo>
                      <a:pt x="7" y="0"/>
                    </a:lnTo>
                    <a:lnTo>
                      <a:pt x="365" y="421"/>
                    </a:lnTo>
                    <a:lnTo>
                      <a:pt x="360" y="42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1" name="Rectangle 293"/>
              <p:cNvSpPr>
                <a:spLocks noChangeArrowheads="1"/>
              </p:cNvSpPr>
              <p:nvPr userDrawn="1"/>
            </p:nvSpPr>
            <p:spPr bwMode="auto">
              <a:xfrm>
                <a:off x="7104" y="2588"/>
                <a:ext cx="243" cy="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2" name="Freeform 294"/>
              <p:cNvSpPr>
                <a:spLocks/>
              </p:cNvSpPr>
              <p:nvPr userDrawn="1"/>
            </p:nvSpPr>
            <p:spPr bwMode="auto">
              <a:xfrm>
                <a:off x="7246" y="2586"/>
                <a:ext cx="110" cy="166"/>
              </a:xfrm>
              <a:custGeom>
                <a:avLst/>
                <a:gdLst>
                  <a:gd name="T0" fmla="*/ 7 w 110"/>
                  <a:gd name="T1" fmla="*/ 166 h 166"/>
                  <a:gd name="T2" fmla="*/ 0 w 110"/>
                  <a:gd name="T3" fmla="*/ 161 h 166"/>
                  <a:gd name="T4" fmla="*/ 103 w 110"/>
                  <a:gd name="T5" fmla="*/ 0 h 166"/>
                  <a:gd name="T6" fmla="*/ 110 w 110"/>
                  <a:gd name="T7" fmla="*/ 4 h 166"/>
                  <a:gd name="T8" fmla="*/ 7 w 110"/>
                  <a:gd name="T9" fmla="*/ 166 h 166"/>
                </a:gdLst>
                <a:ahLst/>
                <a:cxnLst>
                  <a:cxn ang="0">
                    <a:pos x="T0" y="T1"/>
                  </a:cxn>
                  <a:cxn ang="0">
                    <a:pos x="T2" y="T3"/>
                  </a:cxn>
                  <a:cxn ang="0">
                    <a:pos x="T4" y="T5"/>
                  </a:cxn>
                  <a:cxn ang="0">
                    <a:pos x="T6" y="T7"/>
                  </a:cxn>
                  <a:cxn ang="0">
                    <a:pos x="T8" y="T9"/>
                  </a:cxn>
                </a:cxnLst>
                <a:rect l="0" t="0" r="r" b="b"/>
                <a:pathLst>
                  <a:path w="110" h="166">
                    <a:moveTo>
                      <a:pt x="7" y="166"/>
                    </a:moveTo>
                    <a:lnTo>
                      <a:pt x="0" y="161"/>
                    </a:lnTo>
                    <a:lnTo>
                      <a:pt x="103" y="0"/>
                    </a:lnTo>
                    <a:lnTo>
                      <a:pt x="110" y="4"/>
                    </a:lnTo>
                    <a:lnTo>
                      <a:pt x="7" y="16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3" name="Freeform 295"/>
              <p:cNvSpPr>
                <a:spLocks/>
              </p:cNvSpPr>
              <p:nvPr userDrawn="1"/>
            </p:nvSpPr>
            <p:spPr bwMode="auto">
              <a:xfrm>
                <a:off x="7342" y="2593"/>
                <a:ext cx="343" cy="276"/>
              </a:xfrm>
              <a:custGeom>
                <a:avLst/>
                <a:gdLst>
                  <a:gd name="T0" fmla="*/ 338 w 343"/>
                  <a:gd name="T1" fmla="*/ 276 h 276"/>
                  <a:gd name="T2" fmla="*/ 0 w 343"/>
                  <a:gd name="T3" fmla="*/ 7 h 276"/>
                  <a:gd name="T4" fmla="*/ 5 w 343"/>
                  <a:gd name="T5" fmla="*/ 0 h 276"/>
                  <a:gd name="T6" fmla="*/ 343 w 343"/>
                  <a:gd name="T7" fmla="*/ 269 h 276"/>
                  <a:gd name="T8" fmla="*/ 338 w 343"/>
                  <a:gd name="T9" fmla="*/ 276 h 276"/>
                </a:gdLst>
                <a:ahLst/>
                <a:cxnLst>
                  <a:cxn ang="0">
                    <a:pos x="T0" y="T1"/>
                  </a:cxn>
                  <a:cxn ang="0">
                    <a:pos x="T2" y="T3"/>
                  </a:cxn>
                  <a:cxn ang="0">
                    <a:pos x="T4" y="T5"/>
                  </a:cxn>
                  <a:cxn ang="0">
                    <a:pos x="T6" y="T7"/>
                  </a:cxn>
                  <a:cxn ang="0">
                    <a:pos x="T8" y="T9"/>
                  </a:cxn>
                </a:cxnLst>
                <a:rect l="0" t="0" r="r" b="b"/>
                <a:pathLst>
                  <a:path w="343" h="276">
                    <a:moveTo>
                      <a:pt x="338" y="276"/>
                    </a:moveTo>
                    <a:lnTo>
                      <a:pt x="0" y="7"/>
                    </a:lnTo>
                    <a:lnTo>
                      <a:pt x="5" y="0"/>
                    </a:lnTo>
                    <a:lnTo>
                      <a:pt x="343" y="269"/>
                    </a:lnTo>
                    <a:lnTo>
                      <a:pt x="338" y="27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4" name="Freeform 296"/>
              <p:cNvSpPr>
                <a:spLocks/>
              </p:cNvSpPr>
              <p:nvPr userDrawn="1"/>
            </p:nvSpPr>
            <p:spPr bwMode="auto">
              <a:xfrm>
                <a:off x="5152" y="2348"/>
                <a:ext cx="849" cy="649"/>
              </a:xfrm>
              <a:custGeom>
                <a:avLst/>
                <a:gdLst>
                  <a:gd name="T0" fmla="*/ 844 w 849"/>
                  <a:gd name="T1" fmla="*/ 649 h 649"/>
                  <a:gd name="T2" fmla="*/ 0 w 849"/>
                  <a:gd name="T3" fmla="*/ 5 h 649"/>
                  <a:gd name="T4" fmla="*/ 5 w 849"/>
                  <a:gd name="T5" fmla="*/ 0 h 649"/>
                  <a:gd name="T6" fmla="*/ 849 w 849"/>
                  <a:gd name="T7" fmla="*/ 642 h 649"/>
                  <a:gd name="T8" fmla="*/ 844 w 849"/>
                  <a:gd name="T9" fmla="*/ 649 h 649"/>
                </a:gdLst>
                <a:ahLst/>
                <a:cxnLst>
                  <a:cxn ang="0">
                    <a:pos x="T0" y="T1"/>
                  </a:cxn>
                  <a:cxn ang="0">
                    <a:pos x="T2" y="T3"/>
                  </a:cxn>
                  <a:cxn ang="0">
                    <a:pos x="T4" y="T5"/>
                  </a:cxn>
                  <a:cxn ang="0">
                    <a:pos x="T6" y="T7"/>
                  </a:cxn>
                  <a:cxn ang="0">
                    <a:pos x="T8" y="T9"/>
                  </a:cxn>
                </a:cxnLst>
                <a:rect l="0" t="0" r="r" b="b"/>
                <a:pathLst>
                  <a:path w="849" h="649">
                    <a:moveTo>
                      <a:pt x="844" y="649"/>
                    </a:moveTo>
                    <a:lnTo>
                      <a:pt x="0" y="5"/>
                    </a:lnTo>
                    <a:lnTo>
                      <a:pt x="5" y="0"/>
                    </a:lnTo>
                    <a:lnTo>
                      <a:pt x="849" y="642"/>
                    </a:lnTo>
                    <a:lnTo>
                      <a:pt x="844" y="64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5" name="Freeform 297"/>
              <p:cNvSpPr>
                <a:spLocks/>
              </p:cNvSpPr>
              <p:nvPr userDrawn="1"/>
            </p:nvSpPr>
            <p:spPr bwMode="auto">
              <a:xfrm>
                <a:off x="5086" y="2284"/>
                <a:ext cx="62" cy="138"/>
              </a:xfrm>
              <a:custGeom>
                <a:avLst/>
                <a:gdLst>
                  <a:gd name="T0" fmla="*/ 37 w 37"/>
                  <a:gd name="T1" fmla="*/ 82 h 82"/>
                  <a:gd name="T2" fmla="*/ 12 w 37"/>
                  <a:gd name="T3" fmla="*/ 69 h 82"/>
                  <a:gd name="T4" fmla="*/ 1 w 37"/>
                  <a:gd name="T5" fmla="*/ 39 h 82"/>
                  <a:gd name="T6" fmla="*/ 14 w 37"/>
                  <a:gd name="T7" fmla="*/ 11 h 82"/>
                  <a:gd name="T8" fmla="*/ 34 w 37"/>
                  <a:gd name="T9" fmla="*/ 0 h 82"/>
                  <a:gd name="T10" fmla="*/ 35 w 37"/>
                  <a:gd name="T11" fmla="*/ 3 h 82"/>
                  <a:gd name="T12" fmla="*/ 16 w 37"/>
                  <a:gd name="T13" fmla="*/ 13 h 82"/>
                  <a:gd name="T14" fmla="*/ 4 w 37"/>
                  <a:gd name="T15" fmla="*/ 39 h 82"/>
                  <a:gd name="T16" fmla="*/ 14 w 37"/>
                  <a:gd name="T17" fmla="*/ 67 h 82"/>
                  <a:gd name="T18" fmla="*/ 37 w 37"/>
                  <a:gd name="T19" fmla="*/ 79 h 82"/>
                  <a:gd name="T20" fmla="*/ 37 w 37"/>
                  <a:gd name="T2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82">
                    <a:moveTo>
                      <a:pt x="37" y="82"/>
                    </a:moveTo>
                    <a:cubicBezTo>
                      <a:pt x="27" y="80"/>
                      <a:pt x="18" y="76"/>
                      <a:pt x="12" y="69"/>
                    </a:cubicBezTo>
                    <a:cubicBezTo>
                      <a:pt x="4" y="61"/>
                      <a:pt x="0" y="50"/>
                      <a:pt x="1" y="39"/>
                    </a:cubicBezTo>
                    <a:cubicBezTo>
                      <a:pt x="1" y="28"/>
                      <a:pt x="6" y="18"/>
                      <a:pt x="14" y="11"/>
                    </a:cubicBezTo>
                    <a:cubicBezTo>
                      <a:pt x="20" y="5"/>
                      <a:pt x="27" y="2"/>
                      <a:pt x="34" y="0"/>
                    </a:cubicBezTo>
                    <a:cubicBezTo>
                      <a:pt x="35" y="3"/>
                      <a:pt x="35" y="3"/>
                      <a:pt x="35" y="3"/>
                    </a:cubicBezTo>
                    <a:cubicBezTo>
                      <a:pt x="28" y="4"/>
                      <a:pt x="21" y="8"/>
                      <a:pt x="16" y="13"/>
                    </a:cubicBezTo>
                    <a:cubicBezTo>
                      <a:pt x="8" y="20"/>
                      <a:pt x="4" y="29"/>
                      <a:pt x="4" y="39"/>
                    </a:cubicBezTo>
                    <a:cubicBezTo>
                      <a:pt x="3" y="50"/>
                      <a:pt x="7" y="59"/>
                      <a:pt x="14" y="67"/>
                    </a:cubicBezTo>
                    <a:cubicBezTo>
                      <a:pt x="20" y="73"/>
                      <a:pt x="28" y="78"/>
                      <a:pt x="37" y="79"/>
                    </a:cubicBezTo>
                    <a:lnTo>
                      <a:pt x="37" y="8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6" name="Freeform 298"/>
              <p:cNvSpPr>
                <a:spLocks/>
              </p:cNvSpPr>
              <p:nvPr userDrawn="1"/>
            </p:nvSpPr>
            <p:spPr bwMode="auto">
              <a:xfrm>
                <a:off x="5172" y="2284"/>
                <a:ext cx="59" cy="86"/>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7" name="Freeform 299"/>
              <p:cNvSpPr>
                <a:spLocks/>
              </p:cNvSpPr>
              <p:nvPr userDrawn="1"/>
            </p:nvSpPr>
            <p:spPr bwMode="auto">
              <a:xfrm>
                <a:off x="5115" y="2250"/>
                <a:ext cx="120"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8" name="Freeform 300"/>
              <p:cNvSpPr>
                <a:spLocks/>
              </p:cNvSpPr>
              <p:nvPr userDrawn="1"/>
            </p:nvSpPr>
            <p:spPr bwMode="auto">
              <a:xfrm>
                <a:off x="5069" y="2336"/>
                <a:ext cx="188" cy="113"/>
              </a:xfrm>
              <a:custGeom>
                <a:avLst/>
                <a:gdLst>
                  <a:gd name="T0" fmla="*/ 52 w 111"/>
                  <a:gd name="T1" fmla="*/ 66 h 67"/>
                  <a:gd name="T2" fmla="*/ 11 w 111"/>
                  <a:gd name="T3" fmla="*/ 48 h 67"/>
                  <a:gd name="T4" fmla="*/ 0 w 111"/>
                  <a:gd name="T5" fmla="*/ 29 h 67"/>
                  <a:gd name="T6" fmla="*/ 4 w 111"/>
                  <a:gd name="T7" fmla="*/ 28 h 67"/>
                  <a:gd name="T8" fmla="*/ 15 w 111"/>
                  <a:gd name="T9" fmla="*/ 45 h 67"/>
                  <a:gd name="T10" fmla="*/ 87 w 111"/>
                  <a:gd name="T11" fmla="*/ 47 h 67"/>
                  <a:gd name="T12" fmla="*/ 103 w 111"/>
                  <a:gd name="T13" fmla="*/ 1 h 67"/>
                  <a:gd name="T14" fmla="*/ 107 w 111"/>
                  <a:gd name="T15" fmla="*/ 0 h 67"/>
                  <a:gd name="T16" fmla="*/ 90 w 111"/>
                  <a:gd name="T17" fmla="*/ 51 h 67"/>
                  <a:gd name="T18" fmla="*/ 52 w 111"/>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7">
                    <a:moveTo>
                      <a:pt x="52" y="66"/>
                    </a:moveTo>
                    <a:cubicBezTo>
                      <a:pt x="37" y="66"/>
                      <a:pt x="22" y="60"/>
                      <a:pt x="11" y="48"/>
                    </a:cubicBezTo>
                    <a:cubicBezTo>
                      <a:pt x="6" y="43"/>
                      <a:pt x="2" y="36"/>
                      <a:pt x="0" y="29"/>
                    </a:cubicBezTo>
                    <a:cubicBezTo>
                      <a:pt x="4" y="28"/>
                      <a:pt x="4" y="28"/>
                      <a:pt x="4" y="28"/>
                    </a:cubicBezTo>
                    <a:cubicBezTo>
                      <a:pt x="7" y="34"/>
                      <a:pt x="10" y="40"/>
                      <a:pt x="15" y="45"/>
                    </a:cubicBezTo>
                    <a:cubicBezTo>
                      <a:pt x="34" y="65"/>
                      <a:pt x="67" y="67"/>
                      <a:pt x="87" y="47"/>
                    </a:cubicBezTo>
                    <a:cubicBezTo>
                      <a:pt x="100" y="36"/>
                      <a:pt x="106" y="18"/>
                      <a:pt x="103" y="1"/>
                    </a:cubicBezTo>
                    <a:cubicBezTo>
                      <a:pt x="107" y="0"/>
                      <a:pt x="107" y="0"/>
                      <a:pt x="107" y="0"/>
                    </a:cubicBezTo>
                    <a:cubicBezTo>
                      <a:pt x="111" y="19"/>
                      <a:pt x="104" y="38"/>
                      <a:pt x="90" y="51"/>
                    </a:cubicBezTo>
                    <a:cubicBezTo>
                      <a:pt x="80" y="61"/>
                      <a:pt x="66" y="66"/>
                      <a:pt x="52" y="6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9" name="Freeform 301"/>
              <p:cNvSpPr>
                <a:spLocks/>
              </p:cNvSpPr>
              <p:nvPr userDrawn="1"/>
            </p:nvSpPr>
            <p:spPr bwMode="auto">
              <a:xfrm>
                <a:off x="5996" y="2713"/>
                <a:ext cx="424" cy="284"/>
              </a:xfrm>
              <a:custGeom>
                <a:avLst/>
                <a:gdLst>
                  <a:gd name="T0" fmla="*/ 4 w 424"/>
                  <a:gd name="T1" fmla="*/ 284 h 284"/>
                  <a:gd name="T2" fmla="*/ 0 w 424"/>
                  <a:gd name="T3" fmla="*/ 277 h 284"/>
                  <a:gd name="T4" fmla="*/ 421 w 424"/>
                  <a:gd name="T5" fmla="*/ 0 h 284"/>
                  <a:gd name="T6" fmla="*/ 424 w 424"/>
                  <a:gd name="T7" fmla="*/ 7 h 284"/>
                  <a:gd name="T8" fmla="*/ 4 w 424"/>
                  <a:gd name="T9" fmla="*/ 284 h 284"/>
                </a:gdLst>
                <a:ahLst/>
                <a:cxnLst>
                  <a:cxn ang="0">
                    <a:pos x="T0" y="T1"/>
                  </a:cxn>
                  <a:cxn ang="0">
                    <a:pos x="T2" y="T3"/>
                  </a:cxn>
                  <a:cxn ang="0">
                    <a:pos x="T4" y="T5"/>
                  </a:cxn>
                  <a:cxn ang="0">
                    <a:pos x="T6" y="T7"/>
                  </a:cxn>
                  <a:cxn ang="0">
                    <a:pos x="T8" y="T9"/>
                  </a:cxn>
                </a:cxnLst>
                <a:rect l="0" t="0" r="r" b="b"/>
                <a:pathLst>
                  <a:path w="424" h="284">
                    <a:moveTo>
                      <a:pt x="4" y="284"/>
                    </a:moveTo>
                    <a:lnTo>
                      <a:pt x="0" y="277"/>
                    </a:lnTo>
                    <a:lnTo>
                      <a:pt x="421" y="0"/>
                    </a:lnTo>
                    <a:lnTo>
                      <a:pt x="424" y="7"/>
                    </a:lnTo>
                    <a:lnTo>
                      <a:pt x="4" y="28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0" name="Freeform 302"/>
              <p:cNvSpPr>
                <a:spLocks/>
              </p:cNvSpPr>
              <p:nvPr userDrawn="1"/>
            </p:nvSpPr>
            <p:spPr bwMode="auto">
              <a:xfrm>
                <a:off x="7351" y="2174"/>
                <a:ext cx="739" cy="417"/>
              </a:xfrm>
              <a:custGeom>
                <a:avLst/>
                <a:gdLst>
                  <a:gd name="T0" fmla="*/ 3 w 739"/>
                  <a:gd name="T1" fmla="*/ 417 h 417"/>
                  <a:gd name="T2" fmla="*/ 0 w 739"/>
                  <a:gd name="T3" fmla="*/ 411 h 417"/>
                  <a:gd name="T4" fmla="*/ 736 w 739"/>
                  <a:gd name="T5" fmla="*/ 0 h 417"/>
                  <a:gd name="T6" fmla="*/ 739 w 739"/>
                  <a:gd name="T7" fmla="*/ 7 h 417"/>
                  <a:gd name="T8" fmla="*/ 3 w 739"/>
                  <a:gd name="T9" fmla="*/ 417 h 417"/>
                </a:gdLst>
                <a:ahLst/>
                <a:cxnLst>
                  <a:cxn ang="0">
                    <a:pos x="T0" y="T1"/>
                  </a:cxn>
                  <a:cxn ang="0">
                    <a:pos x="T2" y="T3"/>
                  </a:cxn>
                  <a:cxn ang="0">
                    <a:pos x="T4" y="T5"/>
                  </a:cxn>
                  <a:cxn ang="0">
                    <a:pos x="T6" y="T7"/>
                  </a:cxn>
                  <a:cxn ang="0">
                    <a:pos x="T8" y="T9"/>
                  </a:cxn>
                </a:cxnLst>
                <a:rect l="0" t="0" r="r" b="b"/>
                <a:pathLst>
                  <a:path w="739" h="417">
                    <a:moveTo>
                      <a:pt x="3" y="417"/>
                    </a:moveTo>
                    <a:lnTo>
                      <a:pt x="0" y="411"/>
                    </a:lnTo>
                    <a:lnTo>
                      <a:pt x="736" y="0"/>
                    </a:lnTo>
                    <a:lnTo>
                      <a:pt x="739" y="7"/>
                    </a:lnTo>
                    <a:lnTo>
                      <a:pt x="3" y="4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1" name="Freeform 303"/>
              <p:cNvSpPr>
                <a:spLocks/>
              </p:cNvSpPr>
              <p:nvPr userDrawn="1"/>
            </p:nvSpPr>
            <p:spPr bwMode="auto">
              <a:xfrm>
                <a:off x="7295" y="2566"/>
                <a:ext cx="125" cy="100"/>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2" name="Freeform 304"/>
              <p:cNvSpPr>
                <a:spLocks/>
              </p:cNvSpPr>
              <p:nvPr userDrawn="1"/>
            </p:nvSpPr>
            <p:spPr bwMode="auto">
              <a:xfrm>
                <a:off x="7278" y="2526"/>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3" name="Freeform 305"/>
              <p:cNvSpPr>
                <a:spLocks/>
              </p:cNvSpPr>
              <p:nvPr userDrawn="1"/>
            </p:nvSpPr>
            <p:spPr bwMode="auto">
              <a:xfrm>
                <a:off x="7246" y="2551"/>
                <a:ext cx="54" cy="120"/>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4" name="Freeform 306"/>
              <p:cNvSpPr>
                <a:spLocks/>
              </p:cNvSpPr>
              <p:nvPr userDrawn="1"/>
            </p:nvSpPr>
            <p:spPr bwMode="auto">
              <a:xfrm>
                <a:off x="7288" y="2493"/>
                <a:ext cx="159" cy="161"/>
              </a:xfrm>
              <a:custGeom>
                <a:avLst/>
                <a:gdLst>
                  <a:gd name="T0" fmla="*/ 79 w 94"/>
                  <a:gd name="T1" fmla="*/ 95 h 95"/>
                  <a:gd name="T2" fmla="*/ 75 w 94"/>
                  <a:gd name="T3" fmla="*/ 92 h 95"/>
                  <a:gd name="T4" fmla="*/ 85 w 94"/>
                  <a:gd name="T5" fmla="*/ 74 h 95"/>
                  <a:gd name="T6" fmla="*/ 81 w 94"/>
                  <a:gd name="T7" fmla="*/ 35 h 95"/>
                  <a:gd name="T8" fmla="*/ 51 w 94"/>
                  <a:gd name="T9" fmla="*/ 10 h 95"/>
                  <a:gd name="T10" fmla="*/ 3 w 94"/>
                  <a:gd name="T11" fmla="*/ 20 h 95"/>
                  <a:gd name="T12" fmla="*/ 0 w 94"/>
                  <a:gd name="T13" fmla="*/ 16 h 95"/>
                  <a:gd name="T14" fmla="*/ 53 w 94"/>
                  <a:gd name="T15" fmla="*/ 5 h 95"/>
                  <a:gd name="T16" fmla="*/ 86 w 94"/>
                  <a:gd name="T17" fmla="*/ 33 h 95"/>
                  <a:gd name="T18" fmla="*/ 89 w 94"/>
                  <a:gd name="T19" fmla="*/ 75 h 95"/>
                  <a:gd name="T20" fmla="*/ 79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9" y="95"/>
                    </a:moveTo>
                    <a:cubicBezTo>
                      <a:pt x="75" y="92"/>
                      <a:pt x="75" y="92"/>
                      <a:pt x="75" y="92"/>
                    </a:cubicBezTo>
                    <a:cubicBezTo>
                      <a:pt x="79" y="87"/>
                      <a:pt x="83" y="81"/>
                      <a:pt x="85" y="74"/>
                    </a:cubicBezTo>
                    <a:cubicBezTo>
                      <a:pt x="89" y="61"/>
                      <a:pt x="88" y="47"/>
                      <a:pt x="81" y="35"/>
                    </a:cubicBezTo>
                    <a:cubicBezTo>
                      <a:pt x="75" y="23"/>
                      <a:pt x="64" y="14"/>
                      <a:pt x="51" y="10"/>
                    </a:cubicBezTo>
                    <a:cubicBezTo>
                      <a:pt x="35" y="5"/>
                      <a:pt x="17" y="8"/>
                      <a:pt x="3" y="20"/>
                    </a:cubicBezTo>
                    <a:cubicBezTo>
                      <a:pt x="0" y="16"/>
                      <a:pt x="0" y="16"/>
                      <a:pt x="0" y="16"/>
                    </a:cubicBezTo>
                    <a:cubicBezTo>
                      <a:pt x="15" y="4"/>
                      <a:pt x="34" y="0"/>
                      <a:pt x="53" y="5"/>
                    </a:cubicBezTo>
                    <a:cubicBezTo>
                      <a:pt x="67" y="10"/>
                      <a:pt x="79" y="20"/>
                      <a:pt x="86" y="33"/>
                    </a:cubicBezTo>
                    <a:cubicBezTo>
                      <a:pt x="92" y="46"/>
                      <a:pt x="94" y="61"/>
                      <a:pt x="89" y="75"/>
                    </a:cubicBezTo>
                    <a:cubicBezTo>
                      <a:pt x="87" y="83"/>
                      <a:pt x="84" y="89"/>
                      <a:pt x="79" y="9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5" name="Freeform 307"/>
              <p:cNvSpPr>
                <a:spLocks/>
              </p:cNvSpPr>
              <p:nvPr userDrawn="1"/>
            </p:nvSpPr>
            <p:spPr bwMode="auto">
              <a:xfrm>
                <a:off x="7455" y="1177"/>
                <a:ext cx="134" cy="82"/>
              </a:xfrm>
              <a:custGeom>
                <a:avLst/>
                <a:gdLst>
                  <a:gd name="T0" fmla="*/ 36 w 79"/>
                  <a:gd name="T1" fmla="*/ 49 h 49"/>
                  <a:gd name="T2" fmla="*/ 16 w 79"/>
                  <a:gd name="T3" fmla="*/ 43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2 w 79"/>
                  <a:gd name="T19" fmla="*/ 27 h 49"/>
                  <a:gd name="T20" fmla="*/ 48 w 79"/>
                  <a:gd name="T21" fmla="*/ 47 h 49"/>
                  <a:gd name="T22" fmla="*/ 36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6" y="49"/>
                    </a:moveTo>
                    <a:cubicBezTo>
                      <a:pt x="29" y="49"/>
                      <a:pt x="22" y="47"/>
                      <a:pt x="16" y="43"/>
                    </a:cubicBezTo>
                    <a:cubicBezTo>
                      <a:pt x="9" y="40"/>
                      <a:pt x="4" y="34"/>
                      <a:pt x="0" y="27"/>
                    </a:cubicBezTo>
                    <a:cubicBezTo>
                      <a:pt x="3" y="26"/>
                      <a:pt x="3" y="26"/>
                      <a:pt x="3" y="26"/>
                    </a:cubicBezTo>
                    <a:cubicBezTo>
                      <a:pt x="6" y="32"/>
                      <a:pt x="11" y="37"/>
                      <a:pt x="18" y="41"/>
                    </a:cubicBezTo>
                    <a:cubicBezTo>
                      <a:pt x="27" y="46"/>
                      <a:pt x="37" y="47"/>
                      <a:pt x="47" y="44"/>
                    </a:cubicBezTo>
                    <a:cubicBezTo>
                      <a:pt x="57" y="41"/>
                      <a:pt x="65" y="35"/>
                      <a:pt x="70" y="26"/>
                    </a:cubicBezTo>
                    <a:cubicBezTo>
                      <a:pt x="74" y="18"/>
                      <a:pt x="76" y="9"/>
                      <a:pt x="74" y="0"/>
                    </a:cubicBezTo>
                    <a:cubicBezTo>
                      <a:pt x="77" y="0"/>
                      <a:pt x="77" y="0"/>
                      <a:pt x="77" y="0"/>
                    </a:cubicBezTo>
                    <a:cubicBezTo>
                      <a:pt x="79" y="9"/>
                      <a:pt x="77" y="19"/>
                      <a:pt x="72" y="27"/>
                    </a:cubicBezTo>
                    <a:cubicBezTo>
                      <a:pt x="67" y="37"/>
                      <a:pt x="58" y="44"/>
                      <a:pt x="48" y="47"/>
                    </a:cubicBezTo>
                    <a:cubicBezTo>
                      <a:pt x="44" y="48"/>
                      <a:pt x="40" y="49"/>
                      <a:pt x="36" y="4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6" name="Freeform 308"/>
              <p:cNvSpPr>
                <a:spLocks/>
              </p:cNvSpPr>
              <p:nvPr userDrawn="1"/>
            </p:nvSpPr>
            <p:spPr bwMode="auto">
              <a:xfrm>
                <a:off x="7445" y="1119"/>
                <a:ext cx="68" cy="76"/>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29"/>
                      <a:pt x="3" y="37"/>
                      <a:pt x="4" y="45"/>
                    </a:cubicBezTo>
                    <a:lnTo>
                      <a:pt x="1" y="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7" name="Freeform 309"/>
              <p:cNvSpPr>
                <a:spLocks/>
              </p:cNvSpPr>
              <p:nvPr userDrawn="1"/>
            </p:nvSpPr>
            <p:spPr bwMode="auto">
              <a:xfrm>
                <a:off x="7415" y="1131"/>
                <a:ext cx="40"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5"/>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8" name="Freeform 310"/>
              <p:cNvSpPr>
                <a:spLocks/>
              </p:cNvSpPr>
              <p:nvPr userDrawn="1"/>
            </p:nvSpPr>
            <p:spPr bwMode="auto">
              <a:xfrm>
                <a:off x="7472" y="1090"/>
                <a:ext cx="152" cy="173"/>
              </a:xfrm>
              <a:custGeom>
                <a:avLst/>
                <a:gdLst>
                  <a:gd name="T0" fmla="*/ 61 w 90"/>
                  <a:gd name="T1" fmla="*/ 102 h 102"/>
                  <a:gd name="T2" fmla="*/ 58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1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1" y="102"/>
                    </a:moveTo>
                    <a:cubicBezTo>
                      <a:pt x="58" y="98"/>
                      <a:pt x="58" y="98"/>
                      <a:pt x="58" y="98"/>
                    </a:cubicBezTo>
                    <a:cubicBezTo>
                      <a:pt x="63" y="94"/>
                      <a:pt x="68" y="89"/>
                      <a:pt x="71" y="83"/>
                    </a:cubicBezTo>
                    <a:cubicBezTo>
                      <a:pt x="85" y="58"/>
                      <a:pt x="76" y="27"/>
                      <a:pt x="51" y="13"/>
                    </a:cubicBezTo>
                    <a:cubicBezTo>
                      <a:pt x="36" y="5"/>
                      <a:pt x="18" y="5"/>
                      <a:pt x="2" y="13"/>
                    </a:cubicBezTo>
                    <a:cubicBezTo>
                      <a:pt x="0" y="9"/>
                      <a:pt x="0" y="9"/>
                      <a:pt x="0" y="9"/>
                    </a:cubicBezTo>
                    <a:cubicBezTo>
                      <a:pt x="17" y="0"/>
                      <a:pt x="37" y="0"/>
                      <a:pt x="53" y="9"/>
                    </a:cubicBezTo>
                    <a:cubicBezTo>
                      <a:pt x="80" y="24"/>
                      <a:pt x="90" y="58"/>
                      <a:pt x="75" y="85"/>
                    </a:cubicBezTo>
                    <a:cubicBezTo>
                      <a:pt x="72" y="92"/>
                      <a:pt x="67" y="97"/>
                      <a:pt x="61" y="10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9" name="Freeform 311"/>
              <p:cNvSpPr>
                <a:spLocks/>
              </p:cNvSpPr>
              <p:nvPr userDrawn="1"/>
            </p:nvSpPr>
            <p:spPr bwMode="auto">
              <a:xfrm>
                <a:off x="3044" y="871"/>
                <a:ext cx="549" cy="590"/>
              </a:xfrm>
              <a:custGeom>
                <a:avLst/>
                <a:gdLst>
                  <a:gd name="T0" fmla="*/ 542 w 549"/>
                  <a:gd name="T1" fmla="*/ 590 h 590"/>
                  <a:gd name="T2" fmla="*/ 0 w 549"/>
                  <a:gd name="T3" fmla="*/ 5 h 590"/>
                  <a:gd name="T4" fmla="*/ 7 w 549"/>
                  <a:gd name="T5" fmla="*/ 0 h 590"/>
                  <a:gd name="T6" fmla="*/ 549 w 549"/>
                  <a:gd name="T7" fmla="*/ 585 h 590"/>
                  <a:gd name="T8" fmla="*/ 542 w 549"/>
                  <a:gd name="T9" fmla="*/ 590 h 590"/>
                </a:gdLst>
                <a:ahLst/>
                <a:cxnLst>
                  <a:cxn ang="0">
                    <a:pos x="T0" y="T1"/>
                  </a:cxn>
                  <a:cxn ang="0">
                    <a:pos x="T2" y="T3"/>
                  </a:cxn>
                  <a:cxn ang="0">
                    <a:pos x="T4" y="T5"/>
                  </a:cxn>
                  <a:cxn ang="0">
                    <a:pos x="T6" y="T7"/>
                  </a:cxn>
                  <a:cxn ang="0">
                    <a:pos x="T8" y="T9"/>
                  </a:cxn>
                </a:cxnLst>
                <a:rect l="0" t="0" r="r" b="b"/>
                <a:pathLst>
                  <a:path w="549" h="590">
                    <a:moveTo>
                      <a:pt x="542" y="590"/>
                    </a:moveTo>
                    <a:lnTo>
                      <a:pt x="0" y="5"/>
                    </a:lnTo>
                    <a:lnTo>
                      <a:pt x="7" y="0"/>
                    </a:lnTo>
                    <a:lnTo>
                      <a:pt x="549" y="585"/>
                    </a:lnTo>
                    <a:lnTo>
                      <a:pt x="542" y="59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0" name="Freeform 312"/>
              <p:cNvSpPr>
                <a:spLocks/>
              </p:cNvSpPr>
              <p:nvPr userDrawn="1"/>
            </p:nvSpPr>
            <p:spPr bwMode="auto">
              <a:xfrm>
                <a:off x="2544" y="1053"/>
                <a:ext cx="912" cy="507"/>
              </a:xfrm>
              <a:custGeom>
                <a:avLst/>
                <a:gdLst>
                  <a:gd name="T0" fmla="*/ 907 w 912"/>
                  <a:gd name="T1" fmla="*/ 507 h 507"/>
                  <a:gd name="T2" fmla="*/ 0 w 912"/>
                  <a:gd name="T3" fmla="*/ 9 h 507"/>
                  <a:gd name="T4" fmla="*/ 4 w 912"/>
                  <a:gd name="T5" fmla="*/ 0 h 507"/>
                  <a:gd name="T6" fmla="*/ 912 w 912"/>
                  <a:gd name="T7" fmla="*/ 501 h 507"/>
                  <a:gd name="T8" fmla="*/ 907 w 912"/>
                  <a:gd name="T9" fmla="*/ 507 h 507"/>
                </a:gdLst>
                <a:ahLst/>
                <a:cxnLst>
                  <a:cxn ang="0">
                    <a:pos x="T0" y="T1"/>
                  </a:cxn>
                  <a:cxn ang="0">
                    <a:pos x="T2" y="T3"/>
                  </a:cxn>
                  <a:cxn ang="0">
                    <a:pos x="T4" y="T5"/>
                  </a:cxn>
                  <a:cxn ang="0">
                    <a:pos x="T6" y="T7"/>
                  </a:cxn>
                  <a:cxn ang="0">
                    <a:pos x="T8" y="T9"/>
                  </a:cxn>
                </a:cxnLst>
                <a:rect l="0" t="0" r="r" b="b"/>
                <a:pathLst>
                  <a:path w="912" h="507">
                    <a:moveTo>
                      <a:pt x="907" y="507"/>
                    </a:moveTo>
                    <a:lnTo>
                      <a:pt x="0" y="9"/>
                    </a:lnTo>
                    <a:lnTo>
                      <a:pt x="4" y="0"/>
                    </a:lnTo>
                    <a:lnTo>
                      <a:pt x="912" y="501"/>
                    </a:lnTo>
                    <a:lnTo>
                      <a:pt x="907" y="50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1" name="Freeform 313"/>
              <p:cNvSpPr>
                <a:spLocks/>
              </p:cNvSpPr>
              <p:nvPr userDrawn="1"/>
            </p:nvSpPr>
            <p:spPr bwMode="auto">
              <a:xfrm>
                <a:off x="2087" y="1016"/>
                <a:ext cx="459" cy="42"/>
              </a:xfrm>
              <a:custGeom>
                <a:avLst/>
                <a:gdLst>
                  <a:gd name="T0" fmla="*/ 459 w 459"/>
                  <a:gd name="T1" fmla="*/ 42 h 42"/>
                  <a:gd name="T2" fmla="*/ 0 w 459"/>
                  <a:gd name="T3" fmla="*/ 8 h 42"/>
                  <a:gd name="T4" fmla="*/ 1 w 459"/>
                  <a:gd name="T5" fmla="*/ 0 h 42"/>
                  <a:gd name="T6" fmla="*/ 459 w 459"/>
                  <a:gd name="T7" fmla="*/ 34 h 42"/>
                  <a:gd name="T8" fmla="*/ 459 w 459"/>
                  <a:gd name="T9" fmla="*/ 42 h 42"/>
                </a:gdLst>
                <a:ahLst/>
                <a:cxnLst>
                  <a:cxn ang="0">
                    <a:pos x="T0" y="T1"/>
                  </a:cxn>
                  <a:cxn ang="0">
                    <a:pos x="T2" y="T3"/>
                  </a:cxn>
                  <a:cxn ang="0">
                    <a:pos x="T4" y="T5"/>
                  </a:cxn>
                  <a:cxn ang="0">
                    <a:pos x="T6" y="T7"/>
                  </a:cxn>
                  <a:cxn ang="0">
                    <a:pos x="T8" y="T9"/>
                  </a:cxn>
                </a:cxnLst>
                <a:rect l="0" t="0" r="r" b="b"/>
                <a:pathLst>
                  <a:path w="459" h="42">
                    <a:moveTo>
                      <a:pt x="459" y="42"/>
                    </a:moveTo>
                    <a:lnTo>
                      <a:pt x="0" y="8"/>
                    </a:lnTo>
                    <a:lnTo>
                      <a:pt x="1" y="0"/>
                    </a:lnTo>
                    <a:lnTo>
                      <a:pt x="459" y="34"/>
                    </a:lnTo>
                    <a:lnTo>
                      <a:pt x="459" y="4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2" name="Freeform 314"/>
              <p:cNvSpPr>
                <a:spLocks/>
              </p:cNvSpPr>
              <p:nvPr userDrawn="1"/>
            </p:nvSpPr>
            <p:spPr bwMode="auto">
              <a:xfrm>
                <a:off x="567" y="2635"/>
                <a:ext cx="1922" cy="286"/>
              </a:xfrm>
              <a:custGeom>
                <a:avLst/>
                <a:gdLst>
                  <a:gd name="T0" fmla="*/ 0 w 1922"/>
                  <a:gd name="T1" fmla="*/ 286 h 286"/>
                  <a:gd name="T2" fmla="*/ 0 w 1922"/>
                  <a:gd name="T3" fmla="*/ 278 h 286"/>
                  <a:gd name="T4" fmla="*/ 1920 w 1922"/>
                  <a:gd name="T5" fmla="*/ 0 h 286"/>
                  <a:gd name="T6" fmla="*/ 1922 w 1922"/>
                  <a:gd name="T7" fmla="*/ 9 h 286"/>
                  <a:gd name="T8" fmla="*/ 0 w 1922"/>
                  <a:gd name="T9" fmla="*/ 286 h 286"/>
                </a:gdLst>
                <a:ahLst/>
                <a:cxnLst>
                  <a:cxn ang="0">
                    <a:pos x="T0" y="T1"/>
                  </a:cxn>
                  <a:cxn ang="0">
                    <a:pos x="T2" y="T3"/>
                  </a:cxn>
                  <a:cxn ang="0">
                    <a:pos x="T4" y="T5"/>
                  </a:cxn>
                  <a:cxn ang="0">
                    <a:pos x="T6" y="T7"/>
                  </a:cxn>
                  <a:cxn ang="0">
                    <a:pos x="T8" y="T9"/>
                  </a:cxn>
                </a:cxnLst>
                <a:rect l="0" t="0" r="r" b="b"/>
                <a:pathLst>
                  <a:path w="1922" h="286">
                    <a:moveTo>
                      <a:pt x="0" y="286"/>
                    </a:moveTo>
                    <a:lnTo>
                      <a:pt x="0" y="278"/>
                    </a:lnTo>
                    <a:lnTo>
                      <a:pt x="1920" y="0"/>
                    </a:lnTo>
                    <a:lnTo>
                      <a:pt x="1922" y="9"/>
                    </a:lnTo>
                    <a:lnTo>
                      <a:pt x="0" y="28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3" name="Freeform 315"/>
              <p:cNvSpPr>
                <a:spLocks/>
              </p:cNvSpPr>
              <p:nvPr userDrawn="1"/>
            </p:nvSpPr>
            <p:spPr bwMode="auto">
              <a:xfrm>
                <a:off x="2489" y="2453"/>
                <a:ext cx="13" cy="182"/>
              </a:xfrm>
              <a:custGeom>
                <a:avLst/>
                <a:gdLst>
                  <a:gd name="T0" fmla="*/ 6 w 13"/>
                  <a:gd name="T1" fmla="*/ 182 h 182"/>
                  <a:gd name="T2" fmla="*/ 0 w 13"/>
                  <a:gd name="T3" fmla="*/ 182 h 182"/>
                  <a:gd name="T4" fmla="*/ 5 w 13"/>
                  <a:gd name="T5" fmla="*/ 0 h 182"/>
                  <a:gd name="T6" fmla="*/ 13 w 13"/>
                  <a:gd name="T7" fmla="*/ 0 h 182"/>
                  <a:gd name="T8" fmla="*/ 6 w 13"/>
                  <a:gd name="T9" fmla="*/ 182 h 182"/>
                </a:gdLst>
                <a:ahLst/>
                <a:cxnLst>
                  <a:cxn ang="0">
                    <a:pos x="T0" y="T1"/>
                  </a:cxn>
                  <a:cxn ang="0">
                    <a:pos x="T2" y="T3"/>
                  </a:cxn>
                  <a:cxn ang="0">
                    <a:pos x="T4" y="T5"/>
                  </a:cxn>
                  <a:cxn ang="0">
                    <a:pos x="T6" y="T7"/>
                  </a:cxn>
                  <a:cxn ang="0">
                    <a:pos x="T8" y="T9"/>
                  </a:cxn>
                </a:cxnLst>
                <a:rect l="0" t="0" r="r" b="b"/>
                <a:pathLst>
                  <a:path w="13" h="182">
                    <a:moveTo>
                      <a:pt x="6" y="182"/>
                    </a:moveTo>
                    <a:lnTo>
                      <a:pt x="0" y="182"/>
                    </a:lnTo>
                    <a:lnTo>
                      <a:pt x="5" y="0"/>
                    </a:lnTo>
                    <a:lnTo>
                      <a:pt x="13" y="0"/>
                    </a:lnTo>
                    <a:lnTo>
                      <a:pt x="6" y="18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4" name="Freeform 316"/>
              <p:cNvSpPr>
                <a:spLocks/>
              </p:cNvSpPr>
              <p:nvPr userDrawn="1"/>
            </p:nvSpPr>
            <p:spPr bwMode="auto">
              <a:xfrm>
                <a:off x="2284" y="2458"/>
                <a:ext cx="215" cy="184"/>
              </a:xfrm>
              <a:custGeom>
                <a:avLst/>
                <a:gdLst>
                  <a:gd name="T0" fmla="*/ 210 w 215"/>
                  <a:gd name="T1" fmla="*/ 184 h 184"/>
                  <a:gd name="T2" fmla="*/ 0 w 215"/>
                  <a:gd name="T3" fmla="*/ 7 h 184"/>
                  <a:gd name="T4" fmla="*/ 7 w 215"/>
                  <a:gd name="T5" fmla="*/ 0 h 184"/>
                  <a:gd name="T6" fmla="*/ 215 w 215"/>
                  <a:gd name="T7" fmla="*/ 179 h 184"/>
                  <a:gd name="T8" fmla="*/ 210 w 215"/>
                  <a:gd name="T9" fmla="*/ 184 h 184"/>
                </a:gdLst>
                <a:ahLst/>
                <a:cxnLst>
                  <a:cxn ang="0">
                    <a:pos x="T0" y="T1"/>
                  </a:cxn>
                  <a:cxn ang="0">
                    <a:pos x="T2" y="T3"/>
                  </a:cxn>
                  <a:cxn ang="0">
                    <a:pos x="T4" y="T5"/>
                  </a:cxn>
                  <a:cxn ang="0">
                    <a:pos x="T6" y="T7"/>
                  </a:cxn>
                  <a:cxn ang="0">
                    <a:pos x="T8" y="T9"/>
                  </a:cxn>
                </a:cxnLst>
                <a:rect l="0" t="0" r="r" b="b"/>
                <a:pathLst>
                  <a:path w="215" h="184">
                    <a:moveTo>
                      <a:pt x="210" y="184"/>
                    </a:moveTo>
                    <a:lnTo>
                      <a:pt x="0" y="7"/>
                    </a:lnTo>
                    <a:lnTo>
                      <a:pt x="7" y="0"/>
                    </a:lnTo>
                    <a:lnTo>
                      <a:pt x="215" y="179"/>
                    </a:lnTo>
                    <a:lnTo>
                      <a:pt x="210" y="18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5" name="Freeform 317"/>
              <p:cNvSpPr>
                <a:spLocks/>
              </p:cNvSpPr>
              <p:nvPr userDrawn="1"/>
            </p:nvSpPr>
            <p:spPr bwMode="auto">
              <a:xfrm>
                <a:off x="2421" y="2644"/>
                <a:ext cx="137" cy="71"/>
              </a:xfrm>
              <a:custGeom>
                <a:avLst/>
                <a:gdLst>
                  <a:gd name="T0" fmla="*/ 42 w 81"/>
                  <a:gd name="T1" fmla="*/ 40 h 42"/>
                  <a:gd name="T2" fmla="*/ 7 w 81"/>
                  <a:gd name="T3" fmla="*/ 22 h 42"/>
                  <a:gd name="T4" fmla="*/ 0 w 81"/>
                  <a:gd name="T5" fmla="*/ 0 h 42"/>
                  <a:gd name="T6" fmla="*/ 3 w 81"/>
                  <a:gd name="T7" fmla="*/ 0 h 42"/>
                  <a:gd name="T8" fmla="*/ 10 w 81"/>
                  <a:gd name="T9" fmla="*/ 20 h 42"/>
                  <a:gd name="T10" fmla="*/ 63 w 81"/>
                  <a:gd name="T11" fmla="*/ 30 h 42"/>
                  <a:gd name="T12" fmla="*/ 78 w 81"/>
                  <a:gd name="T13" fmla="*/ 9 h 42"/>
                  <a:gd name="T14" fmla="*/ 81 w 81"/>
                  <a:gd name="T15" fmla="*/ 10 h 42"/>
                  <a:gd name="T16" fmla="*/ 65 w 81"/>
                  <a:gd name="T17" fmla="*/ 33 h 42"/>
                  <a:gd name="T18" fmla="*/ 42 w 81"/>
                  <a:gd name="T1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42">
                    <a:moveTo>
                      <a:pt x="42" y="40"/>
                    </a:moveTo>
                    <a:cubicBezTo>
                      <a:pt x="28" y="40"/>
                      <a:pt x="15" y="33"/>
                      <a:pt x="7" y="22"/>
                    </a:cubicBezTo>
                    <a:cubicBezTo>
                      <a:pt x="3" y="15"/>
                      <a:pt x="0" y="8"/>
                      <a:pt x="0" y="0"/>
                    </a:cubicBezTo>
                    <a:cubicBezTo>
                      <a:pt x="3" y="0"/>
                      <a:pt x="3" y="0"/>
                      <a:pt x="3" y="0"/>
                    </a:cubicBezTo>
                    <a:cubicBezTo>
                      <a:pt x="3" y="7"/>
                      <a:pt x="6" y="14"/>
                      <a:pt x="10" y="20"/>
                    </a:cubicBezTo>
                    <a:cubicBezTo>
                      <a:pt x="22" y="38"/>
                      <a:pt x="45" y="42"/>
                      <a:pt x="63" y="30"/>
                    </a:cubicBezTo>
                    <a:cubicBezTo>
                      <a:pt x="70" y="25"/>
                      <a:pt x="76" y="18"/>
                      <a:pt x="78" y="9"/>
                    </a:cubicBezTo>
                    <a:cubicBezTo>
                      <a:pt x="81" y="10"/>
                      <a:pt x="81" y="10"/>
                      <a:pt x="81" y="10"/>
                    </a:cubicBezTo>
                    <a:cubicBezTo>
                      <a:pt x="78" y="19"/>
                      <a:pt x="73" y="27"/>
                      <a:pt x="65" y="33"/>
                    </a:cubicBezTo>
                    <a:cubicBezTo>
                      <a:pt x="58" y="38"/>
                      <a:pt x="50" y="40"/>
                      <a:pt x="42" y="4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6" name="Freeform 318"/>
              <p:cNvSpPr>
                <a:spLocks/>
              </p:cNvSpPr>
              <p:nvPr userDrawn="1"/>
            </p:nvSpPr>
            <p:spPr bwMode="auto">
              <a:xfrm>
                <a:off x="2426" y="2568"/>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7" name="Freeform 319"/>
              <p:cNvSpPr>
                <a:spLocks/>
              </p:cNvSpPr>
              <p:nvPr userDrawn="1"/>
            </p:nvSpPr>
            <p:spPr bwMode="auto">
              <a:xfrm>
                <a:off x="2389" y="2556"/>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6" y="5"/>
                      <a:pt x="34" y="7"/>
                      <a:pt x="32" y="8"/>
                    </a:cubicBezTo>
                    <a:cubicBezTo>
                      <a:pt x="14" y="21"/>
                      <a:pt x="5" y="44"/>
                      <a:pt x="12" y="66"/>
                    </a:cubicBezTo>
                    <a:lnTo>
                      <a:pt x="7" y="6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8" name="Freeform 320"/>
              <p:cNvSpPr>
                <a:spLocks/>
              </p:cNvSpPr>
              <p:nvPr userDrawn="1"/>
            </p:nvSpPr>
            <p:spPr bwMode="auto">
              <a:xfrm>
                <a:off x="2490" y="2546"/>
                <a:ext cx="108" cy="187"/>
              </a:xfrm>
              <a:custGeom>
                <a:avLst/>
                <a:gdLst>
                  <a:gd name="T0" fmla="*/ 12 w 64"/>
                  <a:gd name="T1" fmla="*/ 111 h 111"/>
                  <a:gd name="T2" fmla="*/ 11 w 64"/>
                  <a:gd name="T3" fmla="*/ 107 h 111"/>
                  <a:gd name="T4" fmla="*/ 29 w 64"/>
                  <a:gd name="T5" fmla="*/ 99 h 111"/>
                  <a:gd name="T6" fmla="*/ 43 w 64"/>
                  <a:gd name="T7" fmla="*/ 28 h 111"/>
                  <a:gd name="T8" fmla="*/ 0 w 64"/>
                  <a:gd name="T9" fmla="*/ 5 h 111"/>
                  <a:gd name="T10" fmla="*/ 0 w 64"/>
                  <a:gd name="T11" fmla="*/ 0 h 111"/>
                  <a:gd name="T12" fmla="*/ 47 w 64"/>
                  <a:gd name="T13" fmla="*/ 25 h 111"/>
                  <a:gd name="T14" fmla="*/ 32 w 64"/>
                  <a:gd name="T15" fmla="*/ 103 h 111"/>
                  <a:gd name="T16" fmla="*/ 12 w 64"/>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1">
                    <a:moveTo>
                      <a:pt x="12" y="111"/>
                    </a:moveTo>
                    <a:cubicBezTo>
                      <a:pt x="11" y="107"/>
                      <a:pt x="11" y="107"/>
                      <a:pt x="11" y="107"/>
                    </a:cubicBezTo>
                    <a:cubicBezTo>
                      <a:pt x="17" y="105"/>
                      <a:pt x="24" y="103"/>
                      <a:pt x="29" y="99"/>
                    </a:cubicBezTo>
                    <a:cubicBezTo>
                      <a:pt x="53" y="83"/>
                      <a:pt x="59" y="51"/>
                      <a:pt x="43" y="28"/>
                    </a:cubicBezTo>
                    <a:cubicBezTo>
                      <a:pt x="33" y="13"/>
                      <a:pt x="17" y="5"/>
                      <a:pt x="0" y="5"/>
                    </a:cubicBezTo>
                    <a:cubicBezTo>
                      <a:pt x="0" y="0"/>
                      <a:pt x="0" y="0"/>
                      <a:pt x="0" y="0"/>
                    </a:cubicBezTo>
                    <a:cubicBezTo>
                      <a:pt x="19" y="0"/>
                      <a:pt x="36" y="9"/>
                      <a:pt x="47" y="25"/>
                    </a:cubicBezTo>
                    <a:cubicBezTo>
                      <a:pt x="64" y="51"/>
                      <a:pt x="58" y="85"/>
                      <a:pt x="32" y="103"/>
                    </a:cubicBezTo>
                    <a:cubicBezTo>
                      <a:pt x="26" y="107"/>
                      <a:pt x="19" y="110"/>
                      <a:pt x="12" y="11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9" name="Freeform 321"/>
              <p:cNvSpPr>
                <a:spLocks/>
              </p:cNvSpPr>
              <p:nvPr userDrawn="1"/>
            </p:nvSpPr>
            <p:spPr bwMode="auto">
              <a:xfrm>
                <a:off x="2299" y="1055"/>
                <a:ext cx="245" cy="213"/>
              </a:xfrm>
              <a:custGeom>
                <a:avLst/>
                <a:gdLst>
                  <a:gd name="T0" fmla="*/ 5 w 245"/>
                  <a:gd name="T1" fmla="*/ 213 h 213"/>
                  <a:gd name="T2" fmla="*/ 0 w 245"/>
                  <a:gd name="T3" fmla="*/ 206 h 213"/>
                  <a:gd name="T4" fmla="*/ 240 w 245"/>
                  <a:gd name="T5" fmla="*/ 0 h 213"/>
                  <a:gd name="T6" fmla="*/ 245 w 245"/>
                  <a:gd name="T7" fmla="*/ 5 h 213"/>
                  <a:gd name="T8" fmla="*/ 5 w 245"/>
                  <a:gd name="T9" fmla="*/ 213 h 213"/>
                </a:gdLst>
                <a:ahLst/>
                <a:cxnLst>
                  <a:cxn ang="0">
                    <a:pos x="T0" y="T1"/>
                  </a:cxn>
                  <a:cxn ang="0">
                    <a:pos x="T2" y="T3"/>
                  </a:cxn>
                  <a:cxn ang="0">
                    <a:pos x="T4" y="T5"/>
                  </a:cxn>
                  <a:cxn ang="0">
                    <a:pos x="T6" y="T7"/>
                  </a:cxn>
                  <a:cxn ang="0">
                    <a:pos x="T8" y="T9"/>
                  </a:cxn>
                </a:cxnLst>
                <a:rect l="0" t="0" r="r" b="b"/>
                <a:pathLst>
                  <a:path w="245" h="213">
                    <a:moveTo>
                      <a:pt x="5" y="213"/>
                    </a:moveTo>
                    <a:lnTo>
                      <a:pt x="0" y="206"/>
                    </a:lnTo>
                    <a:lnTo>
                      <a:pt x="240" y="0"/>
                    </a:lnTo>
                    <a:lnTo>
                      <a:pt x="245" y="5"/>
                    </a:lnTo>
                    <a:lnTo>
                      <a:pt x="5" y="21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0" name="Freeform 322"/>
              <p:cNvSpPr>
                <a:spLocks/>
              </p:cNvSpPr>
              <p:nvPr userDrawn="1"/>
            </p:nvSpPr>
            <p:spPr bwMode="auto">
              <a:xfrm>
                <a:off x="2460" y="894"/>
                <a:ext cx="88" cy="163"/>
              </a:xfrm>
              <a:custGeom>
                <a:avLst/>
                <a:gdLst>
                  <a:gd name="T0" fmla="*/ 81 w 88"/>
                  <a:gd name="T1" fmla="*/ 163 h 163"/>
                  <a:gd name="T2" fmla="*/ 0 w 88"/>
                  <a:gd name="T3" fmla="*/ 5 h 163"/>
                  <a:gd name="T4" fmla="*/ 7 w 88"/>
                  <a:gd name="T5" fmla="*/ 0 h 163"/>
                  <a:gd name="T6" fmla="*/ 88 w 88"/>
                  <a:gd name="T7" fmla="*/ 159 h 163"/>
                  <a:gd name="T8" fmla="*/ 81 w 88"/>
                  <a:gd name="T9" fmla="*/ 163 h 163"/>
                </a:gdLst>
                <a:ahLst/>
                <a:cxnLst>
                  <a:cxn ang="0">
                    <a:pos x="T0" y="T1"/>
                  </a:cxn>
                  <a:cxn ang="0">
                    <a:pos x="T2" y="T3"/>
                  </a:cxn>
                  <a:cxn ang="0">
                    <a:pos x="T4" y="T5"/>
                  </a:cxn>
                  <a:cxn ang="0">
                    <a:pos x="T6" y="T7"/>
                  </a:cxn>
                  <a:cxn ang="0">
                    <a:pos x="T8" y="T9"/>
                  </a:cxn>
                </a:cxnLst>
                <a:rect l="0" t="0" r="r" b="b"/>
                <a:pathLst>
                  <a:path w="88" h="163">
                    <a:moveTo>
                      <a:pt x="81" y="163"/>
                    </a:moveTo>
                    <a:lnTo>
                      <a:pt x="0" y="5"/>
                    </a:lnTo>
                    <a:lnTo>
                      <a:pt x="7" y="0"/>
                    </a:lnTo>
                    <a:lnTo>
                      <a:pt x="88" y="159"/>
                    </a:lnTo>
                    <a:lnTo>
                      <a:pt x="81" y="16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1" name="Freeform 323"/>
              <p:cNvSpPr>
                <a:spLocks/>
              </p:cNvSpPr>
              <p:nvPr userDrawn="1"/>
            </p:nvSpPr>
            <p:spPr bwMode="auto">
              <a:xfrm>
                <a:off x="2502" y="1026"/>
                <a:ext cx="115" cy="107"/>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2" name="Freeform 324"/>
              <p:cNvSpPr>
                <a:spLocks/>
              </p:cNvSpPr>
              <p:nvPr userDrawn="1"/>
            </p:nvSpPr>
            <p:spPr bwMode="auto">
              <a:xfrm>
                <a:off x="2475" y="1001"/>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7"/>
                      <a:pt x="8" y="54"/>
                    </a:cubicBezTo>
                    <a:lnTo>
                      <a:pt x="5" y="5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3" name="Freeform 325"/>
              <p:cNvSpPr>
                <a:spLocks/>
              </p:cNvSpPr>
              <p:nvPr userDrawn="1"/>
            </p:nvSpPr>
            <p:spPr bwMode="auto">
              <a:xfrm>
                <a:off x="2448" y="1036"/>
                <a:ext cx="64" cy="114"/>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4" name="Freeform 326"/>
              <p:cNvSpPr>
                <a:spLocks/>
              </p:cNvSpPr>
              <p:nvPr userDrawn="1"/>
            </p:nvSpPr>
            <p:spPr bwMode="auto">
              <a:xfrm>
                <a:off x="2475" y="965"/>
                <a:ext cx="172" cy="146"/>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5" name="Freeform 327"/>
              <p:cNvSpPr>
                <a:spLocks/>
              </p:cNvSpPr>
              <p:nvPr userDrawn="1"/>
            </p:nvSpPr>
            <p:spPr bwMode="auto">
              <a:xfrm>
                <a:off x="2649" y="1696"/>
                <a:ext cx="787" cy="60"/>
              </a:xfrm>
              <a:custGeom>
                <a:avLst/>
                <a:gdLst>
                  <a:gd name="T0" fmla="*/ 787 w 787"/>
                  <a:gd name="T1" fmla="*/ 60 h 60"/>
                  <a:gd name="T2" fmla="*/ 0 w 787"/>
                  <a:gd name="T3" fmla="*/ 8 h 60"/>
                  <a:gd name="T4" fmla="*/ 2 w 787"/>
                  <a:gd name="T5" fmla="*/ 0 h 60"/>
                  <a:gd name="T6" fmla="*/ 787 w 787"/>
                  <a:gd name="T7" fmla="*/ 52 h 60"/>
                  <a:gd name="T8" fmla="*/ 787 w 787"/>
                  <a:gd name="T9" fmla="*/ 60 h 60"/>
                </a:gdLst>
                <a:ahLst/>
                <a:cxnLst>
                  <a:cxn ang="0">
                    <a:pos x="T0" y="T1"/>
                  </a:cxn>
                  <a:cxn ang="0">
                    <a:pos x="T2" y="T3"/>
                  </a:cxn>
                  <a:cxn ang="0">
                    <a:pos x="T4" y="T5"/>
                  </a:cxn>
                  <a:cxn ang="0">
                    <a:pos x="T6" y="T7"/>
                  </a:cxn>
                  <a:cxn ang="0">
                    <a:pos x="T8" y="T9"/>
                  </a:cxn>
                </a:cxnLst>
                <a:rect l="0" t="0" r="r" b="b"/>
                <a:pathLst>
                  <a:path w="787" h="60">
                    <a:moveTo>
                      <a:pt x="787" y="60"/>
                    </a:moveTo>
                    <a:lnTo>
                      <a:pt x="0" y="8"/>
                    </a:lnTo>
                    <a:lnTo>
                      <a:pt x="2" y="0"/>
                    </a:lnTo>
                    <a:lnTo>
                      <a:pt x="787" y="52"/>
                    </a:lnTo>
                    <a:lnTo>
                      <a:pt x="787" y="6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6" name="Freeform 328"/>
              <p:cNvSpPr>
                <a:spLocks/>
              </p:cNvSpPr>
              <p:nvPr userDrawn="1"/>
            </p:nvSpPr>
            <p:spPr bwMode="auto">
              <a:xfrm>
                <a:off x="-97" y="1961"/>
                <a:ext cx="137"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7" name="Rectangle 329"/>
              <p:cNvSpPr>
                <a:spLocks noChangeArrowheads="1"/>
              </p:cNvSpPr>
              <p:nvPr userDrawn="1"/>
            </p:nvSpPr>
            <p:spPr bwMode="auto">
              <a:xfrm>
                <a:off x="-97" y="2015"/>
                <a:ext cx="137" cy="3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8" name="Freeform 330"/>
              <p:cNvSpPr>
                <a:spLocks/>
              </p:cNvSpPr>
              <p:nvPr userDrawn="1"/>
            </p:nvSpPr>
            <p:spPr bwMode="auto">
              <a:xfrm>
                <a:off x="-97" y="2057"/>
                <a:ext cx="137" cy="43"/>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9" name="Freeform 331"/>
              <p:cNvSpPr>
                <a:spLocks/>
              </p:cNvSpPr>
              <p:nvPr userDrawn="1"/>
            </p:nvSpPr>
            <p:spPr bwMode="auto">
              <a:xfrm>
                <a:off x="-433" y="2029"/>
                <a:ext cx="353" cy="66"/>
              </a:xfrm>
              <a:custGeom>
                <a:avLst/>
                <a:gdLst>
                  <a:gd name="T0" fmla="*/ 0 w 353"/>
                  <a:gd name="T1" fmla="*/ 66 h 66"/>
                  <a:gd name="T2" fmla="*/ 0 w 353"/>
                  <a:gd name="T3" fmla="*/ 57 h 66"/>
                  <a:gd name="T4" fmla="*/ 351 w 353"/>
                  <a:gd name="T5" fmla="*/ 0 h 66"/>
                  <a:gd name="T6" fmla="*/ 353 w 353"/>
                  <a:gd name="T7" fmla="*/ 6 h 66"/>
                  <a:gd name="T8" fmla="*/ 0 w 353"/>
                  <a:gd name="T9" fmla="*/ 66 h 66"/>
                </a:gdLst>
                <a:ahLst/>
                <a:cxnLst>
                  <a:cxn ang="0">
                    <a:pos x="T0" y="T1"/>
                  </a:cxn>
                  <a:cxn ang="0">
                    <a:pos x="T2" y="T3"/>
                  </a:cxn>
                  <a:cxn ang="0">
                    <a:pos x="T4" y="T5"/>
                  </a:cxn>
                  <a:cxn ang="0">
                    <a:pos x="T6" y="T7"/>
                  </a:cxn>
                  <a:cxn ang="0">
                    <a:pos x="T8" y="T9"/>
                  </a:cxn>
                </a:cxnLst>
                <a:rect l="0" t="0" r="r" b="b"/>
                <a:pathLst>
                  <a:path w="353" h="66">
                    <a:moveTo>
                      <a:pt x="0" y="66"/>
                    </a:moveTo>
                    <a:lnTo>
                      <a:pt x="0" y="57"/>
                    </a:lnTo>
                    <a:lnTo>
                      <a:pt x="351" y="0"/>
                    </a:lnTo>
                    <a:lnTo>
                      <a:pt x="353" y="6"/>
                    </a:lnTo>
                    <a:lnTo>
                      <a:pt x="0" y="6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0" name="Freeform 332"/>
              <p:cNvSpPr>
                <a:spLocks/>
              </p:cNvSpPr>
              <p:nvPr userDrawn="1"/>
            </p:nvSpPr>
            <p:spPr bwMode="auto">
              <a:xfrm>
                <a:off x="-200" y="1775"/>
                <a:ext cx="152" cy="216"/>
              </a:xfrm>
              <a:custGeom>
                <a:avLst/>
                <a:gdLst>
                  <a:gd name="T0" fmla="*/ 145 w 152"/>
                  <a:gd name="T1" fmla="*/ 216 h 216"/>
                  <a:gd name="T2" fmla="*/ 0 w 152"/>
                  <a:gd name="T3" fmla="*/ 5 h 216"/>
                  <a:gd name="T4" fmla="*/ 7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7" y="0"/>
                    </a:lnTo>
                    <a:lnTo>
                      <a:pt x="152" y="211"/>
                    </a:lnTo>
                    <a:lnTo>
                      <a:pt x="145" y="21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1" name="Freeform 333"/>
              <p:cNvSpPr>
                <a:spLocks/>
              </p:cNvSpPr>
              <p:nvPr userDrawn="1"/>
            </p:nvSpPr>
            <p:spPr bwMode="auto">
              <a:xfrm>
                <a:off x="-1" y="1839"/>
                <a:ext cx="193" cy="152"/>
              </a:xfrm>
              <a:custGeom>
                <a:avLst/>
                <a:gdLst>
                  <a:gd name="T0" fmla="*/ 5 w 193"/>
                  <a:gd name="T1" fmla="*/ 152 h 152"/>
                  <a:gd name="T2" fmla="*/ 0 w 193"/>
                  <a:gd name="T3" fmla="*/ 147 h 152"/>
                  <a:gd name="T4" fmla="*/ 188 w 193"/>
                  <a:gd name="T5" fmla="*/ 0 h 152"/>
                  <a:gd name="T6" fmla="*/ 193 w 193"/>
                  <a:gd name="T7" fmla="*/ 5 h 152"/>
                  <a:gd name="T8" fmla="*/ 5 w 193"/>
                  <a:gd name="T9" fmla="*/ 152 h 152"/>
                </a:gdLst>
                <a:ahLst/>
                <a:cxnLst>
                  <a:cxn ang="0">
                    <a:pos x="T0" y="T1"/>
                  </a:cxn>
                  <a:cxn ang="0">
                    <a:pos x="T2" y="T3"/>
                  </a:cxn>
                  <a:cxn ang="0">
                    <a:pos x="T4" y="T5"/>
                  </a:cxn>
                  <a:cxn ang="0">
                    <a:pos x="T6" y="T7"/>
                  </a:cxn>
                  <a:cxn ang="0">
                    <a:pos x="T8" y="T9"/>
                  </a:cxn>
                </a:cxnLst>
                <a:rect l="0" t="0" r="r" b="b"/>
                <a:pathLst>
                  <a:path w="193" h="152">
                    <a:moveTo>
                      <a:pt x="5" y="152"/>
                    </a:moveTo>
                    <a:lnTo>
                      <a:pt x="0" y="147"/>
                    </a:lnTo>
                    <a:lnTo>
                      <a:pt x="188" y="0"/>
                    </a:lnTo>
                    <a:lnTo>
                      <a:pt x="193" y="5"/>
                    </a:lnTo>
                    <a:lnTo>
                      <a:pt x="5" y="1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2" name="Rectangle 334"/>
              <p:cNvSpPr>
                <a:spLocks noChangeArrowheads="1"/>
              </p:cNvSpPr>
              <p:nvPr userDrawn="1"/>
            </p:nvSpPr>
            <p:spPr bwMode="auto">
              <a:xfrm>
                <a:off x="-29" y="1728"/>
                <a:ext cx="8" cy="25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3" name="Freeform 335"/>
              <p:cNvSpPr>
                <a:spLocks/>
              </p:cNvSpPr>
              <p:nvPr userDrawn="1"/>
            </p:nvSpPr>
            <p:spPr bwMode="auto">
              <a:xfrm>
                <a:off x="-24" y="80"/>
                <a:ext cx="528" cy="184"/>
              </a:xfrm>
              <a:custGeom>
                <a:avLst/>
                <a:gdLst>
                  <a:gd name="T0" fmla="*/ 3 w 528"/>
                  <a:gd name="T1" fmla="*/ 184 h 184"/>
                  <a:gd name="T2" fmla="*/ 0 w 528"/>
                  <a:gd name="T3" fmla="*/ 177 h 184"/>
                  <a:gd name="T4" fmla="*/ 525 w 528"/>
                  <a:gd name="T5" fmla="*/ 0 h 184"/>
                  <a:gd name="T6" fmla="*/ 528 w 528"/>
                  <a:gd name="T7" fmla="*/ 6 h 184"/>
                  <a:gd name="T8" fmla="*/ 3 w 528"/>
                  <a:gd name="T9" fmla="*/ 184 h 184"/>
                </a:gdLst>
                <a:ahLst/>
                <a:cxnLst>
                  <a:cxn ang="0">
                    <a:pos x="T0" y="T1"/>
                  </a:cxn>
                  <a:cxn ang="0">
                    <a:pos x="T2" y="T3"/>
                  </a:cxn>
                  <a:cxn ang="0">
                    <a:pos x="T4" y="T5"/>
                  </a:cxn>
                  <a:cxn ang="0">
                    <a:pos x="T6" y="T7"/>
                  </a:cxn>
                  <a:cxn ang="0">
                    <a:pos x="T8" y="T9"/>
                  </a:cxn>
                </a:cxnLst>
                <a:rect l="0" t="0" r="r" b="b"/>
                <a:pathLst>
                  <a:path w="528" h="184">
                    <a:moveTo>
                      <a:pt x="3" y="184"/>
                    </a:moveTo>
                    <a:lnTo>
                      <a:pt x="0" y="177"/>
                    </a:lnTo>
                    <a:lnTo>
                      <a:pt x="525" y="0"/>
                    </a:lnTo>
                    <a:lnTo>
                      <a:pt x="528" y="6"/>
                    </a:lnTo>
                    <a:lnTo>
                      <a:pt x="3" y="18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4" name="Freeform 336"/>
              <p:cNvSpPr>
                <a:spLocks/>
              </p:cNvSpPr>
              <p:nvPr userDrawn="1"/>
            </p:nvSpPr>
            <p:spPr bwMode="auto">
              <a:xfrm>
                <a:off x="-720" y="624"/>
                <a:ext cx="365" cy="182"/>
              </a:xfrm>
              <a:custGeom>
                <a:avLst/>
                <a:gdLst>
                  <a:gd name="T0" fmla="*/ 361 w 365"/>
                  <a:gd name="T1" fmla="*/ 182 h 182"/>
                  <a:gd name="T2" fmla="*/ 0 w 365"/>
                  <a:gd name="T3" fmla="*/ 7 h 182"/>
                  <a:gd name="T4" fmla="*/ 3 w 365"/>
                  <a:gd name="T5" fmla="*/ 0 h 182"/>
                  <a:gd name="T6" fmla="*/ 365 w 365"/>
                  <a:gd name="T7" fmla="*/ 176 h 182"/>
                  <a:gd name="T8" fmla="*/ 361 w 365"/>
                  <a:gd name="T9" fmla="*/ 182 h 182"/>
                </a:gdLst>
                <a:ahLst/>
                <a:cxnLst>
                  <a:cxn ang="0">
                    <a:pos x="T0" y="T1"/>
                  </a:cxn>
                  <a:cxn ang="0">
                    <a:pos x="T2" y="T3"/>
                  </a:cxn>
                  <a:cxn ang="0">
                    <a:pos x="T4" y="T5"/>
                  </a:cxn>
                  <a:cxn ang="0">
                    <a:pos x="T6" y="T7"/>
                  </a:cxn>
                  <a:cxn ang="0">
                    <a:pos x="T8" y="T9"/>
                  </a:cxn>
                </a:cxnLst>
                <a:rect l="0" t="0" r="r" b="b"/>
                <a:pathLst>
                  <a:path w="365" h="182">
                    <a:moveTo>
                      <a:pt x="361" y="182"/>
                    </a:moveTo>
                    <a:lnTo>
                      <a:pt x="0" y="7"/>
                    </a:lnTo>
                    <a:lnTo>
                      <a:pt x="3" y="0"/>
                    </a:lnTo>
                    <a:lnTo>
                      <a:pt x="365" y="176"/>
                    </a:lnTo>
                    <a:lnTo>
                      <a:pt x="361" y="18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5" name="Freeform 337"/>
              <p:cNvSpPr>
                <a:spLocks/>
              </p:cNvSpPr>
              <p:nvPr userDrawn="1"/>
            </p:nvSpPr>
            <p:spPr bwMode="auto">
              <a:xfrm>
                <a:off x="273" y="88"/>
                <a:ext cx="238" cy="360"/>
              </a:xfrm>
              <a:custGeom>
                <a:avLst/>
                <a:gdLst>
                  <a:gd name="T0" fmla="*/ 7 w 238"/>
                  <a:gd name="T1" fmla="*/ 360 h 360"/>
                  <a:gd name="T2" fmla="*/ 0 w 238"/>
                  <a:gd name="T3" fmla="*/ 355 h 360"/>
                  <a:gd name="T4" fmla="*/ 229 w 238"/>
                  <a:gd name="T5" fmla="*/ 0 h 360"/>
                  <a:gd name="T6" fmla="*/ 238 w 238"/>
                  <a:gd name="T7" fmla="*/ 3 h 360"/>
                  <a:gd name="T8" fmla="*/ 7 w 238"/>
                  <a:gd name="T9" fmla="*/ 360 h 360"/>
                </a:gdLst>
                <a:ahLst/>
                <a:cxnLst>
                  <a:cxn ang="0">
                    <a:pos x="T0" y="T1"/>
                  </a:cxn>
                  <a:cxn ang="0">
                    <a:pos x="T2" y="T3"/>
                  </a:cxn>
                  <a:cxn ang="0">
                    <a:pos x="T4" y="T5"/>
                  </a:cxn>
                  <a:cxn ang="0">
                    <a:pos x="T6" y="T7"/>
                  </a:cxn>
                  <a:cxn ang="0">
                    <a:pos x="T8" y="T9"/>
                  </a:cxn>
                </a:cxnLst>
                <a:rect l="0" t="0" r="r" b="b"/>
                <a:pathLst>
                  <a:path w="238" h="360">
                    <a:moveTo>
                      <a:pt x="7" y="360"/>
                    </a:moveTo>
                    <a:lnTo>
                      <a:pt x="0" y="355"/>
                    </a:lnTo>
                    <a:lnTo>
                      <a:pt x="229" y="0"/>
                    </a:lnTo>
                    <a:lnTo>
                      <a:pt x="238" y="3"/>
                    </a:lnTo>
                    <a:lnTo>
                      <a:pt x="7" y="36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6" name="Freeform 338"/>
              <p:cNvSpPr>
                <a:spLocks/>
              </p:cNvSpPr>
              <p:nvPr userDrawn="1"/>
            </p:nvSpPr>
            <p:spPr bwMode="auto">
              <a:xfrm>
                <a:off x="492" y="86"/>
                <a:ext cx="862" cy="768"/>
              </a:xfrm>
              <a:custGeom>
                <a:avLst/>
                <a:gdLst>
                  <a:gd name="T0" fmla="*/ 857 w 862"/>
                  <a:gd name="T1" fmla="*/ 768 h 768"/>
                  <a:gd name="T2" fmla="*/ 0 w 862"/>
                  <a:gd name="T3" fmla="*/ 7 h 768"/>
                  <a:gd name="T4" fmla="*/ 5 w 862"/>
                  <a:gd name="T5" fmla="*/ 0 h 768"/>
                  <a:gd name="T6" fmla="*/ 862 w 862"/>
                  <a:gd name="T7" fmla="*/ 763 h 768"/>
                  <a:gd name="T8" fmla="*/ 857 w 862"/>
                  <a:gd name="T9" fmla="*/ 768 h 768"/>
                </a:gdLst>
                <a:ahLst/>
                <a:cxnLst>
                  <a:cxn ang="0">
                    <a:pos x="T0" y="T1"/>
                  </a:cxn>
                  <a:cxn ang="0">
                    <a:pos x="T2" y="T3"/>
                  </a:cxn>
                  <a:cxn ang="0">
                    <a:pos x="T4" y="T5"/>
                  </a:cxn>
                  <a:cxn ang="0">
                    <a:pos x="T6" y="T7"/>
                  </a:cxn>
                  <a:cxn ang="0">
                    <a:pos x="T8" y="T9"/>
                  </a:cxn>
                </a:cxnLst>
                <a:rect l="0" t="0" r="r" b="b"/>
                <a:pathLst>
                  <a:path w="862" h="768">
                    <a:moveTo>
                      <a:pt x="857" y="768"/>
                    </a:moveTo>
                    <a:lnTo>
                      <a:pt x="0" y="7"/>
                    </a:lnTo>
                    <a:lnTo>
                      <a:pt x="5" y="0"/>
                    </a:lnTo>
                    <a:lnTo>
                      <a:pt x="862" y="763"/>
                    </a:lnTo>
                    <a:lnTo>
                      <a:pt x="857" y="76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7" name="Freeform 339"/>
              <p:cNvSpPr>
                <a:spLocks/>
              </p:cNvSpPr>
              <p:nvPr userDrawn="1"/>
            </p:nvSpPr>
            <p:spPr bwMode="auto">
              <a:xfrm>
                <a:off x="432" y="47"/>
                <a:ext cx="114" cy="107"/>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8" name="Freeform 340"/>
              <p:cNvSpPr>
                <a:spLocks/>
              </p:cNvSpPr>
              <p:nvPr userDrawn="1"/>
            </p:nvSpPr>
            <p:spPr bwMode="auto">
              <a:xfrm>
                <a:off x="460" y="14"/>
                <a:ext cx="100"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9" name="Freeform 341"/>
              <p:cNvSpPr>
                <a:spLocks/>
              </p:cNvSpPr>
              <p:nvPr userDrawn="1"/>
            </p:nvSpPr>
            <p:spPr bwMode="auto">
              <a:xfrm>
                <a:off x="410" y="-12"/>
                <a:ext cx="103" cy="73"/>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0" name="Freeform 342"/>
              <p:cNvSpPr>
                <a:spLocks/>
              </p:cNvSpPr>
              <p:nvPr userDrawn="1"/>
            </p:nvSpPr>
            <p:spPr bwMode="auto">
              <a:xfrm>
                <a:off x="467" y="3"/>
                <a:ext cx="130" cy="175"/>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1" name="Freeform 343"/>
              <p:cNvSpPr>
                <a:spLocks/>
              </p:cNvSpPr>
              <p:nvPr userDrawn="1"/>
            </p:nvSpPr>
            <p:spPr bwMode="auto">
              <a:xfrm>
                <a:off x="938" y="852"/>
                <a:ext cx="404" cy="240"/>
              </a:xfrm>
              <a:custGeom>
                <a:avLst/>
                <a:gdLst>
                  <a:gd name="T0" fmla="*/ 5 w 404"/>
                  <a:gd name="T1" fmla="*/ 240 h 240"/>
                  <a:gd name="T2" fmla="*/ 0 w 404"/>
                  <a:gd name="T3" fmla="*/ 233 h 240"/>
                  <a:gd name="T4" fmla="*/ 399 w 404"/>
                  <a:gd name="T5" fmla="*/ 0 h 240"/>
                  <a:gd name="T6" fmla="*/ 404 w 404"/>
                  <a:gd name="T7" fmla="*/ 7 h 240"/>
                  <a:gd name="T8" fmla="*/ 5 w 404"/>
                  <a:gd name="T9" fmla="*/ 240 h 240"/>
                </a:gdLst>
                <a:ahLst/>
                <a:cxnLst>
                  <a:cxn ang="0">
                    <a:pos x="T0" y="T1"/>
                  </a:cxn>
                  <a:cxn ang="0">
                    <a:pos x="T2" y="T3"/>
                  </a:cxn>
                  <a:cxn ang="0">
                    <a:pos x="T4" y="T5"/>
                  </a:cxn>
                  <a:cxn ang="0">
                    <a:pos x="T6" y="T7"/>
                  </a:cxn>
                  <a:cxn ang="0">
                    <a:pos x="T8" y="T9"/>
                  </a:cxn>
                </a:cxnLst>
                <a:rect l="0" t="0" r="r" b="b"/>
                <a:pathLst>
                  <a:path w="404" h="240">
                    <a:moveTo>
                      <a:pt x="5" y="240"/>
                    </a:moveTo>
                    <a:lnTo>
                      <a:pt x="0" y="233"/>
                    </a:lnTo>
                    <a:lnTo>
                      <a:pt x="399" y="0"/>
                    </a:lnTo>
                    <a:lnTo>
                      <a:pt x="404" y="7"/>
                    </a:lnTo>
                    <a:lnTo>
                      <a:pt x="5" y="24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2" name="Freeform 344"/>
              <p:cNvSpPr>
                <a:spLocks/>
              </p:cNvSpPr>
              <p:nvPr userDrawn="1"/>
            </p:nvSpPr>
            <p:spPr bwMode="auto">
              <a:xfrm>
                <a:off x="926" y="850"/>
                <a:ext cx="418" cy="1013"/>
              </a:xfrm>
              <a:custGeom>
                <a:avLst/>
                <a:gdLst>
                  <a:gd name="T0" fmla="*/ 7 w 418"/>
                  <a:gd name="T1" fmla="*/ 1013 h 1013"/>
                  <a:gd name="T2" fmla="*/ 0 w 418"/>
                  <a:gd name="T3" fmla="*/ 1010 h 1013"/>
                  <a:gd name="T4" fmla="*/ 411 w 418"/>
                  <a:gd name="T5" fmla="*/ 0 h 1013"/>
                  <a:gd name="T6" fmla="*/ 418 w 418"/>
                  <a:gd name="T7" fmla="*/ 4 h 1013"/>
                  <a:gd name="T8" fmla="*/ 7 w 418"/>
                  <a:gd name="T9" fmla="*/ 1013 h 1013"/>
                </a:gdLst>
                <a:ahLst/>
                <a:cxnLst>
                  <a:cxn ang="0">
                    <a:pos x="T0" y="T1"/>
                  </a:cxn>
                  <a:cxn ang="0">
                    <a:pos x="T2" y="T3"/>
                  </a:cxn>
                  <a:cxn ang="0">
                    <a:pos x="T4" y="T5"/>
                  </a:cxn>
                  <a:cxn ang="0">
                    <a:pos x="T6" y="T7"/>
                  </a:cxn>
                  <a:cxn ang="0">
                    <a:pos x="T8" y="T9"/>
                  </a:cxn>
                </a:cxnLst>
                <a:rect l="0" t="0" r="r" b="b"/>
                <a:pathLst>
                  <a:path w="418" h="1013">
                    <a:moveTo>
                      <a:pt x="7" y="1013"/>
                    </a:moveTo>
                    <a:lnTo>
                      <a:pt x="0" y="1010"/>
                    </a:lnTo>
                    <a:lnTo>
                      <a:pt x="411" y="0"/>
                    </a:lnTo>
                    <a:lnTo>
                      <a:pt x="418" y="4"/>
                    </a:lnTo>
                    <a:lnTo>
                      <a:pt x="7" y="101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3" name="Freeform 345"/>
              <p:cNvSpPr>
                <a:spLocks/>
              </p:cNvSpPr>
              <p:nvPr userDrawn="1"/>
            </p:nvSpPr>
            <p:spPr bwMode="auto">
              <a:xfrm>
                <a:off x="1310" y="604"/>
                <a:ext cx="34" cy="248"/>
              </a:xfrm>
              <a:custGeom>
                <a:avLst/>
                <a:gdLst>
                  <a:gd name="T0" fmla="*/ 25 w 34"/>
                  <a:gd name="T1" fmla="*/ 248 h 248"/>
                  <a:gd name="T2" fmla="*/ 0 w 34"/>
                  <a:gd name="T3" fmla="*/ 0 h 248"/>
                  <a:gd name="T4" fmla="*/ 8 w 34"/>
                  <a:gd name="T5" fmla="*/ 0 h 248"/>
                  <a:gd name="T6" fmla="*/ 34 w 34"/>
                  <a:gd name="T7" fmla="*/ 246 h 248"/>
                  <a:gd name="T8" fmla="*/ 25 w 34"/>
                  <a:gd name="T9" fmla="*/ 248 h 248"/>
                </a:gdLst>
                <a:ahLst/>
                <a:cxnLst>
                  <a:cxn ang="0">
                    <a:pos x="T0" y="T1"/>
                  </a:cxn>
                  <a:cxn ang="0">
                    <a:pos x="T2" y="T3"/>
                  </a:cxn>
                  <a:cxn ang="0">
                    <a:pos x="T4" y="T5"/>
                  </a:cxn>
                  <a:cxn ang="0">
                    <a:pos x="T6" y="T7"/>
                  </a:cxn>
                  <a:cxn ang="0">
                    <a:pos x="T8" y="T9"/>
                  </a:cxn>
                </a:cxnLst>
                <a:rect l="0" t="0" r="r" b="b"/>
                <a:pathLst>
                  <a:path w="34" h="248">
                    <a:moveTo>
                      <a:pt x="25" y="248"/>
                    </a:moveTo>
                    <a:lnTo>
                      <a:pt x="0" y="0"/>
                    </a:lnTo>
                    <a:lnTo>
                      <a:pt x="8" y="0"/>
                    </a:lnTo>
                    <a:lnTo>
                      <a:pt x="34" y="246"/>
                    </a:lnTo>
                    <a:lnTo>
                      <a:pt x="25" y="24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4" name="Freeform 346"/>
              <p:cNvSpPr>
                <a:spLocks/>
              </p:cNvSpPr>
              <p:nvPr userDrawn="1"/>
            </p:nvSpPr>
            <p:spPr bwMode="auto">
              <a:xfrm>
                <a:off x="570" y="1427"/>
                <a:ext cx="365" cy="427"/>
              </a:xfrm>
              <a:custGeom>
                <a:avLst/>
                <a:gdLst>
                  <a:gd name="T0" fmla="*/ 358 w 365"/>
                  <a:gd name="T1" fmla="*/ 427 h 427"/>
                  <a:gd name="T2" fmla="*/ 0 w 365"/>
                  <a:gd name="T3" fmla="*/ 7 h 427"/>
                  <a:gd name="T4" fmla="*/ 5 w 365"/>
                  <a:gd name="T5" fmla="*/ 0 h 427"/>
                  <a:gd name="T6" fmla="*/ 365 w 365"/>
                  <a:gd name="T7" fmla="*/ 422 h 427"/>
                  <a:gd name="T8" fmla="*/ 358 w 365"/>
                  <a:gd name="T9" fmla="*/ 427 h 427"/>
                </a:gdLst>
                <a:ahLst/>
                <a:cxnLst>
                  <a:cxn ang="0">
                    <a:pos x="T0" y="T1"/>
                  </a:cxn>
                  <a:cxn ang="0">
                    <a:pos x="T2" y="T3"/>
                  </a:cxn>
                  <a:cxn ang="0">
                    <a:pos x="T4" y="T5"/>
                  </a:cxn>
                  <a:cxn ang="0">
                    <a:pos x="T6" y="T7"/>
                  </a:cxn>
                  <a:cxn ang="0">
                    <a:pos x="T8" y="T9"/>
                  </a:cxn>
                </a:cxnLst>
                <a:rect l="0" t="0" r="r" b="b"/>
                <a:pathLst>
                  <a:path w="365" h="427">
                    <a:moveTo>
                      <a:pt x="358" y="427"/>
                    </a:moveTo>
                    <a:lnTo>
                      <a:pt x="0" y="7"/>
                    </a:lnTo>
                    <a:lnTo>
                      <a:pt x="5" y="0"/>
                    </a:lnTo>
                    <a:lnTo>
                      <a:pt x="365" y="422"/>
                    </a:lnTo>
                    <a:lnTo>
                      <a:pt x="358" y="42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5" name="Rectangle 347"/>
              <p:cNvSpPr>
                <a:spLocks noChangeArrowheads="1"/>
              </p:cNvSpPr>
              <p:nvPr userDrawn="1"/>
            </p:nvSpPr>
            <p:spPr bwMode="auto">
              <a:xfrm>
                <a:off x="688" y="1856"/>
                <a:ext cx="243" cy="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6" name="Freeform 348"/>
              <p:cNvSpPr>
                <a:spLocks/>
              </p:cNvSpPr>
              <p:nvPr userDrawn="1"/>
            </p:nvSpPr>
            <p:spPr bwMode="auto">
              <a:xfrm>
                <a:off x="925" y="1861"/>
                <a:ext cx="344" cy="274"/>
              </a:xfrm>
              <a:custGeom>
                <a:avLst/>
                <a:gdLst>
                  <a:gd name="T0" fmla="*/ 339 w 344"/>
                  <a:gd name="T1" fmla="*/ 274 h 274"/>
                  <a:gd name="T2" fmla="*/ 0 w 344"/>
                  <a:gd name="T3" fmla="*/ 7 h 274"/>
                  <a:gd name="T4" fmla="*/ 5 w 344"/>
                  <a:gd name="T5" fmla="*/ 0 h 274"/>
                  <a:gd name="T6" fmla="*/ 344 w 344"/>
                  <a:gd name="T7" fmla="*/ 269 h 274"/>
                  <a:gd name="T8" fmla="*/ 339 w 344"/>
                  <a:gd name="T9" fmla="*/ 274 h 274"/>
                </a:gdLst>
                <a:ahLst/>
                <a:cxnLst>
                  <a:cxn ang="0">
                    <a:pos x="T0" y="T1"/>
                  </a:cxn>
                  <a:cxn ang="0">
                    <a:pos x="T2" y="T3"/>
                  </a:cxn>
                  <a:cxn ang="0">
                    <a:pos x="T4" y="T5"/>
                  </a:cxn>
                  <a:cxn ang="0">
                    <a:pos x="T6" y="T7"/>
                  </a:cxn>
                  <a:cxn ang="0">
                    <a:pos x="T8" y="T9"/>
                  </a:cxn>
                </a:cxnLst>
                <a:rect l="0" t="0" r="r" b="b"/>
                <a:pathLst>
                  <a:path w="344" h="274">
                    <a:moveTo>
                      <a:pt x="339" y="274"/>
                    </a:moveTo>
                    <a:lnTo>
                      <a:pt x="0" y="7"/>
                    </a:lnTo>
                    <a:lnTo>
                      <a:pt x="5" y="0"/>
                    </a:lnTo>
                    <a:lnTo>
                      <a:pt x="344" y="269"/>
                    </a:lnTo>
                    <a:lnTo>
                      <a:pt x="339" y="27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7" name="Freeform 349"/>
              <p:cNvSpPr>
                <a:spLocks/>
              </p:cNvSpPr>
              <p:nvPr userDrawn="1"/>
            </p:nvSpPr>
            <p:spPr bwMode="auto">
              <a:xfrm>
                <a:off x="935" y="1711"/>
                <a:ext cx="490" cy="149"/>
              </a:xfrm>
              <a:custGeom>
                <a:avLst/>
                <a:gdLst>
                  <a:gd name="T0" fmla="*/ 2 w 490"/>
                  <a:gd name="T1" fmla="*/ 149 h 149"/>
                  <a:gd name="T2" fmla="*/ 0 w 490"/>
                  <a:gd name="T3" fmla="*/ 140 h 149"/>
                  <a:gd name="T4" fmla="*/ 486 w 490"/>
                  <a:gd name="T5" fmla="*/ 0 h 149"/>
                  <a:gd name="T6" fmla="*/ 490 w 490"/>
                  <a:gd name="T7" fmla="*/ 8 h 149"/>
                  <a:gd name="T8" fmla="*/ 2 w 490"/>
                  <a:gd name="T9" fmla="*/ 149 h 149"/>
                </a:gdLst>
                <a:ahLst/>
                <a:cxnLst>
                  <a:cxn ang="0">
                    <a:pos x="T0" y="T1"/>
                  </a:cxn>
                  <a:cxn ang="0">
                    <a:pos x="T2" y="T3"/>
                  </a:cxn>
                  <a:cxn ang="0">
                    <a:pos x="T4" y="T5"/>
                  </a:cxn>
                  <a:cxn ang="0">
                    <a:pos x="T6" y="T7"/>
                  </a:cxn>
                  <a:cxn ang="0">
                    <a:pos x="T8" y="T9"/>
                  </a:cxn>
                </a:cxnLst>
                <a:rect l="0" t="0" r="r" b="b"/>
                <a:pathLst>
                  <a:path w="490" h="149">
                    <a:moveTo>
                      <a:pt x="2" y="149"/>
                    </a:moveTo>
                    <a:lnTo>
                      <a:pt x="0" y="140"/>
                    </a:lnTo>
                    <a:lnTo>
                      <a:pt x="486" y="0"/>
                    </a:lnTo>
                    <a:lnTo>
                      <a:pt x="490" y="8"/>
                    </a:lnTo>
                    <a:lnTo>
                      <a:pt x="2" y="14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8" name="Freeform 350"/>
              <p:cNvSpPr>
                <a:spLocks/>
              </p:cNvSpPr>
              <p:nvPr userDrawn="1"/>
            </p:nvSpPr>
            <p:spPr bwMode="auto">
              <a:xfrm>
                <a:off x="5946" y="2968"/>
                <a:ext cx="125" cy="100"/>
              </a:xfrm>
              <a:custGeom>
                <a:avLst/>
                <a:gdLst>
                  <a:gd name="T0" fmla="*/ 31 w 74"/>
                  <a:gd name="T1" fmla="*/ 57 h 59"/>
                  <a:gd name="T2" fmla="*/ 19 w 74"/>
                  <a:gd name="T3" fmla="*/ 55 h 59"/>
                  <a:gd name="T4" fmla="*/ 0 w 74"/>
                  <a:gd name="T5" fmla="*/ 43 h 59"/>
                  <a:gd name="T6" fmla="*/ 2 w 74"/>
                  <a:gd name="T7" fmla="*/ 41 h 59"/>
                  <a:gd name="T8" fmla="*/ 20 w 74"/>
                  <a:gd name="T9" fmla="*/ 52 h 59"/>
                  <a:gd name="T10" fmla="*/ 68 w 74"/>
                  <a:gd name="T11" fmla="*/ 27 h 59"/>
                  <a:gd name="T12" fmla="*/ 67 w 74"/>
                  <a:gd name="T13" fmla="*/ 1 h 59"/>
                  <a:gd name="T14" fmla="*/ 70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7"/>
                      <a:pt x="19" y="55"/>
                    </a:cubicBezTo>
                    <a:cubicBezTo>
                      <a:pt x="12" y="53"/>
                      <a:pt x="5" y="49"/>
                      <a:pt x="0" y="43"/>
                    </a:cubicBezTo>
                    <a:cubicBezTo>
                      <a:pt x="2" y="41"/>
                      <a:pt x="2" y="41"/>
                      <a:pt x="2" y="41"/>
                    </a:cubicBezTo>
                    <a:cubicBezTo>
                      <a:pt x="7" y="46"/>
                      <a:pt x="13" y="50"/>
                      <a:pt x="20" y="52"/>
                    </a:cubicBezTo>
                    <a:cubicBezTo>
                      <a:pt x="40" y="59"/>
                      <a:pt x="62" y="47"/>
                      <a:pt x="68" y="27"/>
                    </a:cubicBezTo>
                    <a:cubicBezTo>
                      <a:pt x="71" y="19"/>
                      <a:pt x="70" y="9"/>
                      <a:pt x="67" y="1"/>
                    </a:cubicBezTo>
                    <a:cubicBezTo>
                      <a:pt x="70" y="0"/>
                      <a:pt x="70" y="0"/>
                      <a:pt x="70"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9" name="Freeform 351"/>
              <p:cNvSpPr>
                <a:spLocks/>
              </p:cNvSpPr>
              <p:nvPr userDrawn="1"/>
            </p:nvSpPr>
            <p:spPr bwMode="auto">
              <a:xfrm>
                <a:off x="5929" y="2928"/>
                <a:ext cx="54" cy="88"/>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0" name="Freeform 352"/>
              <p:cNvSpPr>
                <a:spLocks/>
              </p:cNvSpPr>
              <p:nvPr userDrawn="1"/>
            </p:nvSpPr>
            <p:spPr bwMode="auto">
              <a:xfrm>
                <a:off x="5897" y="2953"/>
                <a:ext cx="54" cy="120"/>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3" y="54"/>
                      <a:pt x="32" y="67"/>
                    </a:cubicBezTo>
                    <a:lnTo>
                      <a:pt x="29" y="7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1" name="Freeform 353"/>
              <p:cNvSpPr>
                <a:spLocks/>
              </p:cNvSpPr>
              <p:nvPr userDrawn="1"/>
            </p:nvSpPr>
            <p:spPr bwMode="auto">
              <a:xfrm>
                <a:off x="5939" y="2894"/>
                <a:ext cx="165" cy="162"/>
              </a:xfrm>
              <a:custGeom>
                <a:avLst/>
                <a:gdLst>
                  <a:gd name="T0" fmla="*/ 78 w 98"/>
                  <a:gd name="T1" fmla="*/ 96 h 96"/>
                  <a:gd name="T2" fmla="*/ 75 w 98"/>
                  <a:gd name="T3" fmla="*/ 92 h 96"/>
                  <a:gd name="T4" fmla="*/ 84 w 98"/>
                  <a:gd name="T5" fmla="*/ 75 h 96"/>
                  <a:gd name="T6" fmla="*/ 51 w 98"/>
                  <a:gd name="T7" fmla="*/ 11 h 96"/>
                  <a:gd name="T8" fmla="*/ 3 w 98"/>
                  <a:gd name="T9" fmla="*/ 20 h 96"/>
                  <a:gd name="T10" fmla="*/ 0 w 98"/>
                  <a:gd name="T11" fmla="*/ 16 h 96"/>
                  <a:gd name="T12" fmla="*/ 52 w 98"/>
                  <a:gd name="T13" fmla="*/ 6 h 96"/>
                  <a:gd name="T14" fmla="*/ 89 w 98"/>
                  <a:gd name="T15" fmla="*/ 76 h 96"/>
                  <a:gd name="T16" fmla="*/ 78 w 98"/>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6">
                    <a:moveTo>
                      <a:pt x="78" y="96"/>
                    </a:moveTo>
                    <a:cubicBezTo>
                      <a:pt x="75" y="92"/>
                      <a:pt x="75" y="92"/>
                      <a:pt x="75" y="92"/>
                    </a:cubicBezTo>
                    <a:cubicBezTo>
                      <a:pt x="79" y="87"/>
                      <a:pt x="82" y="81"/>
                      <a:pt x="84" y="75"/>
                    </a:cubicBezTo>
                    <a:cubicBezTo>
                      <a:pt x="93" y="48"/>
                      <a:pt x="78" y="19"/>
                      <a:pt x="51" y="11"/>
                    </a:cubicBezTo>
                    <a:cubicBezTo>
                      <a:pt x="34" y="6"/>
                      <a:pt x="16" y="9"/>
                      <a:pt x="3" y="20"/>
                    </a:cubicBezTo>
                    <a:cubicBezTo>
                      <a:pt x="0" y="16"/>
                      <a:pt x="0" y="16"/>
                      <a:pt x="0" y="16"/>
                    </a:cubicBezTo>
                    <a:cubicBezTo>
                      <a:pt x="15" y="4"/>
                      <a:pt x="34" y="0"/>
                      <a:pt x="52" y="6"/>
                    </a:cubicBezTo>
                    <a:cubicBezTo>
                      <a:pt x="82" y="15"/>
                      <a:pt x="98" y="47"/>
                      <a:pt x="89" y="76"/>
                    </a:cubicBezTo>
                    <a:cubicBezTo>
                      <a:pt x="87" y="83"/>
                      <a:pt x="83" y="90"/>
                      <a:pt x="78" y="96"/>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2" name="Freeform 354"/>
              <p:cNvSpPr>
                <a:spLocks noEditPoints="1"/>
              </p:cNvSpPr>
              <p:nvPr userDrawn="1"/>
            </p:nvSpPr>
            <p:spPr bwMode="auto">
              <a:xfrm>
                <a:off x="2502" y="161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3" name="Rectangle 355"/>
              <p:cNvSpPr>
                <a:spLocks noChangeArrowheads="1"/>
              </p:cNvSpPr>
              <p:nvPr userDrawn="1"/>
            </p:nvSpPr>
            <p:spPr bwMode="auto">
              <a:xfrm>
                <a:off x="1990" y="2084"/>
                <a:ext cx="14"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4" name="Rectangle 356"/>
              <p:cNvSpPr>
                <a:spLocks noChangeArrowheads="1"/>
              </p:cNvSpPr>
              <p:nvPr userDrawn="1"/>
            </p:nvSpPr>
            <p:spPr bwMode="auto">
              <a:xfrm>
                <a:off x="1965" y="2057"/>
                <a:ext cx="14"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5" name="Rectangle 357"/>
              <p:cNvSpPr>
                <a:spLocks noChangeArrowheads="1"/>
              </p:cNvSpPr>
              <p:nvPr userDrawn="1"/>
            </p:nvSpPr>
            <p:spPr bwMode="auto">
              <a:xfrm>
                <a:off x="1965" y="2030"/>
                <a:ext cx="14"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6" name="Rectangle 358"/>
              <p:cNvSpPr>
                <a:spLocks noChangeArrowheads="1"/>
              </p:cNvSpPr>
              <p:nvPr userDrawn="1"/>
            </p:nvSpPr>
            <p:spPr bwMode="auto">
              <a:xfrm>
                <a:off x="1990" y="2057"/>
                <a:ext cx="14"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7" name="Rectangle 359"/>
              <p:cNvSpPr>
                <a:spLocks noChangeArrowheads="1"/>
              </p:cNvSpPr>
              <p:nvPr userDrawn="1"/>
            </p:nvSpPr>
            <p:spPr bwMode="auto">
              <a:xfrm>
                <a:off x="2016" y="2057"/>
                <a:ext cx="13"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8" name="Rectangle 360"/>
              <p:cNvSpPr>
                <a:spLocks noChangeArrowheads="1"/>
              </p:cNvSpPr>
              <p:nvPr userDrawn="1"/>
            </p:nvSpPr>
            <p:spPr bwMode="auto">
              <a:xfrm>
                <a:off x="2016" y="2030"/>
                <a:ext cx="13"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9" name="Rectangle 361"/>
              <p:cNvSpPr>
                <a:spLocks noChangeArrowheads="1"/>
              </p:cNvSpPr>
              <p:nvPr userDrawn="1"/>
            </p:nvSpPr>
            <p:spPr bwMode="auto">
              <a:xfrm>
                <a:off x="2016" y="2084"/>
                <a:ext cx="13"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0" name="Rectangle 362"/>
              <p:cNvSpPr>
                <a:spLocks noChangeArrowheads="1"/>
              </p:cNvSpPr>
              <p:nvPr userDrawn="1"/>
            </p:nvSpPr>
            <p:spPr bwMode="auto">
              <a:xfrm>
                <a:off x="1990" y="2030"/>
                <a:ext cx="14"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1" name="Rectangle 363"/>
              <p:cNvSpPr>
                <a:spLocks noChangeArrowheads="1"/>
              </p:cNvSpPr>
              <p:nvPr userDrawn="1"/>
            </p:nvSpPr>
            <p:spPr bwMode="auto">
              <a:xfrm>
                <a:off x="1965" y="2084"/>
                <a:ext cx="14"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2" name="Rectangle 364"/>
              <p:cNvSpPr>
                <a:spLocks noChangeArrowheads="1"/>
              </p:cNvSpPr>
              <p:nvPr userDrawn="1"/>
            </p:nvSpPr>
            <p:spPr bwMode="auto">
              <a:xfrm>
                <a:off x="1913" y="2084"/>
                <a:ext cx="15"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3" name="Rectangle 365"/>
              <p:cNvSpPr>
                <a:spLocks noChangeArrowheads="1"/>
              </p:cNvSpPr>
              <p:nvPr userDrawn="1"/>
            </p:nvSpPr>
            <p:spPr bwMode="auto">
              <a:xfrm>
                <a:off x="1913" y="2057"/>
                <a:ext cx="15"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4" name="Rectangle 366"/>
              <p:cNvSpPr>
                <a:spLocks noChangeArrowheads="1"/>
              </p:cNvSpPr>
              <p:nvPr userDrawn="1"/>
            </p:nvSpPr>
            <p:spPr bwMode="auto">
              <a:xfrm>
                <a:off x="1938" y="2030"/>
                <a:ext cx="15"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5" name="Rectangle 367"/>
              <p:cNvSpPr>
                <a:spLocks noChangeArrowheads="1"/>
              </p:cNvSpPr>
              <p:nvPr userDrawn="1"/>
            </p:nvSpPr>
            <p:spPr bwMode="auto">
              <a:xfrm>
                <a:off x="1938" y="2084"/>
                <a:ext cx="15"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6" name="Rectangle 368"/>
              <p:cNvSpPr>
                <a:spLocks noChangeArrowheads="1"/>
              </p:cNvSpPr>
              <p:nvPr userDrawn="1"/>
            </p:nvSpPr>
            <p:spPr bwMode="auto">
              <a:xfrm>
                <a:off x="1913" y="2030"/>
                <a:ext cx="15" cy="1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7" name="Rectangle 369"/>
              <p:cNvSpPr>
                <a:spLocks noChangeArrowheads="1"/>
              </p:cNvSpPr>
              <p:nvPr userDrawn="1"/>
            </p:nvSpPr>
            <p:spPr bwMode="auto">
              <a:xfrm>
                <a:off x="1938" y="2057"/>
                <a:ext cx="15" cy="1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8" name="Rectangle 370"/>
              <p:cNvSpPr>
                <a:spLocks noChangeArrowheads="1"/>
              </p:cNvSpPr>
              <p:nvPr userDrawn="1"/>
            </p:nvSpPr>
            <p:spPr bwMode="auto">
              <a:xfrm>
                <a:off x="1928" y="1961"/>
                <a:ext cx="15" cy="2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9" name="Rectangle 371"/>
              <p:cNvSpPr>
                <a:spLocks noChangeArrowheads="1"/>
              </p:cNvSpPr>
              <p:nvPr userDrawn="1"/>
            </p:nvSpPr>
            <p:spPr bwMode="auto">
              <a:xfrm>
                <a:off x="2000" y="1961"/>
                <a:ext cx="16" cy="2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0" name="Freeform 372"/>
              <p:cNvSpPr>
                <a:spLocks noEditPoints="1"/>
              </p:cNvSpPr>
              <p:nvPr userDrawn="1"/>
            </p:nvSpPr>
            <p:spPr bwMode="auto">
              <a:xfrm>
                <a:off x="1889" y="1976"/>
                <a:ext cx="166" cy="151"/>
              </a:xfrm>
              <a:custGeom>
                <a:avLst/>
                <a:gdLst>
                  <a:gd name="T0" fmla="*/ 137 w 166"/>
                  <a:gd name="T1" fmla="*/ 0 h 151"/>
                  <a:gd name="T2" fmla="*/ 137 w 166"/>
                  <a:gd name="T3" fmla="*/ 22 h 151"/>
                  <a:gd name="T4" fmla="*/ 100 w 166"/>
                  <a:gd name="T5" fmla="*/ 22 h 151"/>
                  <a:gd name="T6" fmla="*/ 100 w 166"/>
                  <a:gd name="T7" fmla="*/ 0 h 151"/>
                  <a:gd name="T8" fmla="*/ 66 w 166"/>
                  <a:gd name="T9" fmla="*/ 0 h 151"/>
                  <a:gd name="T10" fmla="*/ 66 w 166"/>
                  <a:gd name="T11" fmla="*/ 22 h 151"/>
                  <a:gd name="T12" fmla="*/ 27 w 166"/>
                  <a:gd name="T13" fmla="*/ 22 h 151"/>
                  <a:gd name="T14" fmla="*/ 27 w 166"/>
                  <a:gd name="T15" fmla="*/ 0 h 151"/>
                  <a:gd name="T16" fmla="*/ 0 w 166"/>
                  <a:gd name="T17" fmla="*/ 0 h 151"/>
                  <a:gd name="T18" fmla="*/ 0 w 166"/>
                  <a:gd name="T19" fmla="*/ 151 h 151"/>
                  <a:gd name="T20" fmla="*/ 166 w 166"/>
                  <a:gd name="T21" fmla="*/ 151 h 151"/>
                  <a:gd name="T22" fmla="*/ 166 w 166"/>
                  <a:gd name="T23" fmla="*/ 0 h 151"/>
                  <a:gd name="T24" fmla="*/ 137 w 166"/>
                  <a:gd name="T25" fmla="*/ 0 h 151"/>
                  <a:gd name="T26" fmla="*/ 159 w 166"/>
                  <a:gd name="T27" fmla="*/ 144 h 151"/>
                  <a:gd name="T28" fmla="*/ 7 w 166"/>
                  <a:gd name="T29" fmla="*/ 144 h 151"/>
                  <a:gd name="T30" fmla="*/ 7 w 166"/>
                  <a:gd name="T31" fmla="*/ 34 h 151"/>
                  <a:gd name="T32" fmla="*/ 159 w 166"/>
                  <a:gd name="T33" fmla="*/ 34 h 151"/>
                  <a:gd name="T34" fmla="*/ 159 w 166"/>
                  <a:gd name="T35"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6" h="151">
                    <a:moveTo>
                      <a:pt x="137" y="0"/>
                    </a:moveTo>
                    <a:lnTo>
                      <a:pt x="137" y="22"/>
                    </a:lnTo>
                    <a:lnTo>
                      <a:pt x="100" y="22"/>
                    </a:lnTo>
                    <a:lnTo>
                      <a:pt x="100" y="0"/>
                    </a:lnTo>
                    <a:lnTo>
                      <a:pt x="66" y="0"/>
                    </a:lnTo>
                    <a:lnTo>
                      <a:pt x="66" y="22"/>
                    </a:lnTo>
                    <a:lnTo>
                      <a:pt x="27" y="22"/>
                    </a:lnTo>
                    <a:lnTo>
                      <a:pt x="27" y="0"/>
                    </a:lnTo>
                    <a:lnTo>
                      <a:pt x="0" y="0"/>
                    </a:lnTo>
                    <a:lnTo>
                      <a:pt x="0" y="151"/>
                    </a:lnTo>
                    <a:lnTo>
                      <a:pt x="166" y="151"/>
                    </a:lnTo>
                    <a:lnTo>
                      <a:pt x="166" y="0"/>
                    </a:lnTo>
                    <a:lnTo>
                      <a:pt x="137" y="0"/>
                    </a:lnTo>
                    <a:close/>
                    <a:moveTo>
                      <a:pt x="159" y="144"/>
                    </a:moveTo>
                    <a:lnTo>
                      <a:pt x="7" y="144"/>
                    </a:lnTo>
                    <a:lnTo>
                      <a:pt x="7" y="34"/>
                    </a:lnTo>
                    <a:lnTo>
                      <a:pt x="159" y="34"/>
                    </a:lnTo>
                    <a:lnTo>
                      <a:pt x="159" y="14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1" name="Freeform 373"/>
              <p:cNvSpPr>
                <a:spLocks noEditPoints="1"/>
              </p:cNvSpPr>
              <p:nvPr userDrawn="1"/>
            </p:nvSpPr>
            <p:spPr bwMode="auto">
              <a:xfrm>
                <a:off x="2208" y="126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2" name="Freeform 374"/>
              <p:cNvSpPr>
                <a:spLocks/>
              </p:cNvSpPr>
              <p:nvPr userDrawn="1"/>
            </p:nvSpPr>
            <p:spPr bwMode="auto">
              <a:xfrm>
                <a:off x="1958" y="952"/>
                <a:ext cx="149" cy="45"/>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3" name="Rectangle 375"/>
              <p:cNvSpPr>
                <a:spLocks noChangeArrowheads="1"/>
              </p:cNvSpPr>
              <p:nvPr userDrawn="1"/>
            </p:nvSpPr>
            <p:spPr bwMode="auto">
              <a:xfrm>
                <a:off x="1958" y="1011"/>
                <a:ext cx="149" cy="3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4" name="Freeform 376"/>
              <p:cNvSpPr>
                <a:spLocks/>
              </p:cNvSpPr>
              <p:nvPr userDrawn="1"/>
            </p:nvSpPr>
            <p:spPr bwMode="auto">
              <a:xfrm>
                <a:off x="1958" y="1057"/>
                <a:ext cx="149" cy="45"/>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5" name="Freeform 377"/>
              <p:cNvSpPr>
                <a:spLocks noEditPoints="1"/>
              </p:cNvSpPr>
              <p:nvPr userDrawn="1"/>
            </p:nvSpPr>
            <p:spPr bwMode="auto">
              <a:xfrm>
                <a:off x="2370" y="729"/>
                <a:ext cx="169" cy="169"/>
              </a:xfrm>
              <a:custGeom>
                <a:avLst/>
                <a:gdLst>
                  <a:gd name="T0" fmla="*/ 117 w 169"/>
                  <a:gd name="T1" fmla="*/ 76 h 169"/>
                  <a:gd name="T2" fmla="*/ 53 w 169"/>
                  <a:gd name="T3" fmla="*/ 76 h 169"/>
                  <a:gd name="T4" fmla="*/ 53 w 169"/>
                  <a:gd name="T5" fmla="*/ 69 h 169"/>
                  <a:gd name="T6" fmla="*/ 117 w 169"/>
                  <a:gd name="T7" fmla="*/ 69 h 169"/>
                  <a:gd name="T8" fmla="*/ 117 w 169"/>
                  <a:gd name="T9" fmla="*/ 76 h 169"/>
                  <a:gd name="T10" fmla="*/ 117 w 169"/>
                  <a:gd name="T11" fmla="*/ 96 h 169"/>
                  <a:gd name="T12" fmla="*/ 53 w 169"/>
                  <a:gd name="T13" fmla="*/ 96 h 169"/>
                  <a:gd name="T14" fmla="*/ 53 w 169"/>
                  <a:gd name="T15" fmla="*/ 104 h 169"/>
                  <a:gd name="T16" fmla="*/ 117 w 169"/>
                  <a:gd name="T17" fmla="*/ 104 h 169"/>
                  <a:gd name="T18" fmla="*/ 117 w 169"/>
                  <a:gd name="T19" fmla="*/ 96 h 169"/>
                  <a:gd name="T20" fmla="*/ 117 w 169"/>
                  <a:gd name="T21" fmla="*/ 39 h 169"/>
                  <a:gd name="T22" fmla="*/ 53 w 169"/>
                  <a:gd name="T23" fmla="*/ 39 h 169"/>
                  <a:gd name="T24" fmla="*/ 53 w 169"/>
                  <a:gd name="T25" fmla="*/ 47 h 169"/>
                  <a:gd name="T26" fmla="*/ 117 w 169"/>
                  <a:gd name="T27" fmla="*/ 47 h 169"/>
                  <a:gd name="T28" fmla="*/ 117 w 169"/>
                  <a:gd name="T29" fmla="*/ 39 h 169"/>
                  <a:gd name="T30" fmla="*/ 117 w 169"/>
                  <a:gd name="T31" fmla="*/ 126 h 169"/>
                  <a:gd name="T32" fmla="*/ 53 w 169"/>
                  <a:gd name="T33" fmla="*/ 126 h 169"/>
                  <a:gd name="T34" fmla="*/ 53 w 169"/>
                  <a:gd name="T35" fmla="*/ 133 h 169"/>
                  <a:gd name="T36" fmla="*/ 117 w 169"/>
                  <a:gd name="T37" fmla="*/ 133 h 169"/>
                  <a:gd name="T38" fmla="*/ 117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2 w 169"/>
                  <a:gd name="T51" fmla="*/ 8 h 169"/>
                  <a:gd name="T52" fmla="*/ 9 w 169"/>
                  <a:gd name="T53" fmla="*/ 8 h 169"/>
                  <a:gd name="T54" fmla="*/ 9 w 169"/>
                  <a:gd name="T55" fmla="*/ 162 h 169"/>
                  <a:gd name="T56" fmla="*/ 162 w 169"/>
                  <a:gd name="T57" fmla="*/ 162 h 169"/>
                  <a:gd name="T58" fmla="*/ 162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7" y="76"/>
                    </a:moveTo>
                    <a:lnTo>
                      <a:pt x="53" y="76"/>
                    </a:lnTo>
                    <a:lnTo>
                      <a:pt x="53" y="69"/>
                    </a:lnTo>
                    <a:lnTo>
                      <a:pt x="117" y="69"/>
                    </a:lnTo>
                    <a:lnTo>
                      <a:pt x="117" y="76"/>
                    </a:lnTo>
                    <a:close/>
                    <a:moveTo>
                      <a:pt x="117" y="96"/>
                    </a:moveTo>
                    <a:lnTo>
                      <a:pt x="53" y="96"/>
                    </a:lnTo>
                    <a:lnTo>
                      <a:pt x="53" y="104"/>
                    </a:lnTo>
                    <a:lnTo>
                      <a:pt x="117" y="104"/>
                    </a:lnTo>
                    <a:lnTo>
                      <a:pt x="117" y="96"/>
                    </a:lnTo>
                    <a:close/>
                    <a:moveTo>
                      <a:pt x="117" y="39"/>
                    </a:moveTo>
                    <a:lnTo>
                      <a:pt x="53" y="39"/>
                    </a:lnTo>
                    <a:lnTo>
                      <a:pt x="53" y="47"/>
                    </a:lnTo>
                    <a:lnTo>
                      <a:pt x="117" y="47"/>
                    </a:lnTo>
                    <a:lnTo>
                      <a:pt x="117" y="39"/>
                    </a:lnTo>
                    <a:close/>
                    <a:moveTo>
                      <a:pt x="117" y="126"/>
                    </a:moveTo>
                    <a:lnTo>
                      <a:pt x="53" y="126"/>
                    </a:lnTo>
                    <a:lnTo>
                      <a:pt x="53" y="133"/>
                    </a:lnTo>
                    <a:lnTo>
                      <a:pt x="117" y="133"/>
                    </a:lnTo>
                    <a:lnTo>
                      <a:pt x="117" y="126"/>
                    </a:lnTo>
                    <a:close/>
                    <a:moveTo>
                      <a:pt x="169" y="169"/>
                    </a:moveTo>
                    <a:lnTo>
                      <a:pt x="0" y="169"/>
                    </a:lnTo>
                    <a:lnTo>
                      <a:pt x="0" y="0"/>
                    </a:lnTo>
                    <a:lnTo>
                      <a:pt x="169" y="0"/>
                    </a:lnTo>
                    <a:lnTo>
                      <a:pt x="169" y="169"/>
                    </a:lnTo>
                    <a:close/>
                    <a:moveTo>
                      <a:pt x="162" y="8"/>
                    </a:moveTo>
                    <a:lnTo>
                      <a:pt x="9" y="8"/>
                    </a:lnTo>
                    <a:lnTo>
                      <a:pt x="9" y="162"/>
                    </a:lnTo>
                    <a:lnTo>
                      <a:pt x="162" y="162"/>
                    </a:lnTo>
                    <a:lnTo>
                      <a:pt x="162"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6" name="Freeform 378"/>
              <p:cNvSpPr>
                <a:spLocks noEditPoints="1"/>
              </p:cNvSpPr>
              <p:nvPr userDrawn="1"/>
            </p:nvSpPr>
            <p:spPr bwMode="auto">
              <a:xfrm>
                <a:off x="2990" y="713"/>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7" name="Freeform 379"/>
              <p:cNvSpPr>
                <a:spLocks noEditPoints="1"/>
              </p:cNvSpPr>
              <p:nvPr userDrawn="1"/>
            </p:nvSpPr>
            <p:spPr bwMode="auto">
              <a:xfrm>
                <a:off x="791" y="310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8" name="Freeform 380"/>
              <p:cNvSpPr>
                <a:spLocks noEditPoints="1"/>
              </p:cNvSpPr>
              <p:nvPr userDrawn="1"/>
            </p:nvSpPr>
            <p:spPr bwMode="auto">
              <a:xfrm>
                <a:off x="4299" y="776"/>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9" name="Oval 381"/>
              <p:cNvSpPr>
                <a:spLocks noChangeArrowheads="1"/>
              </p:cNvSpPr>
              <p:nvPr userDrawn="1"/>
            </p:nvSpPr>
            <p:spPr bwMode="auto">
              <a:xfrm>
                <a:off x="4350" y="855"/>
                <a:ext cx="15" cy="16"/>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0" name="Freeform 382"/>
              <p:cNvSpPr>
                <a:spLocks noEditPoints="1"/>
              </p:cNvSpPr>
              <p:nvPr userDrawn="1"/>
            </p:nvSpPr>
            <p:spPr bwMode="auto">
              <a:xfrm>
                <a:off x="4799" y="860"/>
                <a:ext cx="169"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1" name="Rectangle 383"/>
              <p:cNvSpPr>
                <a:spLocks noChangeArrowheads="1"/>
              </p:cNvSpPr>
              <p:nvPr userDrawn="1"/>
            </p:nvSpPr>
            <p:spPr bwMode="auto">
              <a:xfrm>
                <a:off x="4799" y="953"/>
                <a:ext cx="169" cy="1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2" name="Rectangle 384"/>
              <p:cNvSpPr>
                <a:spLocks noChangeArrowheads="1"/>
              </p:cNvSpPr>
              <p:nvPr userDrawn="1"/>
            </p:nvSpPr>
            <p:spPr bwMode="auto">
              <a:xfrm>
                <a:off x="4799" y="986"/>
                <a:ext cx="169" cy="1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3" name="Rectangle 385"/>
              <p:cNvSpPr>
                <a:spLocks noChangeArrowheads="1"/>
              </p:cNvSpPr>
              <p:nvPr userDrawn="1"/>
            </p:nvSpPr>
            <p:spPr bwMode="auto">
              <a:xfrm>
                <a:off x="4799" y="1019"/>
                <a:ext cx="169" cy="1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4" name="Freeform 386"/>
              <p:cNvSpPr>
                <a:spLocks noEditPoints="1"/>
              </p:cNvSpPr>
              <p:nvPr userDrawn="1"/>
            </p:nvSpPr>
            <p:spPr bwMode="auto">
              <a:xfrm>
                <a:off x="5172" y="1550"/>
                <a:ext cx="237" cy="137"/>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5" name="Freeform 387"/>
              <p:cNvSpPr>
                <a:spLocks noEditPoints="1"/>
              </p:cNvSpPr>
              <p:nvPr userDrawn="1"/>
            </p:nvSpPr>
            <p:spPr bwMode="auto">
              <a:xfrm>
                <a:off x="3512" y="867"/>
                <a:ext cx="236" cy="137"/>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6" name="Freeform 388"/>
              <p:cNvSpPr>
                <a:spLocks noEditPoints="1"/>
              </p:cNvSpPr>
              <p:nvPr userDrawn="1"/>
            </p:nvSpPr>
            <p:spPr bwMode="auto">
              <a:xfrm>
                <a:off x="2781" y="1393"/>
                <a:ext cx="175" cy="166"/>
              </a:xfrm>
              <a:custGeom>
                <a:avLst/>
                <a:gdLst>
                  <a:gd name="T0" fmla="*/ 153 w 175"/>
                  <a:gd name="T1" fmla="*/ 54 h 166"/>
                  <a:gd name="T2" fmla="*/ 153 w 175"/>
                  <a:gd name="T3" fmla="*/ 30 h 166"/>
                  <a:gd name="T4" fmla="*/ 123 w 175"/>
                  <a:gd name="T5" fmla="*/ 30 h 166"/>
                  <a:gd name="T6" fmla="*/ 88 w 175"/>
                  <a:gd name="T7" fmla="*/ 0 h 166"/>
                  <a:gd name="T8" fmla="*/ 49 w 175"/>
                  <a:gd name="T9" fmla="*/ 30 h 166"/>
                  <a:gd name="T10" fmla="*/ 20 w 175"/>
                  <a:gd name="T11" fmla="*/ 30 h 166"/>
                  <a:gd name="T12" fmla="*/ 20 w 175"/>
                  <a:gd name="T13" fmla="*/ 52 h 166"/>
                  <a:gd name="T14" fmla="*/ 0 w 175"/>
                  <a:gd name="T15" fmla="*/ 69 h 166"/>
                  <a:gd name="T16" fmla="*/ 0 w 175"/>
                  <a:gd name="T17" fmla="*/ 166 h 166"/>
                  <a:gd name="T18" fmla="*/ 175 w 175"/>
                  <a:gd name="T19" fmla="*/ 166 h 166"/>
                  <a:gd name="T20" fmla="*/ 175 w 175"/>
                  <a:gd name="T21" fmla="*/ 69 h 166"/>
                  <a:gd name="T22" fmla="*/ 153 w 175"/>
                  <a:gd name="T23" fmla="*/ 54 h 166"/>
                  <a:gd name="T24" fmla="*/ 167 w 175"/>
                  <a:gd name="T25" fmla="*/ 159 h 166"/>
                  <a:gd name="T26" fmla="*/ 6 w 175"/>
                  <a:gd name="T27" fmla="*/ 159 h 166"/>
                  <a:gd name="T28" fmla="*/ 6 w 175"/>
                  <a:gd name="T29" fmla="*/ 74 h 166"/>
                  <a:gd name="T30" fmla="*/ 28 w 175"/>
                  <a:gd name="T31" fmla="*/ 57 h 166"/>
                  <a:gd name="T32" fmla="*/ 28 w 175"/>
                  <a:gd name="T33" fmla="*/ 37 h 166"/>
                  <a:gd name="T34" fmla="*/ 52 w 175"/>
                  <a:gd name="T35" fmla="*/ 37 h 166"/>
                  <a:gd name="T36" fmla="*/ 88 w 175"/>
                  <a:gd name="T37" fmla="*/ 10 h 166"/>
                  <a:gd name="T38" fmla="*/ 120 w 175"/>
                  <a:gd name="T39" fmla="*/ 37 h 166"/>
                  <a:gd name="T40" fmla="*/ 147 w 175"/>
                  <a:gd name="T41" fmla="*/ 37 h 166"/>
                  <a:gd name="T42" fmla="*/ 147 w 175"/>
                  <a:gd name="T43" fmla="*/ 57 h 166"/>
                  <a:gd name="T44" fmla="*/ 167 w 175"/>
                  <a:gd name="T45" fmla="*/ 74 h 166"/>
                  <a:gd name="T46" fmla="*/ 167 w 175"/>
                  <a:gd name="T47" fmla="*/ 159 h 166"/>
                  <a:gd name="T48" fmla="*/ 35 w 175"/>
                  <a:gd name="T49" fmla="*/ 91 h 166"/>
                  <a:gd name="T50" fmla="*/ 88 w 175"/>
                  <a:gd name="T51" fmla="*/ 127 h 166"/>
                  <a:gd name="T52" fmla="*/ 140 w 175"/>
                  <a:gd name="T53" fmla="*/ 93 h 166"/>
                  <a:gd name="T54" fmla="*/ 140 w 175"/>
                  <a:gd name="T55" fmla="*/ 46 h 166"/>
                  <a:gd name="T56" fmla="*/ 35 w 175"/>
                  <a:gd name="T57" fmla="*/ 46 h 166"/>
                  <a:gd name="T58" fmla="*/ 35 w 175"/>
                  <a:gd name="T59" fmla="*/ 91 h 166"/>
                  <a:gd name="T60" fmla="*/ 55 w 175"/>
                  <a:gd name="T61" fmla="*/ 57 h 166"/>
                  <a:gd name="T62" fmla="*/ 120 w 175"/>
                  <a:gd name="T63" fmla="*/ 57 h 166"/>
                  <a:gd name="T64" fmla="*/ 120 w 175"/>
                  <a:gd name="T65" fmla="*/ 66 h 166"/>
                  <a:gd name="T66" fmla="*/ 55 w 175"/>
                  <a:gd name="T67" fmla="*/ 66 h 166"/>
                  <a:gd name="T68" fmla="*/ 55 w 175"/>
                  <a:gd name="T69" fmla="*/ 57 h 166"/>
                  <a:gd name="T70" fmla="*/ 55 w 175"/>
                  <a:gd name="T71" fmla="*/ 79 h 166"/>
                  <a:gd name="T72" fmla="*/ 120 w 175"/>
                  <a:gd name="T73" fmla="*/ 79 h 166"/>
                  <a:gd name="T74" fmla="*/ 120 w 175"/>
                  <a:gd name="T75" fmla="*/ 88 h 166"/>
                  <a:gd name="T76" fmla="*/ 55 w 175"/>
                  <a:gd name="T77" fmla="*/ 88 h 166"/>
                  <a:gd name="T78" fmla="*/ 55 w 175"/>
                  <a:gd name="T79" fmla="*/ 7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6">
                    <a:moveTo>
                      <a:pt x="153" y="54"/>
                    </a:moveTo>
                    <a:lnTo>
                      <a:pt x="153" y="30"/>
                    </a:lnTo>
                    <a:lnTo>
                      <a:pt x="123" y="30"/>
                    </a:lnTo>
                    <a:lnTo>
                      <a:pt x="88" y="0"/>
                    </a:lnTo>
                    <a:lnTo>
                      <a:pt x="49" y="30"/>
                    </a:lnTo>
                    <a:lnTo>
                      <a:pt x="20" y="30"/>
                    </a:lnTo>
                    <a:lnTo>
                      <a:pt x="20" y="52"/>
                    </a:lnTo>
                    <a:lnTo>
                      <a:pt x="0" y="69"/>
                    </a:lnTo>
                    <a:lnTo>
                      <a:pt x="0" y="166"/>
                    </a:lnTo>
                    <a:lnTo>
                      <a:pt x="175" y="166"/>
                    </a:lnTo>
                    <a:lnTo>
                      <a:pt x="175" y="69"/>
                    </a:lnTo>
                    <a:lnTo>
                      <a:pt x="153" y="54"/>
                    </a:lnTo>
                    <a:close/>
                    <a:moveTo>
                      <a:pt x="167" y="159"/>
                    </a:moveTo>
                    <a:lnTo>
                      <a:pt x="6" y="159"/>
                    </a:lnTo>
                    <a:lnTo>
                      <a:pt x="6" y="74"/>
                    </a:lnTo>
                    <a:lnTo>
                      <a:pt x="28" y="57"/>
                    </a:lnTo>
                    <a:lnTo>
                      <a:pt x="28" y="37"/>
                    </a:lnTo>
                    <a:lnTo>
                      <a:pt x="52" y="37"/>
                    </a:lnTo>
                    <a:lnTo>
                      <a:pt x="88" y="10"/>
                    </a:lnTo>
                    <a:lnTo>
                      <a:pt x="120" y="37"/>
                    </a:lnTo>
                    <a:lnTo>
                      <a:pt x="147" y="37"/>
                    </a:lnTo>
                    <a:lnTo>
                      <a:pt x="147" y="57"/>
                    </a:lnTo>
                    <a:lnTo>
                      <a:pt x="167" y="74"/>
                    </a:lnTo>
                    <a:lnTo>
                      <a:pt x="167" y="159"/>
                    </a:lnTo>
                    <a:close/>
                    <a:moveTo>
                      <a:pt x="35" y="91"/>
                    </a:moveTo>
                    <a:lnTo>
                      <a:pt x="88" y="127"/>
                    </a:lnTo>
                    <a:lnTo>
                      <a:pt x="140" y="93"/>
                    </a:lnTo>
                    <a:lnTo>
                      <a:pt x="140" y="46"/>
                    </a:lnTo>
                    <a:lnTo>
                      <a:pt x="35" y="46"/>
                    </a:lnTo>
                    <a:lnTo>
                      <a:pt x="35" y="91"/>
                    </a:lnTo>
                    <a:close/>
                    <a:moveTo>
                      <a:pt x="55" y="57"/>
                    </a:moveTo>
                    <a:lnTo>
                      <a:pt x="120" y="57"/>
                    </a:lnTo>
                    <a:lnTo>
                      <a:pt x="120" y="66"/>
                    </a:lnTo>
                    <a:lnTo>
                      <a:pt x="55" y="66"/>
                    </a:lnTo>
                    <a:lnTo>
                      <a:pt x="55" y="57"/>
                    </a:lnTo>
                    <a:close/>
                    <a:moveTo>
                      <a:pt x="55" y="79"/>
                    </a:moveTo>
                    <a:lnTo>
                      <a:pt x="120" y="79"/>
                    </a:lnTo>
                    <a:lnTo>
                      <a:pt x="120" y="88"/>
                    </a:lnTo>
                    <a:lnTo>
                      <a:pt x="55" y="88"/>
                    </a:lnTo>
                    <a:lnTo>
                      <a:pt x="55" y="7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7" name="Freeform 389"/>
              <p:cNvSpPr>
                <a:spLocks noEditPoints="1"/>
              </p:cNvSpPr>
              <p:nvPr userDrawn="1"/>
            </p:nvSpPr>
            <p:spPr bwMode="auto">
              <a:xfrm>
                <a:off x="7253" y="308"/>
                <a:ext cx="175" cy="164"/>
              </a:xfrm>
              <a:custGeom>
                <a:avLst/>
                <a:gdLst>
                  <a:gd name="T0" fmla="*/ 153 w 175"/>
                  <a:gd name="T1" fmla="*/ 52 h 164"/>
                  <a:gd name="T2" fmla="*/ 153 w 175"/>
                  <a:gd name="T3" fmla="*/ 28 h 164"/>
                  <a:gd name="T4" fmla="*/ 123 w 175"/>
                  <a:gd name="T5" fmla="*/ 28 h 164"/>
                  <a:gd name="T6" fmla="*/ 88 w 175"/>
                  <a:gd name="T7" fmla="*/ 0 h 164"/>
                  <a:gd name="T8" fmla="*/ 49 w 175"/>
                  <a:gd name="T9" fmla="*/ 28 h 164"/>
                  <a:gd name="T10" fmla="*/ 20 w 175"/>
                  <a:gd name="T11" fmla="*/ 28 h 164"/>
                  <a:gd name="T12" fmla="*/ 20 w 175"/>
                  <a:gd name="T13" fmla="*/ 52 h 164"/>
                  <a:gd name="T14" fmla="*/ 0 w 175"/>
                  <a:gd name="T15" fmla="*/ 69 h 164"/>
                  <a:gd name="T16" fmla="*/ 0 w 175"/>
                  <a:gd name="T17" fmla="*/ 164 h 164"/>
                  <a:gd name="T18" fmla="*/ 175 w 175"/>
                  <a:gd name="T19" fmla="*/ 164 h 164"/>
                  <a:gd name="T20" fmla="*/ 175 w 175"/>
                  <a:gd name="T21" fmla="*/ 69 h 164"/>
                  <a:gd name="T22" fmla="*/ 153 w 175"/>
                  <a:gd name="T23" fmla="*/ 52 h 164"/>
                  <a:gd name="T24" fmla="*/ 167 w 175"/>
                  <a:gd name="T25" fmla="*/ 157 h 164"/>
                  <a:gd name="T26" fmla="*/ 7 w 175"/>
                  <a:gd name="T27" fmla="*/ 157 h 164"/>
                  <a:gd name="T28" fmla="*/ 7 w 175"/>
                  <a:gd name="T29" fmla="*/ 72 h 164"/>
                  <a:gd name="T30" fmla="*/ 28 w 175"/>
                  <a:gd name="T31" fmla="*/ 56 h 164"/>
                  <a:gd name="T32" fmla="*/ 28 w 175"/>
                  <a:gd name="T33" fmla="*/ 37 h 164"/>
                  <a:gd name="T34" fmla="*/ 52 w 175"/>
                  <a:gd name="T35" fmla="*/ 37 h 164"/>
                  <a:gd name="T36" fmla="*/ 88 w 175"/>
                  <a:gd name="T37" fmla="*/ 8 h 164"/>
                  <a:gd name="T38" fmla="*/ 120 w 175"/>
                  <a:gd name="T39" fmla="*/ 37 h 164"/>
                  <a:gd name="T40" fmla="*/ 147 w 175"/>
                  <a:gd name="T41" fmla="*/ 37 h 164"/>
                  <a:gd name="T42" fmla="*/ 147 w 175"/>
                  <a:gd name="T43" fmla="*/ 57 h 164"/>
                  <a:gd name="T44" fmla="*/ 167 w 175"/>
                  <a:gd name="T45" fmla="*/ 72 h 164"/>
                  <a:gd name="T46" fmla="*/ 167 w 175"/>
                  <a:gd name="T47" fmla="*/ 157 h 164"/>
                  <a:gd name="T48" fmla="*/ 35 w 175"/>
                  <a:gd name="T49" fmla="*/ 91 h 164"/>
                  <a:gd name="T50" fmla="*/ 88 w 175"/>
                  <a:gd name="T51" fmla="*/ 125 h 164"/>
                  <a:gd name="T52" fmla="*/ 140 w 175"/>
                  <a:gd name="T53" fmla="*/ 91 h 164"/>
                  <a:gd name="T54" fmla="*/ 140 w 175"/>
                  <a:gd name="T55" fmla="*/ 45 h 164"/>
                  <a:gd name="T56" fmla="*/ 35 w 175"/>
                  <a:gd name="T57" fmla="*/ 45 h 164"/>
                  <a:gd name="T58" fmla="*/ 35 w 175"/>
                  <a:gd name="T59" fmla="*/ 91 h 164"/>
                  <a:gd name="T60" fmla="*/ 55 w 175"/>
                  <a:gd name="T61" fmla="*/ 56 h 164"/>
                  <a:gd name="T62" fmla="*/ 120 w 175"/>
                  <a:gd name="T63" fmla="*/ 56 h 164"/>
                  <a:gd name="T64" fmla="*/ 120 w 175"/>
                  <a:gd name="T65" fmla="*/ 64 h 164"/>
                  <a:gd name="T66" fmla="*/ 55 w 175"/>
                  <a:gd name="T67" fmla="*/ 64 h 164"/>
                  <a:gd name="T68" fmla="*/ 55 w 175"/>
                  <a:gd name="T69" fmla="*/ 56 h 164"/>
                  <a:gd name="T70" fmla="*/ 55 w 175"/>
                  <a:gd name="T71" fmla="*/ 77 h 164"/>
                  <a:gd name="T72" fmla="*/ 120 w 175"/>
                  <a:gd name="T73" fmla="*/ 77 h 164"/>
                  <a:gd name="T74" fmla="*/ 120 w 175"/>
                  <a:gd name="T75" fmla="*/ 86 h 164"/>
                  <a:gd name="T76" fmla="*/ 55 w 175"/>
                  <a:gd name="T77" fmla="*/ 86 h 164"/>
                  <a:gd name="T78" fmla="*/ 55 w 175"/>
                  <a:gd name="T79" fmla="*/ 7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4">
                    <a:moveTo>
                      <a:pt x="153" y="52"/>
                    </a:moveTo>
                    <a:lnTo>
                      <a:pt x="153" y="28"/>
                    </a:lnTo>
                    <a:lnTo>
                      <a:pt x="123" y="28"/>
                    </a:lnTo>
                    <a:lnTo>
                      <a:pt x="88" y="0"/>
                    </a:lnTo>
                    <a:lnTo>
                      <a:pt x="49" y="28"/>
                    </a:lnTo>
                    <a:lnTo>
                      <a:pt x="20" y="28"/>
                    </a:lnTo>
                    <a:lnTo>
                      <a:pt x="20" y="52"/>
                    </a:lnTo>
                    <a:lnTo>
                      <a:pt x="0" y="69"/>
                    </a:lnTo>
                    <a:lnTo>
                      <a:pt x="0" y="164"/>
                    </a:lnTo>
                    <a:lnTo>
                      <a:pt x="175" y="164"/>
                    </a:lnTo>
                    <a:lnTo>
                      <a:pt x="175" y="69"/>
                    </a:lnTo>
                    <a:lnTo>
                      <a:pt x="153" y="52"/>
                    </a:lnTo>
                    <a:close/>
                    <a:moveTo>
                      <a:pt x="167" y="157"/>
                    </a:moveTo>
                    <a:lnTo>
                      <a:pt x="7" y="157"/>
                    </a:lnTo>
                    <a:lnTo>
                      <a:pt x="7" y="72"/>
                    </a:lnTo>
                    <a:lnTo>
                      <a:pt x="28" y="56"/>
                    </a:lnTo>
                    <a:lnTo>
                      <a:pt x="28" y="37"/>
                    </a:lnTo>
                    <a:lnTo>
                      <a:pt x="52" y="37"/>
                    </a:lnTo>
                    <a:lnTo>
                      <a:pt x="88" y="8"/>
                    </a:lnTo>
                    <a:lnTo>
                      <a:pt x="120" y="37"/>
                    </a:lnTo>
                    <a:lnTo>
                      <a:pt x="147" y="37"/>
                    </a:lnTo>
                    <a:lnTo>
                      <a:pt x="147" y="57"/>
                    </a:lnTo>
                    <a:lnTo>
                      <a:pt x="167" y="72"/>
                    </a:lnTo>
                    <a:lnTo>
                      <a:pt x="167" y="157"/>
                    </a:lnTo>
                    <a:close/>
                    <a:moveTo>
                      <a:pt x="35" y="91"/>
                    </a:moveTo>
                    <a:lnTo>
                      <a:pt x="88" y="125"/>
                    </a:lnTo>
                    <a:lnTo>
                      <a:pt x="140" y="91"/>
                    </a:lnTo>
                    <a:lnTo>
                      <a:pt x="140" y="45"/>
                    </a:lnTo>
                    <a:lnTo>
                      <a:pt x="35" y="45"/>
                    </a:lnTo>
                    <a:lnTo>
                      <a:pt x="35" y="91"/>
                    </a:lnTo>
                    <a:close/>
                    <a:moveTo>
                      <a:pt x="55" y="56"/>
                    </a:moveTo>
                    <a:lnTo>
                      <a:pt x="120" y="56"/>
                    </a:lnTo>
                    <a:lnTo>
                      <a:pt x="120" y="64"/>
                    </a:lnTo>
                    <a:lnTo>
                      <a:pt x="55" y="64"/>
                    </a:lnTo>
                    <a:lnTo>
                      <a:pt x="55" y="56"/>
                    </a:lnTo>
                    <a:close/>
                    <a:moveTo>
                      <a:pt x="55" y="77"/>
                    </a:moveTo>
                    <a:lnTo>
                      <a:pt x="120" y="77"/>
                    </a:lnTo>
                    <a:lnTo>
                      <a:pt x="120" y="86"/>
                    </a:lnTo>
                    <a:lnTo>
                      <a:pt x="55" y="86"/>
                    </a:lnTo>
                    <a:lnTo>
                      <a:pt x="55" y="7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8" name="Freeform 390"/>
              <p:cNvSpPr>
                <a:spLocks noEditPoints="1"/>
              </p:cNvSpPr>
              <p:nvPr userDrawn="1"/>
            </p:nvSpPr>
            <p:spPr bwMode="auto">
              <a:xfrm>
                <a:off x="141" y="2962"/>
                <a:ext cx="176" cy="165"/>
              </a:xfrm>
              <a:custGeom>
                <a:avLst/>
                <a:gdLst>
                  <a:gd name="T0" fmla="*/ 155 w 176"/>
                  <a:gd name="T1" fmla="*/ 54 h 165"/>
                  <a:gd name="T2" fmla="*/ 155 w 176"/>
                  <a:gd name="T3" fmla="*/ 30 h 165"/>
                  <a:gd name="T4" fmla="*/ 123 w 176"/>
                  <a:gd name="T5" fmla="*/ 30 h 165"/>
                  <a:gd name="T6" fmla="*/ 88 w 176"/>
                  <a:gd name="T7" fmla="*/ 0 h 165"/>
                  <a:gd name="T8" fmla="*/ 51 w 176"/>
                  <a:gd name="T9" fmla="*/ 30 h 165"/>
                  <a:gd name="T10" fmla="*/ 22 w 176"/>
                  <a:gd name="T11" fmla="*/ 30 h 165"/>
                  <a:gd name="T12" fmla="*/ 22 w 176"/>
                  <a:gd name="T13" fmla="*/ 52 h 165"/>
                  <a:gd name="T14" fmla="*/ 0 w 176"/>
                  <a:gd name="T15" fmla="*/ 69 h 165"/>
                  <a:gd name="T16" fmla="*/ 0 w 176"/>
                  <a:gd name="T17" fmla="*/ 165 h 165"/>
                  <a:gd name="T18" fmla="*/ 176 w 176"/>
                  <a:gd name="T19" fmla="*/ 165 h 165"/>
                  <a:gd name="T20" fmla="*/ 176 w 176"/>
                  <a:gd name="T21" fmla="*/ 69 h 165"/>
                  <a:gd name="T22" fmla="*/ 155 w 176"/>
                  <a:gd name="T23" fmla="*/ 54 h 165"/>
                  <a:gd name="T24" fmla="*/ 169 w 176"/>
                  <a:gd name="T25" fmla="*/ 159 h 165"/>
                  <a:gd name="T26" fmla="*/ 9 w 176"/>
                  <a:gd name="T27" fmla="*/ 159 h 165"/>
                  <a:gd name="T28" fmla="*/ 9 w 176"/>
                  <a:gd name="T29" fmla="*/ 74 h 165"/>
                  <a:gd name="T30" fmla="*/ 29 w 176"/>
                  <a:gd name="T31" fmla="*/ 57 h 165"/>
                  <a:gd name="T32" fmla="*/ 29 w 176"/>
                  <a:gd name="T33" fmla="*/ 37 h 165"/>
                  <a:gd name="T34" fmla="*/ 52 w 176"/>
                  <a:gd name="T35" fmla="*/ 37 h 165"/>
                  <a:gd name="T36" fmla="*/ 88 w 176"/>
                  <a:gd name="T37" fmla="*/ 10 h 165"/>
                  <a:gd name="T38" fmla="*/ 120 w 176"/>
                  <a:gd name="T39" fmla="*/ 37 h 165"/>
                  <a:gd name="T40" fmla="*/ 147 w 176"/>
                  <a:gd name="T41" fmla="*/ 37 h 165"/>
                  <a:gd name="T42" fmla="*/ 147 w 176"/>
                  <a:gd name="T43" fmla="*/ 57 h 165"/>
                  <a:gd name="T44" fmla="*/ 169 w 176"/>
                  <a:gd name="T45" fmla="*/ 74 h 165"/>
                  <a:gd name="T46" fmla="*/ 169 w 176"/>
                  <a:gd name="T47" fmla="*/ 159 h 165"/>
                  <a:gd name="T48" fmla="*/ 36 w 176"/>
                  <a:gd name="T49" fmla="*/ 91 h 165"/>
                  <a:gd name="T50" fmla="*/ 88 w 176"/>
                  <a:gd name="T51" fmla="*/ 126 h 165"/>
                  <a:gd name="T52" fmla="*/ 140 w 176"/>
                  <a:gd name="T53" fmla="*/ 93 h 165"/>
                  <a:gd name="T54" fmla="*/ 140 w 176"/>
                  <a:gd name="T55" fmla="*/ 45 h 165"/>
                  <a:gd name="T56" fmla="*/ 36 w 176"/>
                  <a:gd name="T57" fmla="*/ 45 h 165"/>
                  <a:gd name="T58" fmla="*/ 36 w 176"/>
                  <a:gd name="T59" fmla="*/ 91 h 165"/>
                  <a:gd name="T60" fmla="*/ 56 w 176"/>
                  <a:gd name="T61" fmla="*/ 57 h 165"/>
                  <a:gd name="T62" fmla="*/ 120 w 176"/>
                  <a:gd name="T63" fmla="*/ 57 h 165"/>
                  <a:gd name="T64" fmla="*/ 120 w 176"/>
                  <a:gd name="T65" fmla="*/ 66 h 165"/>
                  <a:gd name="T66" fmla="*/ 56 w 176"/>
                  <a:gd name="T67" fmla="*/ 66 h 165"/>
                  <a:gd name="T68" fmla="*/ 56 w 176"/>
                  <a:gd name="T69" fmla="*/ 57 h 165"/>
                  <a:gd name="T70" fmla="*/ 56 w 176"/>
                  <a:gd name="T71" fmla="*/ 79 h 165"/>
                  <a:gd name="T72" fmla="*/ 120 w 176"/>
                  <a:gd name="T73" fmla="*/ 79 h 165"/>
                  <a:gd name="T74" fmla="*/ 120 w 176"/>
                  <a:gd name="T75" fmla="*/ 88 h 165"/>
                  <a:gd name="T76" fmla="*/ 56 w 176"/>
                  <a:gd name="T77" fmla="*/ 88 h 165"/>
                  <a:gd name="T78" fmla="*/ 56 w 176"/>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5">
                    <a:moveTo>
                      <a:pt x="155" y="54"/>
                    </a:moveTo>
                    <a:lnTo>
                      <a:pt x="155" y="30"/>
                    </a:lnTo>
                    <a:lnTo>
                      <a:pt x="123" y="30"/>
                    </a:lnTo>
                    <a:lnTo>
                      <a:pt x="88" y="0"/>
                    </a:lnTo>
                    <a:lnTo>
                      <a:pt x="51" y="30"/>
                    </a:lnTo>
                    <a:lnTo>
                      <a:pt x="22" y="30"/>
                    </a:lnTo>
                    <a:lnTo>
                      <a:pt x="22" y="52"/>
                    </a:lnTo>
                    <a:lnTo>
                      <a:pt x="0" y="69"/>
                    </a:lnTo>
                    <a:lnTo>
                      <a:pt x="0" y="165"/>
                    </a:lnTo>
                    <a:lnTo>
                      <a:pt x="176" y="165"/>
                    </a:lnTo>
                    <a:lnTo>
                      <a:pt x="176" y="69"/>
                    </a:lnTo>
                    <a:lnTo>
                      <a:pt x="155" y="54"/>
                    </a:lnTo>
                    <a:close/>
                    <a:moveTo>
                      <a:pt x="169" y="159"/>
                    </a:moveTo>
                    <a:lnTo>
                      <a:pt x="9" y="159"/>
                    </a:lnTo>
                    <a:lnTo>
                      <a:pt x="9" y="74"/>
                    </a:lnTo>
                    <a:lnTo>
                      <a:pt x="29" y="57"/>
                    </a:lnTo>
                    <a:lnTo>
                      <a:pt x="29" y="37"/>
                    </a:lnTo>
                    <a:lnTo>
                      <a:pt x="52" y="37"/>
                    </a:lnTo>
                    <a:lnTo>
                      <a:pt x="88" y="10"/>
                    </a:lnTo>
                    <a:lnTo>
                      <a:pt x="120" y="37"/>
                    </a:lnTo>
                    <a:lnTo>
                      <a:pt x="147" y="37"/>
                    </a:lnTo>
                    <a:lnTo>
                      <a:pt x="147" y="57"/>
                    </a:lnTo>
                    <a:lnTo>
                      <a:pt x="169" y="74"/>
                    </a:lnTo>
                    <a:lnTo>
                      <a:pt x="169" y="159"/>
                    </a:lnTo>
                    <a:close/>
                    <a:moveTo>
                      <a:pt x="36" y="91"/>
                    </a:moveTo>
                    <a:lnTo>
                      <a:pt x="88" y="126"/>
                    </a:lnTo>
                    <a:lnTo>
                      <a:pt x="140" y="93"/>
                    </a:lnTo>
                    <a:lnTo>
                      <a:pt x="140" y="45"/>
                    </a:lnTo>
                    <a:lnTo>
                      <a:pt x="36" y="45"/>
                    </a:lnTo>
                    <a:lnTo>
                      <a:pt x="36" y="91"/>
                    </a:lnTo>
                    <a:close/>
                    <a:moveTo>
                      <a:pt x="56" y="57"/>
                    </a:moveTo>
                    <a:lnTo>
                      <a:pt x="120" y="57"/>
                    </a:lnTo>
                    <a:lnTo>
                      <a:pt x="120" y="66"/>
                    </a:lnTo>
                    <a:lnTo>
                      <a:pt x="56" y="66"/>
                    </a:lnTo>
                    <a:lnTo>
                      <a:pt x="56" y="57"/>
                    </a:lnTo>
                    <a:close/>
                    <a:moveTo>
                      <a:pt x="56" y="79"/>
                    </a:moveTo>
                    <a:lnTo>
                      <a:pt x="120" y="79"/>
                    </a:lnTo>
                    <a:lnTo>
                      <a:pt x="120" y="88"/>
                    </a:lnTo>
                    <a:lnTo>
                      <a:pt x="56" y="88"/>
                    </a:lnTo>
                    <a:lnTo>
                      <a:pt x="56" y="7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9" name="Rectangle 391"/>
              <p:cNvSpPr>
                <a:spLocks noChangeArrowheads="1"/>
              </p:cNvSpPr>
              <p:nvPr userDrawn="1"/>
            </p:nvSpPr>
            <p:spPr bwMode="auto">
              <a:xfrm>
                <a:off x="5000" y="1991"/>
                <a:ext cx="34"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0" name="Rectangle 392"/>
              <p:cNvSpPr>
                <a:spLocks noChangeArrowheads="1"/>
              </p:cNvSpPr>
              <p:nvPr userDrawn="1"/>
            </p:nvSpPr>
            <p:spPr bwMode="auto">
              <a:xfrm>
                <a:off x="5000" y="1968"/>
                <a:ext cx="51"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1" name="Rectangle 393"/>
              <p:cNvSpPr>
                <a:spLocks noChangeArrowheads="1"/>
              </p:cNvSpPr>
              <p:nvPr userDrawn="1"/>
            </p:nvSpPr>
            <p:spPr bwMode="auto">
              <a:xfrm>
                <a:off x="5000" y="1944"/>
                <a:ext cx="51"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2" name="Rectangle 394"/>
              <p:cNvSpPr>
                <a:spLocks noChangeArrowheads="1"/>
              </p:cNvSpPr>
              <p:nvPr userDrawn="1"/>
            </p:nvSpPr>
            <p:spPr bwMode="auto">
              <a:xfrm>
                <a:off x="5000" y="1922"/>
                <a:ext cx="51" cy="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3" name="Rectangle 395"/>
              <p:cNvSpPr>
                <a:spLocks noChangeArrowheads="1"/>
              </p:cNvSpPr>
              <p:nvPr userDrawn="1"/>
            </p:nvSpPr>
            <p:spPr bwMode="auto">
              <a:xfrm>
                <a:off x="4914" y="1991"/>
                <a:ext cx="33"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4" name="Rectangle 396"/>
              <p:cNvSpPr>
                <a:spLocks noChangeArrowheads="1"/>
              </p:cNvSpPr>
              <p:nvPr userDrawn="1"/>
            </p:nvSpPr>
            <p:spPr bwMode="auto">
              <a:xfrm>
                <a:off x="4914" y="1968"/>
                <a:ext cx="50"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5" name="Rectangle 397"/>
              <p:cNvSpPr>
                <a:spLocks noChangeArrowheads="1"/>
              </p:cNvSpPr>
              <p:nvPr userDrawn="1"/>
            </p:nvSpPr>
            <p:spPr bwMode="auto">
              <a:xfrm>
                <a:off x="4914" y="1944"/>
                <a:ext cx="50"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6" name="Rectangle 398"/>
              <p:cNvSpPr>
                <a:spLocks noChangeArrowheads="1"/>
              </p:cNvSpPr>
              <p:nvPr userDrawn="1"/>
            </p:nvSpPr>
            <p:spPr bwMode="auto">
              <a:xfrm>
                <a:off x="4914" y="1922"/>
                <a:ext cx="50" cy="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7" name="Freeform 399"/>
              <p:cNvSpPr>
                <a:spLocks noEditPoints="1"/>
              </p:cNvSpPr>
              <p:nvPr userDrawn="1"/>
            </p:nvSpPr>
            <p:spPr bwMode="auto">
              <a:xfrm>
                <a:off x="4892" y="1895"/>
                <a:ext cx="186" cy="140"/>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8" name="Rectangle 400"/>
              <p:cNvSpPr>
                <a:spLocks noChangeArrowheads="1"/>
              </p:cNvSpPr>
              <p:nvPr userDrawn="1"/>
            </p:nvSpPr>
            <p:spPr bwMode="auto">
              <a:xfrm>
                <a:off x="4539" y="2370"/>
                <a:ext cx="56" cy="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9" name="Rectangle 401"/>
              <p:cNvSpPr>
                <a:spLocks noChangeArrowheads="1"/>
              </p:cNvSpPr>
              <p:nvPr userDrawn="1"/>
            </p:nvSpPr>
            <p:spPr bwMode="auto">
              <a:xfrm>
                <a:off x="4530" y="2345"/>
                <a:ext cx="78"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0" name="Rectangle 402"/>
              <p:cNvSpPr>
                <a:spLocks noChangeArrowheads="1"/>
              </p:cNvSpPr>
              <p:nvPr userDrawn="1"/>
            </p:nvSpPr>
            <p:spPr bwMode="auto">
              <a:xfrm>
                <a:off x="4544" y="2319"/>
                <a:ext cx="25" cy="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1" name="Freeform 403"/>
              <p:cNvSpPr>
                <a:spLocks noEditPoints="1"/>
              </p:cNvSpPr>
              <p:nvPr userDrawn="1"/>
            </p:nvSpPr>
            <p:spPr bwMode="auto">
              <a:xfrm>
                <a:off x="4497" y="2282"/>
                <a:ext cx="174" cy="151"/>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2" name="Freeform 404"/>
              <p:cNvSpPr>
                <a:spLocks noEditPoints="1"/>
              </p:cNvSpPr>
              <p:nvPr userDrawn="1"/>
            </p:nvSpPr>
            <p:spPr bwMode="auto">
              <a:xfrm>
                <a:off x="4145" y="2588"/>
                <a:ext cx="171" cy="134"/>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3" name="Freeform 405"/>
              <p:cNvSpPr>
                <a:spLocks/>
              </p:cNvSpPr>
              <p:nvPr userDrawn="1"/>
            </p:nvSpPr>
            <p:spPr bwMode="auto">
              <a:xfrm>
                <a:off x="4287" y="2676"/>
                <a:ext cx="15" cy="8"/>
              </a:xfrm>
              <a:custGeom>
                <a:avLst/>
                <a:gdLst>
                  <a:gd name="T0" fmla="*/ 0 w 15"/>
                  <a:gd name="T1" fmla="*/ 0 h 8"/>
                  <a:gd name="T2" fmla="*/ 0 w 15"/>
                  <a:gd name="T3" fmla="*/ 8 h 8"/>
                  <a:gd name="T4" fmla="*/ 0 w 15"/>
                  <a:gd name="T5" fmla="*/ 8 h 8"/>
                  <a:gd name="T6" fmla="*/ 15 w 15"/>
                  <a:gd name="T7" fmla="*/ 8 h 8"/>
                  <a:gd name="T8" fmla="*/ 15 w 15"/>
                  <a:gd name="T9" fmla="*/ 0 h 8"/>
                  <a:gd name="T10" fmla="*/ 0 w 15"/>
                  <a:gd name="T11" fmla="*/ 0 h 8"/>
                  <a:gd name="T12" fmla="*/ 0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0" y="0"/>
                    </a:moveTo>
                    <a:lnTo>
                      <a:pt x="0" y="8"/>
                    </a:lnTo>
                    <a:lnTo>
                      <a:pt x="0" y="8"/>
                    </a:lnTo>
                    <a:lnTo>
                      <a:pt x="15" y="8"/>
                    </a:lnTo>
                    <a:lnTo>
                      <a:pt x="15" y="0"/>
                    </a:lnTo>
                    <a:lnTo>
                      <a:pt x="0"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
          <p:nvSpPr>
            <p:cNvPr id="8" name="Rectangle 407"/>
            <p:cNvSpPr>
              <a:spLocks noChangeArrowheads="1"/>
            </p:cNvSpPr>
            <p:nvPr userDrawn="1"/>
          </p:nvSpPr>
          <p:spPr bwMode="auto">
            <a:xfrm>
              <a:off x="4269" y="2676"/>
              <a:ext cx="13" cy="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 name="Freeform 408"/>
            <p:cNvSpPr>
              <a:spLocks/>
            </p:cNvSpPr>
            <p:nvPr userDrawn="1"/>
          </p:nvSpPr>
          <p:spPr bwMode="auto">
            <a:xfrm>
              <a:off x="4243" y="2676"/>
              <a:ext cx="21" cy="8"/>
            </a:xfrm>
            <a:custGeom>
              <a:avLst/>
              <a:gdLst>
                <a:gd name="T0" fmla="*/ 0 w 21"/>
                <a:gd name="T1" fmla="*/ 8 h 8"/>
                <a:gd name="T2" fmla="*/ 0 w 21"/>
                <a:gd name="T3" fmla="*/ 8 h 8"/>
                <a:gd name="T4" fmla="*/ 21 w 21"/>
                <a:gd name="T5" fmla="*/ 8 h 8"/>
                <a:gd name="T6" fmla="*/ 21 w 21"/>
                <a:gd name="T7" fmla="*/ 0 h 8"/>
                <a:gd name="T8" fmla="*/ 0 w 21"/>
                <a:gd name="T9" fmla="*/ 0 h 8"/>
                <a:gd name="T10" fmla="*/ 0 w 21"/>
                <a:gd name="T11" fmla="*/ 8 h 8"/>
              </a:gdLst>
              <a:ahLst/>
              <a:cxnLst>
                <a:cxn ang="0">
                  <a:pos x="T0" y="T1"/>
                </a:cxn>
                <a:cxn ang="0">
                  <a:pos x="T2" y="T3"/>
                </a:cxn>
                <a:cxn ang="0">
                  <a:pos x="T4" y="T5"/>
                </a:cxn>
                <a:cxn ang="0">
                  <a:pos x="T6" y="T7"/>
                </a:cxn>
                <a:cxn ang="0">
                  <a:pos x="T8" y="T9"/>
                </a:cxn>
                <a:cxn ang="0">
                  <a:pos x="T10" y="T11"/>
                </a:cxn>
              </a:cxnLst>
              <a:rect l="0" t="0" r="r" b="b"/>
              <a:pathLst>
                <a:path w="21" h="8">
                  <a:moveTo>
                    <a:pt x="0" y="8"/>
                  </a:moveTo>
                  <a:lnTo>
                    <a:pt x="0" y="8"/>
                  </a:lnTo>
                  <a:lnTo>
                    <a:pt x="21" y="8"/>
                  </a:lnTo>
                  <a:lnTo>
                    <a:pt x="21" y="0"/>
                  </a:lnTo>
                  <a:lnTo>
                    <a:pt x="0"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 name="Freeform 409"/>
            <p:cNvSpPr>
              <a:spLocks/>
            </p:cNvSpPr>
            <p:nvPr userDrawn="1"/>
          </p:nvSpPr>
          <p:spPr bwMode="auto">
            <a:xfrm>
              <a:off x="4176" y="267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 name="Freeform 410"/>
            <p:cNvSpPr>
              <a:spLocks/>
            </p:cNvSpPr>
            <p:nvPr userDrawn="1"/>
          </p:nvSpPr>
          <p:spPr bwMode="auto">
            <a:xfrm>
              <a:off x="4176" y="2691"/>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 name="Freeform 411"/>
            <p:cNvSpPr>
              <a:spLocks noEditPoints="1"/>
            </p:cNvSpPr>
            <p:nvPr userDrawn="1"/>
          </p:nvSpPr>
          <p:spPr bwMode="auto">
            <a:xfrm>
              <a:off x="3183" y="2598"/>
              <a:ext cx="180" cy="176"/>
            </a:xfrm>
            <a:custGeom>
              <a:avLst/>
              <a:gdLst>
                <a:gd name="T0" fmla="*/ 116 w 180"/>
                <a:gd name="T1" fmla="*/ 120 h 176"/>
                <a:gd name="T2" fmla="*/ 118 w 180"/>
                <a:gd name="T3" fmla="*/ 120 h 176"/>
                <a:gd name="T4" fmla="*/ 118 w 180"/>
                <a:gd name="T5" fmla="*/ 146 h 176"/>
                <a:gd name="T6" fmla="*/ 118 w 180"/>
                <a:gd name="T7" fmla="*/ 146 h 176"/>
                <a:gd name="T8" fmla="*/ 50 w 180"/>
                <a:gd name="T9" fmla="*/ 146 h 176"/>
                <a:gd name="T10" fmla="*/ 20 w 180"/>
                <a:gd name="T11" fmla="*/ 176 h 176"/>
                <a:gd name="T12" fmla="*/ 20 w 180"/>
                <a:gd name="T13" fmla="*/ 146 h 176"/>
                <a:gd name="T14" fmla="*/ 0 w 180"/>
                <a:gd name="T15" fmla="*/ 146 h 176"/>
                <a:gd name="T16" fmla="*/ 0 w 180"/>
                <a:gd name="T17" fmla="*/ 51 h 176"/>
                <a:gd name="T18" fmla="*/ 0 w 180"/>
                <a:gd name="T19" fmla="*/ 51 h 176"/>
                <a:gd name="T20" fmla="*/ 37 w 180"/>
                <a:gd name="T21" fmla="*/ 51 h 176"/>
                <a:gd name="T22" fmla="*/ 37 w 180"/>
                <a:gd name="T23" fmla="*/ 100 h 176"/>
                <a:gd name="T24" fmla="*/ 37 w 180"/>
                <a:gd name="T25" fmla="*/ 114 h 176"/>
                <a:gd name="T26" fmla="*/ 37 w 180"/>
                <a:gd name="T27" fmla="*/ 120 h 176"/>
                <a:gd name="T28" fmla="*/ 44 w 180"/>
                <a:gd name="T29" fmla="*/ 120 h 176"/>
                <a:gd name="T30" fmla="*/ 55 w 180"/>
                <a:gd name="T31" fmla="*/ 120 h 176"/>
                <a:gd name="T32" fmla="*/ 116 w 180"/>
                <a:gd name="T33" fmla="*/ 120 h 176"/>
                <a:gd name="T34" fmla="*/ 180 w 180"/>
                <a:gd name="T35" fmla="*/ 0 h 176"/>
                <a:gd name="T36" fmla="*/ 180 w 180"/>
                <a:gd name="T37" fmla="*/ 110 h 176"/>
                <a:gd name="T38" fmla="*/ 165 w 180"/>
                <a:gd name="T39" fmla="*/ 110 h 176"/>
                <a:gd name="T40" fmla="*/ 165 w 180"/>
                <a:gd name="T41" fmla="*/ 149 h 176"/>
                <a:gd name="T42" fmla="*/ 126 w 180"/>
                <a:gd name="T43" fmla="*/ 110 h 176"/>
                <a:gd name="T44" fmla="*/ 45 w 180"/>
                <a:gd name="T45" fmla="*/ 110 h 176"/>
                <a:gd name="T46" fmla="*/ 45 w 180"/>
                <a:gd name="T47" fmla="*/ 0 h 176"/>
                <a:gd name="T48" fmla="*/ 180 w 180"/>
                <a:gd name="T49" fmla="*/ 0 h 176"/>
                <a:gd name="T50" fmla="*/ 172 w 180"/>
                <a:gd name="T51" fmla="*/ 7 h 176"/>
                <a:gd name="T52" fmla="*/ 54 w 180"/>
                <a:gd name="T53" fmla="*/ 7 h 176"/>
                <a:gd name="T54" fmla="*/ 54 w 180"/>
                <a:gd name="T55" fmla="*/ 103 h 176"/>
                <a:gd name="T56" fmla="*/ 130 w 180"/>
                <a:gd name="T57" fmla="*/ 103 h 176"/>
                <a:gd name="T58" fmla="*/ 157 w 180"/>
                <a:gd name="T59" fmla="*/ 130 h 176"/>
                <a:gd name="T60" fmla="*/ 157 w 180"/>
                <a:gd name="T61" fmla="*/ 103 h 176"/>
                <a:gd name="T62" fmla="*/ 172 w 180"/>
                <a:gd name="T63" fmla="*/ 103 h 176"/>
                <a:gd name="T64" fmla="*/ 172 w 180"/>
                <a:gd name="T65" fmla="*/ 7 h 176"/>
                <a:gd name="T66" fmla="*/ 79 w 180"/>
                <a:gd name="T67" fmla="*/ 80 h 176"/>
                <a:gd name="T68" fmla="*/ 143 w 180"/>
                <a:gd name="T69" fmla="*/ 80 h 176"/>
                <a:gd name="T70" fmla="*/ 143 w 180"/>
                <a:gd name="T71" fmla="*/ 73 h 176"/>
                <a:gd name="T72" fmla="*/ 79 w 180"/>
                <a:gd name="T73" fmla="*/ 73 h 176"/>
                <a:gd name="T74" fmla="*/ 79 w 180"/>
                <a:gd name="T75" fmla="*/ 80 h 176"/>
                <a:gd name="T76" fmla="*/ 158 w 180"/>
                <a:gd name="T77" fmla="*/ 49 h 176"/>
                <a:gd name="T78" fmla="*/ 71 w 180"/>
                <a:gd name="T79" fmla="*/ 49 h 176"/>
                <a:gd name="T80" fmla="*/ 71 w 180"/>
                <a:gd name="T81" fmla="*/ 56 h 176"/>
                <a:gd name="T82" fmla="*/ 158 w 180"/>
                <a:gd name="T83" fmla="*/ 56 h 176"/>
                <a:gd name="T84" fmla="*/ 158 w 180"/>
                <a:gd name="T85" fmla="*/ 49 h 176"/>
                <a:gd name="T86" fmla="*/ 115 w 180"/>
                <a:gd name="T87" fmla="*/ 27 h 176"/>
                <a:gd name="T88" fmla="*/ 86 w 180"/>
                <a:gd name="T89" fmla="*/ 27 h 176"/>
                <a:gd name="T90" fmla="*/ 86 w 180"/>
                <a:gd name="T91" fmla="*/ 32 h 176"/>
                <a:gd name="T92" fmla="*/ 115 w 180"/>
                <a:gd name="T93" fmla="*/ 32 h 176"/>
                <a:gd name="T94" fmla="*/ 115 w 180"/>
                <a:gd name="T95"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6">
                  <a:moveTo>
                    <a:pt x="116" y="120"/>
                  </a:moveTo>
                  <a:lnTo>
                    <a:pt x="118" y="120"/>
                  </a:lnTo>
                  <a:lnTo>
                    <a:pt x="118" y="146"/>
                  </a:lnTo>
                  <a:lnTo>
                    <a:pt x="118" y="146"/>
                  </a:lnTo>
                  <a:lnTo>
                    <a:pt x="50" y="146"/>
                  </a:lnTo>
                  <a:lnTo>
                    <a:pt x="20" y="176"/>
                  </a:lnTo>
                  <a:lnTo>
                    <a:pt x="20" y="146"/>
                  </a:lnTo>
                  <a:lnTo>
                    <a:pt x="0" y="146"/>
                  </a:lnTo>
                  <a:lnTo>
                    <a:pt x="0" y="51"/>
                  </a:lnTo>
                  <a:lnTo>
                    <a:pt x="0" y="51"/>
                  </a:lnTo>
                  <a:lnTo>
                    <a:pt x="37" y="51"/>
                  </a:lnTo>
                  <a:lnTo>
                    <a:pt x="37" y="100"/>
                  </a:lnTo>
                  <a:lnTo>
                    <a:pt x="37" y="114"/>
                  </a:lnTo>
                  <a:lnTo>
                    <a:pt x="37" y="120"/>
                  </a:lnTo>
                  <a:lnTo>
                    <a:pt x="44" y="120"/>
                  </a:lnTo>
                  <a:lnTo>
                    <a:pt x="55" y="120"/>
                  </a:lnTo>
                  <a:lnTo>
                    <a:pt x="116" y="120"/>
                  </a:lnTo>
                  <a:close/>
                  <a:moveTo>
                    <a:pt x="180" y="0"/>
                  </a:moveTo>
                  <a:lnTo>
                    <a:pt x="180" y="110"/>
                  </a:lnTo>
                  <a:lnTo>
                    <a:pt x="165" y="110"/>
                  </a:lnTo>
                  <a:lnTo>
                    <a:pt x="165" y="149"/>
                  </a:lnTo>
                  <a:lnTo>
                    <a:pt x="126" y="110"/>
                  </a:lnTo>
                  <a:lnTo>
                    <a:pt x="45" y="110"/>
                  </a:lnTo>
                  <a:lnTo>
                    <a:pt x="45" y="0"/>
                  </a:lnTo>
                  <a:lnTo>
                    <a:pt x="180" y="0"/>
                  </a:lnTo>
                  <a:close/>
                  <a:moveTo>
                    <a:pt x="172" y="7"/>
                  </a:moveTo>
                  <a:lnTo>
                    <a:pt x="54" y="7"/>
                  </a:lnTo>
                  <a:lnTo>
                    <a:pt x="54" y="103"/>
                  </a:lnTo>
                  <a:lnTo>
                    <a:pt x="130" y="103"/>
                  </a:lnTo>
                  <a:lnTo>
                    <a:pt x="157" y="130"/>
                  </a:lnTo>
                  <a:lnTo>
                    <a:pt x="157" y="103"/>
                  </a:lnTo>
                  <a:lnTo>
                    <a:pt x="172" y="103"/>
                  </a:lnTo>
                  <a:lnTo>
                    <a:pt x="172" y="7"/>
                  </a:lnTo>
                  <a:close/>
                  <a:moveTo>
                    <a:pt x="79" y="80"/>
                  </a:moveTo>
                  <a:lnTo>
                    <a:pt x="143" y="80"/>
                  </a:lnTo>
                  <a:lnTo>
                    <a:pt x="143" y="73"/>
                  </a:lnTo>
                  <a:lnTo>
                    <a:pt x="79" y="73"/>
                  </a:lnTo>
                  <a:lnTo>
                    <a:pt x="79" y="80"/>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 name="Freeform 412"/>
            <p:cNvSpPr>
              <a:spLocks noEditPoints="1"/>
            </p:cNvSpPr>
            <p:nvPr userDrawn="1"/>
          </p:nvSpPr>
          <p:spPr bwMode="auto">
            <a:xfrm>
              <a:off x="2683" y="2051"/>
              <a:ext cx="155" cy="155"/>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 name="Freeform 413"/>
            <p:cNvSpPr>
              <a:spLocks noEditPoints="1"/>
            </p:cNvSpPr>
            <p:nvPr userDrawn="1"/>
          </p:nvSpPr>
          <p:spPr bwMode="auto">
            <a:xfrm>
              <a:off x="2117" y="2365"/>
              <a:ext cx="174"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 name="Freeform 414"/>
            <p:cNvSpPr>
              <a:spLocks noEditPoints="1"/>
            </p:cNvSpPr>
            <p:nvPr userDrawn="1"/>
          </p:nvSpPr>
          <p:spPr bwMode="auto">
            <a:xfrm>
              <a:off x="7643" y="1849"/>
              <a:ext cx="172" cy="175"/>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 name="Freeform 415"/>
            <p:cNvSpPr>
              <a:spLocks noEditPoints="1"/>
            </p:cNvSpPr>
            <p:nvPr userDrawn="1"/>
          </p:nvSpPr>
          <p:spPr bwMode="auto">
            <a:xfrm>
              <a:off x="2409" y="2284"/>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 name="Freeform 416"/>
            <p:cNvSpPr>
              <a:spLocks noEditPoints="1"/>
            </p:cNvSpPr>
            <p:nvPr userDrawn="1"/>
          </p:nvSpPr>
          <p:spPr bwMode="auto">
            <a:xfrm>
              <a:off x="6084" y="333"/>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 name="Oval 417"/>
            <p:cNvSpPr>
              <a:spLocks noChangeArrowheads="1"/>
            </p:cNvSpPr>
            <p:nvPr userDrawn="1"/>
          </p:nvSpPr>
          <p:spPr bwMode="auto">
            <a:xfrm>
              <a:off x="5221" y="2769"/>
              <a:ext cx="19" cy="19"/>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 name="Oval 418"/>
            <p:cNvSpPr>
              <a:spLocks noChangeArrowheads="1"/>
            </p:cNvSpPr>
            <p:nvPr userDrawn="1"/>
          </p:nvSpPr>
          <p:spPr bwMode="auto">
            <a:xfrm>
              <a:off x="5265" y="2769"/>
              <a:ext cx="19" cy="19"/>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 name="Freeform 419"/>
            <p:cNvSpPr>
              <a:spLocks noEditPoints="1"/>
            </p:cNvSpPr>
            <p:nvPr userDrawn="1"/>
          </p:nvSpPr>
          <p:spPr bwMode="auto">
            <a:xfrm>
              <a:off x="5159" y="2644"/>
              <a:ext cx="162" cy="117"/>
            </a:xfrm>
            <a:custGeom>
              <a:avLst/>
              <a:gdLst>
                <a:gd name="T0" fmla="*/ 162 w 162"/>
                <a:gd name="T1" fmla="*/ 18 h 117"/>
                <a:gd name="T2" fmla="*/ 32 w 162"/>
                <a:gd name="T3" fmla="*/ 18 h 117"/>
                <a:gd name="T4" fmla="*/ 27 w 162"/>
                <a:gd name="T5" fmla="*/ 0 h 117"/>
                <a:gd name="T6" fmla="*/ 0 w 162"/>
                <a:gd name="T7" fmla="*/ 0 h 117"/>
                <a:gd name="T8" fmla="*/ 0 w 162"/>
                <a:gd name="T9" fmla="*/ 12 h 117"/>
                <a:gd name="T10" fmla="*/ 18 w 162"/>
                <a:gd name="T11" fmla="*/ 12 h 117"/>
                <a:gd name="T12" fmla="*/ 47 w 162"/>
                <a:gd name="T13" fmla="*/ 117 h 117"/>
                <a:gd name="T14" fmla="*/ 138 w 162"/>
                <a:gd name="T15" fmla="*/ 117 h 117"/>
                <a:gd name="T16" fmla="*/ 141 w 162"/>
                <a:gd name="T17" fmla="*/ 105 h 117"/>
                <a:gd name="T18" fmla="*/ 55 w 162"/>
                <a:gd name="T19" fmla="*/ 105 h 117"/>
                <a:gd name="T20" fmla="*/ 52 w 162"/>
                <a:gd name="T21" fmla="*/ 93 h 117"/>
                <a:gd name="T22" fmla="*/ 145 w 162"/>
                <a:gd name="T23" fmla="*/ 93 h 117"/>
                <a:gd name="T24" fmla="*/ 162 w 162"/>
                <a:gd name="T25" fmla="*/ 18 h 117"/>
                <a:gd name="T26" fmla="*/ 50 w 162"/>
                <a:gd name="T27" fmla="*/ 86 h 117"/>
                <a:gd name="T28" fmla="*/ 33 w 162"/>
                <a:gd name="T29" fmla="*/ 27 h 117"/>
                <a:gd name="T30" fmla="*/ 152 w 162"/>
                <a:gd name="T31" fmla="*/ 27 h 117"/>
                <a:gd name="T32" fmla="*/ 138 w 162"/>
                <a:gd name="T33" fmla="*/ 86 h 117"/>
                <a:gd name="T34" fmla="*/ 50 w 162"/>
                <a:gd name="T35" fmla="*/ 8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17">
                  <a:moveTo>
                    <a:pt x="162" y="18"/>
                  </a:moveTo>
                  <a:lnTo>
                    <a:pt x="32" y="18"/>
                  </a:lnTo>
                  <a:lnTo>
                    <a:pt x="27" y="0"/>
                  </a:lnTo>
                  <a:lnTo>
                    <a:pt x="0" y="0"/>
                  </a:lnTo>
                  <a:lnTo>
                    <a:pt x="0" y="12"/>
                  </a:lnTo>
                  <a:lnTo>
                    <a:pt x="18" y="12"/>
                  </a:lnTo>
                  <a:lnTo>
                    <a:pt x="47" y="117"/>
                  </a:lnTo>
                  <a:lnTo>
                    <a:pt x="138" y="117"/>
                  </a:lnTo>
                  <a:lnTo>
                    <a:pt x="141" y="105"/>
                  </a:lnTo>
                  <a:lnTo>
                    <a:pt x="55" y="105"/>
                  </a:lnTo>
                  <a:lnTo>
                    <a:pt x="52" y="93"/>
                  </a:lnTo>
                  <a:lnTo>
                    <a:pt x="145" y="93"/>
                  </a:lnTo>
                  <a:lnTo>
                    <a:pt x="162" y="18"/>
                  </a:lnTo>
                  <a:close/>
                  <a:moveTo>
                    <a:pt x="50" y="86"/>
                  </a:moveTo>
                  <a:lnTo>
                    <a:pt x="33" y="27"/>
                  </a:lnTo>
                  <a:lnTo>
                    <a:pt x="152" y="27"/>
                  </a:lnTo>
                  <a:lnTo>
                    <a:pt x="138" y="86"/>
                  </a:lnTo>
                  <a:lnTo>
                    <a:pt x="50" y="8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 name="Freeform 420"/>
            <p:cNvSpPr>
              <a:spLocks/>
            </p:cNvSpPr>
            <p:nvPr userDrawn="1"/>
          </p:nvSpPr>
          <p:spPr bwMode="auto">
            <a:xfrm>
              <a:off x="5219" y="2708"/>
              <a:ext cx="66" cy="9"/>
            </a:xfrm>
            <a:custGeom>
              <a:avLst/>
              <a:gdLst>
                <a:gd name="T0" fmla="*/ 2 w 66"/>
                <a:gd name="T1" fmla="*/ 9 h 9"/>
                <a:gd name="T2" fmla="*/ 65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5" y="9"/>
                  </a:lnTo>
                  <a:lnTo>
                    <a:pt x="66" y="0"/>
                  </a:lnTo>
                  <a:lnTo>
                    <a:pt x="0" y="0"/>
                  </a:lnTo>
                  <a:lnTo>
                    <a:pt x="2" y="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 name="Freeform 421"/>
            <p:cNvSpPr>
              <a:spLocks/>
            </p:cNvSpPr>
            <p:nvPr userDrawn="1"/>
          </p:nvSpPr>
          <p:spPr bwMode="auto">
            <a:xfrm>
              <a:off x="5213" y="2683"/>
              <a:ext cx="79" cy="7"/>
            </a:xfrm>
            <a:custGeom>
              <a:avLst/>
              <a:gdLst>
                <a:gd name="T0" fmla="*/ 1 w 79"/>
                <a:gd name="T1" fmla="*/ 7 h 7"/>
                <a:gd name="T2" fmla="*/ 77 w 79"/>
                <a:gd name="T3" fmla="*/ 7 h 7"/>
                <a:gd name="T4" fmla="*/ 79 w 79"/>
                <a:gd name="T5" fmla="*/ 0 h 7"/>
                <a:gd name="T6" fmla="*/ 0 w 79"/>
                <a:gd name="T7" fmla="*/ 0 h 7"/>
                <a:gd name="T8" fmla="*/ 1 w 79"/>
                <a:gd name="T9" fmla="*/ 7 h 7"/>
              </a:gdLst>
              <a:ahLst/>
              <a:cxnLst>
                <a:cxn ang="0">
                  <a:pos x="T0" y="T1"/>
                </a:cxn>
                <a:cxn ang="0">
                  <a:pos x="T2" y="T3"/>
                </a:cxn>
                <a:cxn ang="0">
                  <a:pos x="T4" y="T5"/>
                </a:cxn>
                <a:cxn ang="0">
                  <a:pos x="T6" y="T7"/>
                </a:cxn>
                <a:cxn ang="0">
                  <a:pos x="T8" y="T9"/>
                </a:cxn>
              </a:cxnLst>
              <a:rect l="0" t="0" r="r" b="b"/>
              <a:pathLst>
                <a:path w="79" h="7">
                  <a:moveTo>
                    <a:pt x="1" y="7"/>
                  </a:moveTo>
                  <a:lnTo>
                    <a:pt x="77" y="7"/>
                  </a:lnTo>
                  <a:lnTo>
                    <a:pt x="79" y="0"/>
                  </a:lnTo>
                  <a:lnTo>
                    <a:pt x="0" y="0"/>
                  </a:lnTo>
                  <a:lnTo>
                    <a:pt x="1" y="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 name="Freeform 422"/>
            <p:cNvSpPr>
              <a:spLocks/>
            </p:cNvSpPr>
            <p:nvPr userDrawn="1"/>
          </p:nvSpPr>
          <p:spPr bwMode="auto">
            <a:xfrm>
              <a:off x="-442" y="776"/>
              <a:ext cx="228" cy="105"/>
            </a:xfrm>
            <a:custGeom>
              <a:avLst/>
              <a:gdLst>
                <a:gd name="T0" fmla="*/ 207 w 228"/>
                <a:gd name="T1" fmla="*/ 46 h 105"/>
                <a:gd name="T2" fmla="*/ 228 w 228"/>
                <a:gd name="T3" fmla="*/ 37 h 105"/>
                <a:gd name="T4" fmla="*/ 115 w 228"/>
                <a:gd name="T5" fmla="*/ 0 h 105"/>
                <a:gd name="T6" fmla="*/ 0 w 228"/>
                <a:gd name="T7" fmla="*/ 37 h 105"/>
                <a:gd name="T8" fmla="*/ 115 w 228"/>
                <a:gd name="T9" fmla="*/ 76 h 105"/>
                <a:gd name="T10" fmla="*/ 200 w 228"/>
                <a:gd name="T11" fmla="*/ 47 h 105"/>
                <a:gd name="T12" fmla="*/ 200 w 228"/>
                <a:gd name="T13" fmla="*/ 88 h 105"/>
                <a:gd name="T14" fmla="*/ 195 w 228"/>
                <a:gd name="T15" fmla="*/ 88 h 105"/>
                <a:gd name="T16" fmla="*/ 195 w 228"/>
                <a:gd name="T17" fmla="*/ 105 h 105"/>
                <a:gd name="T18" fmla="*/ 217 w 228"/>
                <a:gd name="T19" fmla="*/ 105 h 105"/>
                <a:gd name="T20" fmla="*/ 217 w 228"/>
                <a:gd name="T21" fmla="*/ 88 h 105"/>
                <a:gd name="T22" fmla="*/ 207 w 228"/>
                <a:gd name="T23" fmla="*/ 88 h 105"/>
                <a:gd name="T24" fmla="*/ 207 w 228"/>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05">
                  <a:moveTo>
                    <a:pt x="207" y="46"/>
                  </a:moveTo>
                  <a:lnTo>
                    <a:pt x="228" y="37"/>
                  </a:lnTo>
                  <a:lnTo>
                    <a:pt x="115" y="0"/>
                  </a:lnTo>
                  <a:lnTo>
                    <a:pt x="0" y="37"/>
                  </a:lnTo>
                  <a:lnTo>
                    <a:pt x="115" y="76"/>
                  </a:lnTo>
                  <a:lnTo>
                    <a:pt x="200" y="47"/>
                  </a:lnTo>
                  <a:lnTo>
                    <a:pt x="200" y="88"/>
                  </a:lnTo>
                  <a:lnTo>
                    <a:pt x="195" y="88"/>
                  </a:lnTo>
                  <a:lnTo>
                    <a:pt x="195" y="105"/>
                  </a:lnTo>
                  <a:lnTo>
                    <a:pt x="217" y="105"/>
                  </a:lnTo>
                  <a:lnTo>
                    <a:pt x="217" y="88"/>
                  </a:lnTo>
                  <a:lnTo>
                    <a:pt x="207" y="88"/>
                  </a:lnTo>
                  <a:lnTo>
                    <a:pt x="207" y="4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 name="Freeform 423"/>
            <p:cNvSpPr>
              <a:spLocks noEditPoints="1"/>
            </p:cNvSpPr>
            <p:nvPr userDrawn="1"/>
          </p:nvSpPr>
          <p:spPr bwMode="auto">
            <a:xfrm>
              <a:off x="-398" y="844"/>
              <a:ext cx="139" cy="76"/>
            </a:xfrm>
            <a:custGeom>
              <a:avLst/>
              <a:gdLst>
                <a:gd name="T0" fmla="*/ 0 w 139"/>
                <a:gd name="T1" fmla="*/ 0 h 76"/>
                <a:gd name="T2" fmla="*/ 0 w 139"/>
                <a:gd name="T3" fmla="*/ 59 h 76"/>
                <a:gd name="T4" fmla="*/ 27 w 139"/>
                <a:gd name="T5" fmla="*/ 59 h 76"/>
                <a:gd name="T6" fmla="*/ 27 w 139"/>
                <a:gd name="T7" fmla="*/ 76 h 76"/>
                <a:gd name="T8" fmla="*/ 119 w 139"/>
                <a:gd name="T9" fmla="*/ 76 h 76"/>
                <a:gd name="T10" fmla="*/ 119 w 139"/>
                <a:gd name="T11" fmla="*/ 59 h 76"/>
                <a:gd name="T12" fmla="*/ 139 w 139"/>
                <a:gd name="T13" fmla="*/ 59 h 76"/>
                <a:gd name="T14" fmla="*/ 139 w 139"/>
                <a:gd name="T15" fmla="*/ 0 h 76"/>
                <a:gd name="T16" fmla="*/ 71 w 139"/>
                <a:gd name="T17" fmla="*/ 23 h 76"/>
                <a:gd name="T18" fmla="*/ 0 w 139"/>
                <a:gd name="T19" fmla="*/ 0 h 76"/>
                <a:gd name="T20" fmla="*/ 130 w 139"/>
                <a:gd name="T21" fmla="*/ 50 h 76"/>
                <a:gd name="T22" fmla="*/ 110 w 139"/>
                <a:gd name="T23" fmla="*/ 50 h 76"/>
                <a:gd name="T24" fmla="*/ 110 w 139"/>
                <a:gd name="T25" fmla="*/ 69 h 76"/>
                <a:gd name="T26" fmla="*/ 34 w 139"/>
                <a:gd name="T27" fmla="*/ 69 h 76"/>
                <a:gd name="T28" fmla="*/ 34 w 139"/>
                <a:gd name="T29" fmla="*/ 50 h 76"/>
                <a:gd name="T30" fmla="*/ 7 w 139"/>
                <a:gd name="T31" fmla="*/ 50 h 76"/>
                <a:gd name="T32" fmla="*/ 7 w 139"/>
                <a:gd name="T33" fmla="*/ 10 h 76"/>
                <a:gd name="T34" fmla="*/ 71 w 139"/>
                <a:gd name="T35" fmla="*/ 32 h 76"/>
                <a:gd name="T36" fmla="*/ 130 w 139"/>
                <a:gd name="T37" fmla="*/ 11 h 76"/>
                <a:gd name="T38" fmla="*/ 130 w 139"/>
                <a:gd name="T39" fmla="*/ 5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76">
                  <a:moveTo>
                    <a:pt x="0" y="0"/>
                  </a:moveTo>
                  <a:lnTo>
                    <a:pt x="0" y="59"/>
                  </a:lnTo>
                  <a:lnTo>
                    <a:pt x="27" y="59"/>
                  </a:lnTo>
                  <a:lnTo>
                    <a:pt x="27" y="76"/>
                  </a:lnTo>
                  <a:lnTo>
                    <a:pt x="119" y="76"/>
                  </a:lnTo>
                  <a:lnTo>
                    <a:pt x="119" y="59"/>
                  </a:lnTo>
                  <a:lnTo>
                    <a:pt x="139" y="59"/>
                  </a:lnTo>
                  <a:lnTo>
                    <a:pt x="139"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 name="Freeform 424"/>
            <p:cNvSpPr>
              <a:spLocks noEditPoints="1"/>
            </p:cNvSpPr>
            <p:nvPr userDrawn="1"/>
          </p:nvSpPr>
          <p:spPr bwMode="auto">
            <a:xfrm>
              <a:off x="6415" y="2608"/>
              <a:ext cx="176" cy="176"/>
            </a:xfrm>
            <a:custGeom>
              <a:avLst/>
              <a:gdLst>
                <a:gd name="T0" fmla="*/ 0 w 176"/>
                <a:gd name="T1" fmla="*/ 0 h 176"/>
                <a:gd name="T2" fmla="*/ 0 w 176"/>
                <a:gd name="T3" fmla="*/ 176 h 176"/>
                <a:gd name="T4" fmla="*/ 176 w 176"/>
                <a:gd name="T5" fmla="*/ 176 h 176"/>
                <a:gd name="T6" fmla="*/ 176 w 176"/>
                <a:gd name="T7" fmla="*/ 0 h 176"/>
                <a:gd name="T8" fmla="*/ 0 w 176"/>
                <a:gd name="T9" fmla="*/ 0 h 176"/>
                <a:gd name="T10" fmla="*/ 169 w 176"/>
                <a:gd name="T11" fmla="*/ 168 h 176"/>
                <a:gd name="T12" fmla="*/ 9 w 176"/>
                <a:gd name="T13" fmla="*/ 168 h 176"/>
                <a:gd name="T14" fmla="*/ 9 w 176"/>
                <a:gd name="T15" fmla="*/ 9 h 176"/>
                <a:gd name="T16" fmla="*/ 169 w 176"/>
                <a:gd name="T17" fmla="*/ 9 h 176"/>
                <a:gd name="T18" fmla="*/ 169 w 176"/>
                <a:gd name="T1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0" y="0"/>
                  </a:moveTo>
                  <a:lnTo>
                    <a:pt x="0" y="176"/>
                  </a:lnTo>
                  <a:lnTo>
                    <a:pt x="176" y="176"/>
                  </a:lnTo>
                  <a:lnTo>
                    <a:pt x="176" y="0"/>
                  </a:lnTo>
                  <a:lnTo>
                    <a:pt x="0" y="0"/>
                  </a:lnTo>
                  <a:close/>
                  <a:moveTo>
                    <a:pt x="169" y="168"/>
                  </a:moveTo>
                  <a:lnTo>
                    <a:pt x="9" y="168"/>
                  </a:lnTo>
                  <a:lnTo>
                    <a:pt x="9" y="9"/>
                  </a:lnTo>
                  <a:lnTo>
                    <a:pt x="169" y="9"/>
                  </a:lnTo>
                  <a:lnTo>
                    <a:pt x="169" y="16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 name="Freeform 425"/>
            <p:cNvSpPr>
              <a:spLocks/>
            </p:cNvSpPr>
            <p:nvPr userDrawn="1"/>
          </p:nvSpPr>
          <p:spPr bwMode="auto">
            <a:xfrm>
              <a:off x="6447" y="2657"/>
              <a:ext cx="112" cy="104"/>
            </a:xfrm>
            <a:custGeom>
              <a:avLst/>
              <a:gdLst>
                <a:gd name="T0" fmla="*/ 9 w 112"/>
                <a:gd name="T1" fmla="*/ 68 h 104"/>
                <a:gd name="T2" fmla="*/ 27 w 112"/>
                <a:gd name="T3" fmla="*/ 68 h 104"/>
                <a:gd name="T4" fmla="*/ 27 w 112"/>
                <a:gd name="T5" fmla="*/ 104 h 104"/>
                <a:gd name="T6" fmla="*/ 27 w 112"/>
                <a:gd name="T7" fmla="*/ 104 h 104"/>
                <a:gd name="T8" fmla="*/ 34 w 112"/>
                <a:gd name="T9" fmla="*/ 104 h 104"/>
                <a:gd name="T10" fmla="*/ 34 w 112"/>
                <a:gd name="T11" fmla="*/ 104 h 104"/>
                <a:gd name="T12" fmla="*/ 34 w 112"/>
                <a:gd name="T13" fmla="*/ 44 h 104"/>
                <a:gd name="T14" fmla="*/ 53 w 112"/>
                <a:gd name="T15" fmla="*/ 44 h 104"/>
                <a:gd name="T16" fmla="*/ 53 w 112"/>
                <a:gd name="T17" fmla="*/ 104 h 104"/>
                <a:gd name="T18" fmla="*/ 53 w 112"/>
                <a:gd name="T19" fmla="*/ 104 h 104"/>
                <a:gd name="T20" fmla="*/ 61 w 112"/>
                <a:gd name="T21" fmla="*/ 104 h 104"/>
                <a:gd name="T22" fmla="*/ 61 w 112"/>
                <a:gd name="T23" fmla="*/ 104 h 104"/>
                <a:gd name="T24" fmla="*/ 61 w 112"/>
                <a:gd name="T25" fmla="*/ 31 h 104"/>
                <a:gd name="T26" fmla="*/ 78 w 112"/>
                <a:gd name="T27" fmla="*/ 31 h 104"/>
                <a:gd name="T28" fmla="*/ 78 w 112"/>
                <a:gd name="T29" fmla="*/ 104 h 104"/>
                <a:gd name="T30" fmla="*/ 80 w 112"/>
                <a:gd name="T31" fmla="*/ 104 h 104"/>
                <a:gd name="T32" fmla="*/ 86 w 112"/>
                <a:gd name="T33" fmla="*/ 104 h 104"/>
                <a:gd name="T34" fmla="*/ 86 w 112"/>
                <a:gd name="T35" fmla="*/ 104 h 104"/>
                <a:gd name="T36" fmla="*/ 86 w 112"/>
                <a:gd name="T37" fmla="*/ 7 h 104"/>
                <a:gd name="T38" fmla="*/ 105 w 112"/>
                <a:gd name="T39" fmla="*/ 7 h 104"/>
                <a:gd name="T40" fmla="*/ 105 w 112"/>
                <a:gd name="T41" fmla="*/ 104 h 104"/>
                <a:gd name="T42" fmla="*/ 112 w 112"/>
                <a:gd name="T43" fmla="*/ 104 h 104"/>
                <a:gd name="T44" fmla="*/ 112 w 112"/>
                <a:gd name="T45" fmla="*/ 0 h 104"/>
                <a:gd name="T46" fmla="*/ 80 w 112"/>
                <a:gd name="T47" fmla="*/ 0 h 104"/>
                <a:gd name="T48" fmla="*/ 80 w 112"/>
                <a:gd name="T49" fmla="*/ 24 h 104"/>
                <a:gd name="T50" fmla="*/ 53 w 112"/>
                <a:gd name="T51" fmla="*/ 24 h 104"/>
                <a:gd name="T52" fmla="*/ 53 w 112"/>
                <a:gd name="T53" fmla="*/ 36 h 104"/>
                <a:gd name="T54" fmla="*/ 27 w 112"/>
                <a:gd name="T55" fmla="*/ 36 h 104"/>
                <a:gd name="T56" fmla="*/ 27 w 112"/>
                <a:gd name="T57" fmla="*/ 60 h 104"/>
                <a:gd name="T58" fmla="*/ 0 w 112"/>
                <a:gd name="T59" fmla="*/ 60 h 104"/>
                <a:gd name="T60" fmla="*/ 0 w 112"/>
                <a:gd name="T61" fmla="*/ 104 h 104"/>
                <a:gd name="T62" fmla="*/ 9 w 112"/>
                <a:gd name="T63" fmla="*/ 104 h 104"/>
                <a:gd name="T64" fmla="*/ 9 w 112"/>
                <a:gd name="T65"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04">
                  <a:moveTo>
                    <a:pt x="9" y="68"/>
                  </a:moveTo>
                  <a:lnTo>
                    <a:pt x="27" y="68"/>
                  </a:lnTo>
                  <a:lnTo>
                    <a:pt x="27" y="104"/>
                  </a:lnTo>
                  <a:lnTo>
                    <a:pt x="27" y="104"/>
                  </a:lnTo>
                  <a:lnTo>
                    <a:pt x="34" y="104"/>
                  </a:lnTo>
                  <a:lnTo>
                    <a:pt x="34" y="104"/>
                  </a:lnTo>
                  <a:lnTo>
                    <a:pt x="34" y="44"/>
                  </a:lnTo>
                  <a:lnTo>
                    <a:pt x="53" y="44"/>
                  </a:lnTo>
                  <a:lnTo>
                    <a:pt x="53" y="104"/>
                  </a:lnTo>
                  <a:lnTo>
                    <a:pt x="53" y="104"/>
                  </a:lnTo>
                  <a:lnTo>
                    <a:pt x="61" y="104"/>
                  </a:lnTo>
                  <a:lnTo>
                    <a:pt x="61" y="104"/>
                  </a:lnTo>
                  <a:lnTo>
                    <a:pt x="61" y="31"/>
                  </a:lnTo>
                  <a:lnTo>
                    <a:pt x="78" y="31"/>
                  </a:lnTo>
                  <a:lnTo>
                    <a:pt x="78" y="104"/>
                  </a:lnTo>
                  <a:lnTo>
                    <a:pt x="80" y="104"/>
                  </a:lnTo>
                  <a:lnTo>
                    <a:pt x="86" y="104"/>
                  </a:lnTo>
                  <a:lnTo>
                    <a:pt x="86" y="104"/>
                  </a:lnTo>
                  <a:lnTo>
                    <a:pt x="86" y="7"/>
                  </a:lnTo>
                  <a:lnTo>
                    <a:pt x="105" y="7"/>
                  </a:lnTo>
                  <a:lnTo>
                    <a:pt x="105" y="104"/>
                  </a:lnTo>
                  <a:lnTo>
                    <a:pt x="112" y="104"/>
                  </a:lnTo>
                  <a:lnTo>
                    <a:pt x="112" y="0"/>
                  </a:lnTo>
                  <a:lnTo>
                    <a:pt x="80" y="0"/>
                  </a:lnTo>
                  <a:lnTo>
                    <a:pt x="80" y="24"/>
                  </a:lnTo>
                  <a:lnTo>
                    <a:pt x="53" y="24"/>
                  </a:lnTo>
                  <a:lnTo>
                    <a:pt x="53" y="36"/>
                  </a:lnTo>
                  <a:lnTo>
                    <a:pt x="27" y="36"/>
                  </a:lnTo>
                  <a:lnTo>
                    <a:pt x="27" y="60"/>
                  </a:lnTo>
                  <a:lnTo>
                    <a:pt x="0" y="60"/>
                  </a:lnTo>
                  <a:lnTo>
                    <a:pt x="0" y="104"/>
                  </a:lnTo>
                  <a:lnTo>
                    <a:pt x="9" y="104"/>
                  </a:lnTo>
                  <a:lnTo>
                    <a:pt x="9" y="6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 name="Freeform 426"/>
            <p:cNvSpPr>
              <a:spLocks noEditPoints="1"/>
            </p:cNvSpPr>
            <p:nvPr userDrawn="1"/>
          </p:nvSpPr>
          <p:spPr bwMode="auto">
            <a:xfrm>
              <a:off x="6125" y="1187"/>
              <a:ext cx="152" cy="174"/>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 name="Freeform 427"/>
            <p:cNvSpPr>
              <a:spLocks noEditPoints="1"/>
            </p:cNvSpPr>
            <p:nvPr userDrawn="1"/>
          </p:nvSpPr>
          <p:spPr bwMode="auto">
            <a:xfrm>
              <a:off x="5763" y="1506"/>
              <a:ext cx="194" cy="171"/>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 name="Oval 428"/>
            <p:cNvSpPr>
              <a:spLocks noChangeArrowheads="1"/>
            </p:cNvSpPr>
            <p:nvPr userDrawn="1"/>
          </p:nvSpPr>
          <p:spPr bwMode="auto">
            <a:xfrm>
              <a:off x="5854" y="1625"/>
              <a:ext cx="11" cy="10"/>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 name="Freeform 429"/>
            <p:cNvSpPr>
              <a:spLocks noEditPoints="1"/>
            </p:cNvSpPr>
            <p:nvPr userDrawn="1"/>
          </p:nvSpPr>
          <p:spPr bwMode="auto">
            <a:xfrm>
              <a:off x="3926" y="429"/>
              <a:ext cx="194" cy="169"/>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 name="Oval 430"/>
            <p:cNvSpPr>
              <a:spLocks noChangeArrowheads="1"/>
            </p:cNvSpPr>
            <p:nvPr userDrawn="1"/>
          </p:nvSpPr>
          <p:spPr bwMode="auto">
            <a:xfrm>
              <a:off x="4017" y="548"/>
              <a:ext cx="10" cy="10"/>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 name="Freeform 431"/>
            <p:cNvSpPr>
              <a:spLocks/>
            </p:cNvSpPr>
            <p:nvPr userDrawn="1"/>
          </p:nvSpPr>
          <p:spPr bwMode="auto">
            <a:xfrm>
              <a:off x="6044" y="2269"/>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 name="Rectangle 432"/>
            <p:cNvSpPr>
              <a:spLocks noChangeArrowheads="1"/>
            </p:cNvSpPr>
            <p:nvPr userDrawn="1"/>
          </p:nvSpPr>
          <p:spPr bwMode="auto">
            <a:xfrm>
              <a:off x="6044" y="2328"/>
              <a:ext cx="146" cy="3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 name="Freeform 433"/>
            <p:cNvSpPr>
              <a:spLocks/>
            </p:cNvSpPr>
            <p:nvPr userDrawn="1"/>
          </p:nvSpPr>
          <p:spPr bwMode="auto">
            <a:xfrm>
              <a:off x="6044" y="2373"/>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 name="Freeform 434"/>
            <p:cNvSpPr>
              <a:spLocks noEditPoints="1"/>
            </p:cNvSpPr>
            <p:nvPr userDrawn="1"/>
          </p:nvSpPr>
          <p:spPr bwMode="auto">
            <a:xfrm>
              <a:off x="5368" y="511"/>
              <a:ext cx="157" cy="155"/>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 name="Freeform 435"/>
            <p:cNvSpPr>
              <a:spLocks noEditPoints="1"/>
            </p:cNvSpPr>
            <p:nvPr userDrawn="1"/>
          </p:nvSpPr>
          <p:spPr bwMode="auto">
            <a:xfrm>
              <a:off x="5859" y="1995"/>
              <a:ext cx="114"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 name="Freeform 436"/>
            <p:cNvSpPr>
              <a:spLocks noEditPoints="1"/>
            </p:cNvSpPr>
            <p:nvPr userDrawn="1"/>
          </p:nvSpPr>
          <p:spPr bwMode="auto">
            <a:xfrm>
              <a:off x="6062" y="1883"/>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 name="Freeform 437"/>
            <p:cNvSpPr>
              <a:spLocks noEditPoints="1"/>
            </p:cNvSpPr>
            <p:nvPr userDrawn="1"/>
          </p:nvSpPr>
          <p:spPr bwMode="auto">
            <a:xfrm>
              <a:off x="6268" y="1995"/>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 name="Freeform 438"/>
            <p:cNvSpPr>
              <a:spLocks noEditPoints="1"/>
            </p:cNvSpPr>
            <p:nvPr userDrawn="1"/>
          </p:nvSpPr>
          <p:spPr bwMode="auto">
            <a:xfrm>
              <a:off x="1207" y="487"/>
              <a:ext cx="157" cy="96"/>
            </a:xfrm>
            <a:custGeom>
              <a:avLst/>
              <a:gdLst>
                <a:gd name="T0" fmla="*/ 157 w 157"/>
                <a:gd name="T1" fmla="*/ 96 h 96"/>
                <a:gd name="T2" fmla="*/ 0 w 157"/>
                <a:gd name="T3" fmla="*/ 96 h 96"/>
                <a:gd name="T4" fmla="*/ 0 w 157"/>
                <a:gd name="T5" fmla="*/ 0 h 96"/>
                <a:gd name="T6" fmla="*/ 157 w 157"/>
                <a:gd name="T7" fmla="*/ 0 h 96"/>
                <a:gd name="T8" fmla="*/ 157 w 157"/>
                <a:gd name="T9" fmla="*/ 96 h 96"/>
                <a:gd name="T10" fmla="*/ 8 w 157"/>
                <a:gd name="T11" fmla="*/ 88 h 96"/>
                <a:gd name="T12" fmla="*/ 147 w 157"/>
                <a:gd name="T13" fmla="*/ 88 h 96"/>
                <a:gd name="T14" fmla="*/ 147 w 157"/>
                <a:gd name="T15" fmla="*/ 8 h 96"/>
                <a:gd name="T16" fmla="*/ 8 w 157"/>
                <a:gd name="T17" fmla="*/ 8 h 96"/>
                <a:gd name="T18" fmla="*/ 8 w 157"/>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6">
                  <a:moveTo>
                    <a:pt x="157" y="96"/>
                  </a:moveTo>
                  <a:lnTo>
                    <a:pt x="0" y="96"/>
                  </a:lnTo>
                  <a:lnTo>
                    <a:pt x="0" y="0"/>
                  </a:lnTo>
                  <a:lnTo>
                    <a:pt x="157" y="0"/>
                  </a:lnTo>
                  <a:lnTo>
                    <a:pt x="157" y="96"/>
                  </a:lnTo>
                  <a:close/>
                  <a:moveTo>
                    <a:pt x="8" y="88"/>
                  </a:moveTo>
                  <a:lnTo>
                    <a:pt x="147" y="88"/>
                  </a:lnTo>
                  <a:lnTo>
                    <a:pt x="147" y="8"/>
                  </a:lnTo>
                  <a:lnTo>
                    <a:pt x="8" y="8"/>
                  </a:lnTo>
                  <a:lnTo>
                    <a:pt x="8" y="8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 name="Freeform 439"/>
            <p:cNvSpPr>
              <a:spLocks/>
            </p:cNvSpPr>
            <p:nvPr userDrawn="1"/>
          </p:nvSpPr>
          <p:spPr bwMode="auto">
            <a:xfrm>
              <a:off x="1225" y="506"/>
              <a:ext cx="152" cy="91"/>
            </a:xfrm>
            <a:custGeom>
              <a:avLst/>
              <a:gdLst>
                <a:gd name="T0" fmla="*/ 152 w 152"/>
                <a:gd name="T1" fmla="*/ 91 h 91"/>
                <a:gd name="T2" fmla="*/ 0 w 152"/>
                <a:gd name="T3" fmla="*/ 91 h 91"/>
                <a:gd name="T4" fmla="*/ 0 w 152"/>
                <a:gd name="T5" fmla="*/ 82 h 91"/>
                <a:gd name="T6" fmla="*/ 144 w 152"/>
                <a:gd name="T7" fmla="*/ 82 h 91"/>
                <a:gd name="T8" fmla="*/ 144 w 152"/>
                <a:gd name="T9" fmla="*/ 0 h 91"/>
                <a:gd name="T10" fmla="*/ 152 w 152"/>
                <a:gd name="T11" fmla="*/ 0 h 91"/>
                <a:gd name="T12" fmla="*/ 152 w 152"/>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52" h="91">
                  <a:moveTo>
                    <a:pt x="152" y="91"/>
                  </a:moveTo>
                  <a:lnTo>
                    <a:pt x="0" y="91"/>
                  </a:lnTo>
                  <a:lnTo>
                    <a:pt x="0" y="82"/>
                  </a:lnTo>
                  <a:lnTo>
                    <a:pt x="144" y="82"/>
                  </a:lnTo>
                  <a:lnTo>
                    <a:pt x="144" y="0"/>
                  </a:lnTo>
                  <a:lnTo>
                    <a:pt x="152" y="0"/>
                  </a:lnTo>
                  <a:lnTo>
                    <a:pt x="152" y="9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 name="Freeform 440"/>
            <p:cNvSpPr>
              <a:spLocks/>
            </p:cNvSpPr>
            <p:nvPr userDrawn="1"/>
          </p:nvSpPr>
          <p:spPr bwMode="auto">
            <a:xfrm>
              <a:off x="1239" y="519"/>
              <a:ext cx="152" cy="93"/>
            </a:xfrm>
            <a:custGeom>
              <a:avLst/>
              <a:gdLst>
                <a:gd name="T0" fmla="*/ 152 w 152"/>
                <a:gd name="T1" fmla="*/ 93 h 93"/>
                <a:gd name="T2" fmla="*/ 0 w 152"/>
                <a:gd name="T3" fmla="*/ 93 h 93"/>
                <a:gd name="T4" fmla="*/ 0 w 152"/>
                <a:gd name="T5" fmla="*/ 85 h 93"/>
                <a:gd name="T6" fmla="*/ 143 w 152"/>
                <a:gd name="T7" fmla="*/ 85 h 93"/>
                <a:gd name="T8" fmla="*/ 143 w 152"/>
                <a:gd name="T9" fmla="*/ 0 h 93"/>
                <a:gd name="T10" fmla="*/ 152 w 152"/>
                <a:gd name="T11" fmla="*/ 0 h 93"/>
                <a:gd name="T12" fmla="*/ 152 w 152"/>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152" h="93">
                  <a:moveTo>
                    <a:pt x="152" y="93"/>
                  </a:moveTo>
                  <a:lnTo>
                    <a:pt x="0" y="93"/>
                  </a:lnTo>
                  <a:lnTo>
                    <a:pt x="0" y="85"/>
                  </a:lnTo>
                  <a:lnTo>
                    <a:pt x="143" y="85"/>
                  </a:lnTo>
                  <a:lnTo>
                    <a:pt x="143" y="0"/>
                  </a:lnTo>
                  <a:lnTo>
                    <a:pt x="152" y="0"/>
                  </a:lnTo>
                  <a:lnTo>
                    <a:pt x="152" y="9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 name="Freeform 441"/>
            <p:cNvSpPr>
              <a:spLocks/>
            </p:cNvSpPr>
            <p:nvPr userDrawn="1"/>
          </p:nvSpPr>
          <p:spPr bwMode="auto">
            <a:xfrm>
              <a:off x="1273" y="509"/>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 name="Freeform 442"/>
            <p:cNvSpPr>
              <a:spLocks noEditPoints="1"/>
            </p:cNvSpPr>
            <p:nvPr userDrawn="1"/>
          </p:nvSpPr>
          <p:spPr bwMode="auto">
            <a:xfrm>
              <a:off x="773" y="100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 name="Freeform 443"/>
            <p:cNvSpPr>
              <a:spLocks noEditPoints="1"/>
            </p:cNvSpPr>
            <p:nvPr userDrawn="1"/>
          </p:nvSpPr>
          <p:spPr bwMode="auto">
            <a:xfrm>
              <a:off x="1266" y="2064"/>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 name="Freeform 444"/>
            <p:cNvSpPr>
              <a:spLocks noEditPoints="1"/>
            </p:cNvSpPr>
            <p:nvPr userDrawn="1"/>
          </p:nvSpPr>
          <p:spPr bwMode="auto">
            <a:xfrm>
              <a:off x="148" y="2490"/>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 name="Freeform 445"/>
            <p:cNvSpPr>
              <a:spLocks/>
            </p:cNvSpPr>
            <p:nvPr userDrawn="1"/>
          </p:nvSpPr>
          <p:spPr bwMode="auto">
            <a:xfrm>
              <a:off x="217" y="423"/>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 name="Rectangle 446"/>
            <p:cNvSpPr>
              <a:spLocks noChangeArrowheads="1"/>
            </p:cNvSpPr>
            <p:nvPr userDrawn="1"/>
          </p:nvSpPr>
          <p:spPr bwMode="auto">
            <a:xfrm>
              <a:off x="217" y="482"/>
              <a:ext cx="147" cy="3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 name="Freeform 447"/>
            <p:cNvSpPr>
              <a:spLocks/>
            </p:cNvSpPr>
            <p:nvPr userDrawn="1"/>
          </p:nvSpPr>
          <p:spPr bwMode="auto">
            <a:xfrm>
              <a:off x="217" y="527"/>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 name="Freeform 448"/>
            <p:cNvSpPr>
              <a:spLocks/>
            </p:cNvSpPr>
            <p:nvPr userDrawn="1"/>
          </p:nvSpPr>
          <p:spPr bwMode="auto">
            <a:xfrm>
              <a:off x="499" y="1312"/>
              <a:ext cx="147"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 name="Rectangle 449"/>
            <p:cNvSpPr>
              <a:spLocks noChangeArrowheads="1"/>
            </p:cNvSpPr>
            <p:nvPr userDrawn="1"/>
          </p:nvSpPr>
          <p:spPr bwMode="auto">
            <a:xfrm>
              <a:off x="499" y="1369"/>
              <a:ext cx="147" cy="3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4" name="Freeform 450"/>
            <p:cNvSpPr>
              <a:spLocks/>
            </p:cNvSpPr>
            <p:nvPr userDrawn="1"/>
          </p:nvSpPr>
          <p:spPr bwMode="auto">
            <a:xfrm>
              <a:off x="499" y="1417"/>
              <a:ext cx="147"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5" name="Freeform 451"/>
            <p:cNvSpPr>
              <a:spLocks noEditPoints="1"/>
            </p:cNvSpPr>
            <p:nvPr userDrawn="1"/>
          </p:nvSpPr>
          <p:spPr bwMode="auto">
            <a:xfrm>
              <a:off x="543" y="177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6" name="Freeform 452"/>
            <p:cNvSpPr>
              <a:spLocks noEditPoints="1"/>
            </p:cNvSpPr>
            <p:nvPr userDrawn="1"/>
          </p:nvSpPr>
          <p:spPr bwMode="auto">
            <a:xfrm>
              <a:off x="-83" y="1570"/>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7" name="Freeform 453"/>
            <p:cNvSpPr>
              <a:spLocks/>
            </p:cNvSpPr>
            <p:nvPr userDrawn="1"/>
          </p:nvSpPr>
          <p:spPr bwMode="auto">
            <a:xfrm>
              <a:off x="241" y="2656"/>
              <a:ext cx="319" cy="265"/>
            </a:xfrm>
            <a:custGeom>
              <a:avLst/>
              <a:gdLst>
                <a:gd name="T0" fmla="*/ 314 w 319"/>
                <a:gd name="T1" fmla="*/ 265 h 265"/>
                <a:gd name="T2" fmla="*/ 0 w 319"/>
                <a:gd name="T3" fmla="*/ 6 h 265"/>
                <a:gd name="T4" fmla="*/ 5 w 319"/>
                <a:gd name="T5" fmla="*/ 0 h 265"/>
                <a:gd name="T6" fmla="*/ 319 w 319"/>
                <a:gd name="T7" fmla="*/ 258 h 265"/>
                <a:gd name="T8" fmla="*/ 314 w 319"/>
                <a:gd name="T9" fmla="*/ 265 h 265"/>
              </a:gdLst>
              <a:ahLst/>
              <a:cxnLst>
                <a:cxn ang="0">
                  <a:pos x="T0" y="T1"/>
                </a:cxn>
                <a:cxn ang="0">
                  <a:pos x="T2" y="T3"/>
                </a:cxn>
                <a:cxn ang="0">
                  <a:pos x="T4" y="T5"/>
                </a:cxn>
                <a:cxn ang="0">
                  <a:pos x="T6" y="T7"/>
                </a:cxn>
                <a:cxn ang="0">
                  <a:pos x="T8" y="T9"/>
                </a:cxn>
              </a:cxnLst>
              <a:rect l="0" t="0" r="r" b="b"/>
              <a:pathLst>
                <a:path w="319" h="265">
                  <a:moveTo>
                    <a:pt x="314" y="265"/>
                  </a:moveTo>
                  <a:lnTo>
                    <a:pt x="0" y="6"/>
                  </a:lnTo>
                  <a:lnTo>
                    <a:pt x="5" y="0"/>
                  </a:lnTo>
                  <a:lnTo>
                    <a:pt x="319" y="258"/>
                  </a:lnTo>
                  <a:lnTo>
                    <a:pt x="314" y="26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8" name="Freeform 454"/>
            <p:cNvSpPr>
              <a:spLocks noEditPoints="1"/>
            </p:cNvSpPr>
            <p:nvPr userDrawn="1"/>
          </p:nvSpPr>
          <p:spPr bwMode="auto">
            <a:xfrm>
              <a:off x="1414" y="1609"/>
              <a:ext cx="237" cy="137"/>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9" name="Freeform 455"/>
            <p:cNvSpPr>
              <a:spLocks noEditPoints="1"/>
            </p:cNvSpPr>
            <p:nvPr userDrawn="1"/>
          </p:nvSpPr>
          <p:spPr bwMode="auto">
            <a:xfrm>
              <a:off x="1663" y="671"/>
              <a:ext cx="238" cy="137"/>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0" name="Freeform 456"/>
            <p:cNvSpPr>
              <a:spLocks noEditPoints="1"/>
            </p:cNvSpPr>
            <p:nvPr userDrawn="1"/>
          </p:nvSpPr>
          <p:spPr bwMode="auto">
            <a:xfrm>
              <a:off x="107" y="1675"/>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1" name="Freeform 457"/>
            <p:cNvSpPr>
              <a:spLocks noEditPoints="1"/>
            </p:cNvSpPr>
            <p:nvPr userDrawn="1"/>
          </p:nvSpPr>
          <p:spPr bwMode="auto">
            <a:xfrm>
              <a:off x="-288" y="1694"/>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2" name="Freeform 458"/>
            <p:cNvSpPr>
              <a:spLocks/>
            </p:cNvSpPr>
            <p:nvPr userDrawn="1"/>
          </p:nvSpPr>
          <p:spPr bwMode="auto">
            <a:xfrm>
              <a:off x="557" y="1865"/>
              <a:ext cx="374" cy="1058"/>
            </a:xfrm>
            <a:custGeom>
              <a:avLst/>
              <a:gdLst>
                <a:gd name="T0" fmla="*/ 8 w 374"/>
                <a:gd name="T1" fmla="*/ 1058 h 1058"/>
                <a:gd name="T2" fmla="*/ 0 w 374"/>
                <a:gd name="T3" fmla="*/ 1054 h 1058"/>
                <a:gd name="T4" fmla="*/ 366 w 374"/>
                <a:gd name="T5" fmla="*/ 0 h 1058"/>
                <a:gd name="T6" fmla="*/ 374 w 374"/>
                <a:gd name="T7" fmla="*/ 3 h 1058"/>
                <a:gd name="T8" fmla="*/ 8 w 374"/>
                <a:gd name="T9" fmla="*/ 1058 h 1058"/>
              </a:gdLst>
              <a:ahLst/>
              <a:cxnLst>
                <a:cxn ang="0">
                  <a:pos x="T0" y="T1"/>
                </a:cxn>
                <a:cxn ang="0">
                  <a:pos x="T2" y="T3"/>
                </a:cxn>
                <a:cxn ang="0">
                  <a:pos x="T4" y="T5"/>
                </a:cxn>
                <a:cxn ang="0">
                  <a:pos x="T6" y="T7"/>
                </a:cxn>
                <a:cxn ang="0">
                  <a:pos x="T8" y="T9"/>
                </a:cxn>
              </a:cxnLst>
              <a:rect l="0" t="0" r="r" b="b"/>
              <a:pathLst>
                <a:path w="374" h="1058">
                  <a:moveTo>
                    <a:pt x="8" y="1058"/>
                  </a:moveTo>
                  <a:lnTo>
                    <a:pt x="0" y="1054"/>
                  </a:lnTo>
                  <a:lnTo>
                    <a:pt x="366" y="0"/>
                  </a:lnTo>
                  <a:lnTo>
                    <a:pt x="374" y="3"/>
                  </a:lnTo>
                  <a:lnTo>
                    <a:pt x="8" y="105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3" name="Freeform 459"/>
            <p:cNvSpPr>
              <a:spLocks/>
            </p:cNvSpPr>
            <p:nvPr userDrawn="1"/>
          </p:nvSpPr>
          <p:spPr bwMode="auto">
            <a:xfrm>
              <a:off x="3387" y="1317"/>
              <a:ext cx="917" cy="904"/>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4" name="Freeform 460"/>
            <p:cNvSpPr>
              <a:spLocks/>
            </p:cNvSpPr>
            <p:nvPr userDrawn="1"/>
          </p:nvSpPr>
          <p:spPr bwMode="auto">
            <a:xfrm>
              <a:off x="6915" y="2044"/>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5" name="Rectangle 461"/>
            <p:cNvSpPr>
              <a:spLocks noChangeArrowheads="1"/>
            </p:cNvSpPr>
            <p:nvPr userDrawn="1"/>
          </p:nvSpPr>
          <p:spPr bwMode="auto">
            <a:xfrm>
              <a:off x="6915" y="2103"/>
              <a:ext cx="147" cy="3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6" name="Freeform 462"/>
            <p:cNvSpPr>
              <a:spLocks/>
            </p:cNvSpPr>
            <p:nvPr userDrawn="1"/>
          </p:nvSpPr>
          <p:spPr bwMode="auto">
            <a:xfrm>
              <a:off x="6915" y="2149"/>
              <a:ext cx="147"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7" name="Freeform 463"/>
            <p:cNvSpPr>
              <a:spLocks noEditPoints="1"/>
            </p:cNvSpPr>
            <p:nvPr userDrawn="1"/>
          </p:nvSpPr>
          <p:spPr bwMode="auto">
            <a:xfrm>
              <a:off x="7001" y="2512"/>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8" name="Freeform 464"/>
            <p:cNvSpPr>
              <a:spLocks noEditPoints="1"/>
            </p:cNvSpPr>
            <p:nvPr userDrawn="1"/>
          </p:nvSpPr>
          <p:spPr bwMode="auto">
            <a:xfrm>
              <a:off x="6886" y="1349"/>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9" name="Freeform 465"/>
            <p:cNvSpPr>
              <a:spLocks noEditPoints="1"/>
            </p:cNvSpPr>
            <p:nvPr userDrawn="1"/>
          </p:nvSpPr>
          <p:spPr bwMode="auto">
            <a:xfrm>
              <a:off x="3676" y="2493"/>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0" name="Freeform 466"/>
            <p:cNvSpPr>
              <a:spLocks/>
            </p:cNvSpPr>
            <p:nvPr userDrawn="1"/>
          </p:nvSpPr>
          <p:spPr bwMode="auto">
            <a:xfrm>
              <a:off x="6397" y="953"/>
              <a:ext cx="146" cy="46"/>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1" name="Rectangle 467"/>
            <p:cNvSpPr>
              <a:spLocks noChangeArrowheads="1"/>
            </p:cNvSpPr>
            <p:nvPr userDrawn="1"/>
          </p:nvSpPr>
          <p:spPr bwMode="auto">
            <a:xfrm>
              <a:off x="6397" y="1013"/>
              <a:ext cx="146" cy="3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2" name="Freeform 468"/>
            <p:cNvSpPr>
              <a:spLocks/>
            </p:cNvSpPr>
            <p:nvPr userDrawn="1"/>
          </p:nvSpPr>
          <p:spPr bwMode="auto">
            <a:xfrm>
              <a:off x="6397" y="1058"/>
              <a:ext cx="146" cy="46"/>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3" name="Freeform 469"/>
            <p:cNvSpPr>
              <a:spLocks noEditPoints="1"/>
            </p:cNvSpPr>
            <p:nvPr userDrawn="1"/>
          </p:nvSpPr>
          <p:spPr bwMode="auto">
            <a:xfrm>
              <a:off x="7607" y="2860"/>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4" name="Freeform 470"/>
            <p:cNvSpPr>
              <a:spLocks noEditPoints="1"/>
            </p:cNvSpPr>
            <p:nvPr userDrawn="1"/>
          </p:nvSpPr>
          <p:spPr bwMode="auto">
            <a:xfrm>
              <a:off x="7604" y="146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5" name="Freeform 471"/>
            <p:cNvSpPr>
              <a:spLocks noEditPoints="1"/>
            </p:cNvSpPr>
            <p:nvPr userDrawn="1"/>
          </p:nvSpPr>
          <p:spPr bwMode="auto">
            <a:xfrm>
              <a:off x="7156" y="2744"/>
              <a:ext cx="169" cy="169"/>
            </a:xfrm>
            <a:custGeom>
              <a:avLst/>
              <a:gdLst>
                <a:gd name="T0" fmla="*/ 115 w 169"/>
                <a:gd name="T1" fmla="*/ 76 h 169"/>
                <a:gd name="T2" fmla="*/ 53 w 169"/>
                <a:gd name="T3" fmla="*/ 76 h 169"/>
                <a:gd name="T4" fmla="*/ 53 w 169"/>
                <a:gd name="T5" fmla="*/ 67 h 169"/>
                <a:gd name="T6" fmla="*/ 115 w 169"/>
                <a:gd name="T7" fmla="*/ 67 h 169"/>
                <a:gd name="T8" fmla="*/ 115 w 169"/>
                <a:gd name="T9" fmla="*/ 76 h 169"/>
                <a:gd name="T10" fmla="*/ 115 w 169"/>
                <a:gd name="T11" fmla="*/ 96 h 169"/>
                <a:gd name="T12" fmla="*/ 53 w 169"/>
                <a:gd name="T13" fmla="*/ 96 h 169"/>
                <a:gd name="T14" fmla="*/ 53 w 169"/>
                <a:gd name="T15" fmla="*/ 104 h 169"/>
                <a:gd name="T16" fmla="*/ 115 w 169"/>
                <a:gd name="T17" fmla="*/ 104 h 169"/>
                <a:gd name="T18" fmla="*/ 115 w 169"/>
                <a:gd name="T19" fmla="*/ 96 h 169"/>
                <a:gd name="T20" fmla="*/ 115 w 169"/>
                <a:gd name="T21" fmla="*/ 39 h 169"/>
                <a:gd name="T22" fmla="*/ 53 w 169"/>
                <a:gd name="T23" fmla="*/ 39 h 169"/>
                <a:gd name="T24" fmla="*/ 53 w 169"/>
                <a:gd name="T25" fmla="*/ 47 h 169"/>
                <a:gd name="T26" fmla="*/ 115 w 169"/>
                <a:gd name="T27" fmla="*/ 47 h 169"/>
                <a:gd name="T28" fmla="*/ 115 w 169"/>
                <a:gd name="T29" fmla="*/ 39 h 169"/>
                <a:gd name="T30" fmla="*/ 115 w 169"/>
                <a:gd name="T31" fmla="*/ 126 h 169"/>
                <a:gd name="T32" fmla="*/ 53 w 169"/>
                <a:gd name="T33" fmla="*/ 126 h 169"/>
                <a:gd name="T34" fmla="*/ 53 w 169"/>
                <a:gd name="T35" fmla="*/ 133 h 169"/>
                <a:gd name="T36" fmla="*/ 115 w 169"/>
                <a:gd name="T37" fmla="*/ 133 h 169"/>
                <a:gd name="T38" fmla="*/ 115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1 w 169"/>
                <a:gd name="T51" fmla="*/ 8 h 169"/>
                <a:gd name="T52" fmla="*/ 7 w 169"/>
                <a:gd name="T53" fmla="*/ 8 h 169"/>
                <a:gd name="T54" fmla="*/ 7 w 169"/>
                <a:gd name="T55" fmla="*/ 162 h 169"/>
                <a:gd name="T56" fmla="*/ 161 w 169"/>
                <a:gd name="T57" fmla="*/ 162 h 169"/>
                <a:gd name="T58" fmla="*/ 161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5" y="76"/>
                  </a:moveTo>
                  <a:lnTo>
                    <a:pt x="53" y="76"/>
                  </a:lnTo>
                  <a:lnTo>
                    <a:pt x="53" y="67"/>
                  </a:lnTo>
                  <a:lnTo>
                    <a:pt x="115" y="67"/>
                  </a:lnTo>
                  <a:lnTo>
                    <a:pt x="115" y="76"/>
                  </a:lnTo>
                  <a:close/>
                  <a:moveTo>
                    <a:pt x="115" y="96"/>
                  </a:moveTo>
                  <a:lnTo>
                    <a:pt x="53" y="96"/>
                  </a:lnTo>
                  <a:lnTo>
                    <a:pt x="53" y="104"/>
                  </a:lnTo>
                  <a:lnTo>
                    <a:pt x="115" y="104"/>
                  </a:lnTo>
                  <a:lnTo>
                    <a:pt x="115" y="96"/>
                  </a:lnTo>
                  <a:close/>
                  <a:moveTo>
                    <a:pt x="115" y="39"/>
                  </a:moveTo>
                  <a:lnTo>
                    <a:pt x="53" y="39"/>
                  </a:lnTo>
                  <a:lnTo>
                    <a:pt x="53" y="47"/>
                  </a:lnTo>
                  <a:lnTo>
                    <a:pt x="115" y="47"/>
                  </a:lnTo>
                  <a:lnTo>
                    <a:pt x="115" y="39"/>
                  </a:lnTo>
                  <a:close/>
                  <a:moveTo>
                    <a:pt x="115" y="126"/>
                  </a:moveTo>
                  <a:lnTo>
                    <a:pt x="53" y="126"/>
                  </a:lnTo>
                  <a:lnTo>
                    <a:pt x="53" y="133"/>
                  </a:lnTo>
                  <a:lnTo>
                    <a:pt x="115" y="133"/>
                  </a:lnTo>
                  <a:lnTo>
                    <a:pt x="115" y="126"/>
                  </a:lnTo>
                  <a:close/>
                  <a:moveTo>
                    <a:pt x="169" y="169"/>
                  </a:moveTo>
                  <a:lnTo>
                    <a:pt x="0" y="169"/>
                  </a:lnTo>
                  <a:lnTo>
                    <a:pt x="0" y="0"/>
                  </a:lnTo>
                  <a:lnTo>
                    <a:pt x="169" y="0"/>
                  </a:lnTo>
                  <a:lnTo>
                    <a:pt x="169" y="169"/>
                  </a:lnTo>
                  <a:close/>
                  <a:moveTo>
                    <a:pt x="161" y="8"/>
                  </a:moveTo>
                  <a:lnTo>
                    <a:pt x="7" y="8"/>
                  </a:lnTo>
                  <a:lnTo>
                    <a:pt x="7" y="162"/>
                  </a:lnTo>
                  <a:lnTo>
                    <a:pt x="161" y="162"/>
                  </a:lnTo>
                  <a:lnTo>
                    <a:pt x="161"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6" name="Freeform 472"/>
            <p:cNvSpPr>
              <a:spLocks noEditPoints="1"/>
            </p:cNvSpPr>
            <p:nvPr userDrawn="1"/>
          </p:nvSpPr>
          <p:spPr bwMode="auto">
            <a:xfrm>
              <a:off x="7400" y="776"/>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7" name="Rectangle 473"/>
            <p:cNvSpPr>
              <a:spLocks noChangeArrowheads="1"/>
            </p:cNvSpPr>
            <p:nvPr userDrawn="1"/>
          </p:nvSpPr>
          <p:spPr bwMode="auto">
            <a:xfrm>
              <a:off x="7400" y="871"/>
              <a:ext cx="170" cy="1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8" name="Rectangle 474"/>
            <p:cNvSpPr>
              <a:spLocks noChangeArrowheads="1"/>
            </p:cNvSpPr>
            <p:nvPr userDrawn="1"/>
          </p:nvSpPr>
          <p:spPr bwMode="auto">
            <a:xfrm>
              <a:off x="7400" y="903"/>
              <a:ext cx="170" cy="1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9" name="Rectangle 475"/>
            <p:cNvSpPr>
              <a:spLocks noChangeArrowheads="1"/>
            </p:cNvSpPr>
            <p:nvPr userDrawn="1"/>
          </p:nvSpPr>
          <p:spPr bwMode="auto">
            <a:xfrm>
              <a:off x="7400" y="935"/>
              <a:ext cx="170" cy="1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0" name="Freeform 476"/>
            <p:cNvSpPr>
              <a:spLocks noEditPoints="1"/>
            </p:cNvSpPr>
            <p:nvPr userDrawn="1"/>
          </p:nvSpPr>
          <p:spPr bwMode="auto">
            <a:xfrm>
              <a:off x="3463" y="1393"/>
              <a:ext cx="763" cy="761"/>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1" name="Freeform 477"/>
            <p:cNvSpPr>
              <a:spLocks/>
            </p:cNvSpPr>
            <p:nvPr userDrawn="1"/>
          </p:nvSpPr>
          <p:spPr bwMode="auto">
            <a:xfrm>
              <a:off x="3559" y="1530"/>
              <a:ext cx="571" cy="505"/>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2" name="Freeform 478"/>
            <p:cNvSpPr>
              <a:spLocks/>
            </p:cNvSpPr>
            <p:nvPr userDrawn="1"/>
          </p:nvSpPr>
          <p:spPr bwMode="auto">
            <a:xfrm>
              <a:off x="879" y="1834"/>
              <a:ext cx="125" cy="97"/>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3" name="Freeform 479"/>
            <p:cNvSpPr>
              <a:spLocks/>
            </p:cNvSpPr>
            <p:nvPr userDrawn="1"/>
          </p:nvSpPr>
          <p:spPr bwMode="auto">
            <a:xfrm>
              <a:off x="862" y="1794"/>
              <a:ext cx="54"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4" name="Freeform 480"/>
            <p:cNvSpPr>
              <a:spLocks/>
            </p:cNvSpPr>
            <p:nvPr userDrawn="1"/>
          </p:nvSpPr>
          <p:spPr bwMode="auto">
            <a:xfrm>
              <a:off x="830" y="1819"/>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5" name="Freeform 481"/>
            <p:cNvSpPr>
              <a:spLocks/>
            </p:cNvSpPr>
            <p:nvPr userDrawn="1"/>
          </p:nvSpPr>
          <p:spPr bwMode="auto">
            <a:xfrm>
              <a:off x="872" y="1761"/>
              <a:ext cx="166" cy="161"/>
            </a:xfrm>
            <a:custGeom>
              <a:avLst/>
              <a:gdLst>
                <a:gd name="T0" fmla="*/ 78 w 98"/>
                <a:gd name="T1" fmla="*/ 95 h 95"/>
                <a:gd name="T2" fmla="*/ 75 w 98"/>
                <a:gd name="T3" fmla="*/ 92 h 95"/>
                <a:gd name="T4" fmla="*/ 85 w 98"/>
                <a:gd name="T5" fmla="*/ 74 h 95"/>
                <a:gd name="T6" fmla="*/ 51 w 98"/>
                <a:gd name="T7" fmla="*/ 10 h 95"/>
                <a:gd name="T8" fmla="*/ 3 w 98"/>
                <a:gd name="T9" fmla="*/ 19 h 95"/>
                <a:gd name="T10" fmla="*/ 0 w 98"/>
                <a:gd name="T11" fmla="*/ 16 h 95"/>
                <a:gd name="T12" fmla="*/ 52 w 98"/>
                <a:gd name="T13" fmla="*/ 5 h 95"/>
                <a:gd name="T14" fmla="*/ 89 w 98"/>
                <a:gd name="T15" fmla="*/ 75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6"/>
                    <a:pt x="82" y="80"/>
                    <a:pt x="85" y="74"/>
                  </a:cubicBezTo>
                  <a:cubicBezTo>
                    <a:pt x="93" y="47"/>
                    <a:pt x="78" y="18"/>
                    <a:pt x="51" y="10"/>
                  </a:cubicBezTo>
                  <a:cubicBezTo>
                    <a:pt x="34" y="5"/>
                    <a:pt x="16" y="8"/>
                    <a:pt x="3" y="19"/>
                  </a:cubicBezTo>
                  <a:cubicBezTo>
                    <a:pt x="0" y="16"/>
                    <a:pt x="0" y="16"/>
                    <a:pt x="0" y="16"/>
                  </a:cubicBezTo>
                  <a:cubicBezTo>
                    <a:pt x="15" y="3"/>
                    <a:pt x="34" y="0"/>
                    <a:pt x="52" y="5"/>
                  </a:cubicBezTo>
                  <a:cubicBezTo>
                    <a:pt x="82" y="14"/>
                    <a:pt x="98" y="46"/>
                    <a:pt x="89" y="75"/>
                  </a:cubicBezTo>
                  <a:cubicBezTo>
                    <a:pt x="87" y="82"/>
                    <a:pt x="83" y="89"/>
                    <a:pt x="78" y="9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6" name="Freeform 482"/>
            <p:cNvSpPr>
              <a:spLocks/>
            </p:cNvSpPr>
            <p:nvPr userDrawn="1"/>
          </p:nvSpPr>
          <p:spPr bwMode="auto">
            <a:xfrm>
              <a:off x="1328" y="776"/>
              <a:ext cx="343" cy="76"/>
            </a:xfrm>
            <a:custGeom>
              <a:avLst/>
              <a:gdLst>
                <a:gd name="T0" fmla="*/ 0 w 343"/>
                <a:gd name="T1" fmla="*/ 76 h 76"/>
                <a:gd name="T2" fmla="*/ 0 w 343"/>
                <a:gd name="T3" fmla="*/ 68 h 76"/>
                <a:gd name="T4" fmla="*/ 341 w 343"/>
                <a:gd name="T5" fmla="*/ 0 h 76"/>
                <a:gd name="T6" fmla="*/ 343 w 343"/>
                <a:gd name="T7" fmla="*/ 8 h 76"/>
                <a:gd name="T8" fmla="*/ 0 w 343"/>
                <a:gd name="T9" fmla="*/ 76 h 76"/>
              </a:gdLst>
              <a:ahLst/>
              <a:cxnLst>
                <a:cxn ang="0">
                  <a:pos x="T0" y="T1"/>
                </a:cxn>
                <a:cxn ang="0">
                  <a:pos x="T2" y="T3"/>
                </a:cxn>
                <a:cxn ang="0">
                  <a:pos x="T4" y="T5"/>
                </a:cxn>
                <a:cxn ang="0">
                  <a:pos x="T6" y="T7"/>
                </a:cxn>
                <a:cxn ang="0">
                  <a:pos x="T8" y="T9"/>
                </a:cxn>
              </a:cxnLst>
              <a:rect l="0" t="0" r="r" b="b"/>
              <a:pathLst>
                <a:path w="343" h="76">
                  <a:moveTo>
                    <a:pt x="0" y="76"/>
                  </a:moveTo>
                  <a:lnTo>
                    <a:pt x="0" y="68"/>
                  </a:lnTo>
                  <a:lnTo>
                    <a:pt x="341" y="0"/>
                  </a:lnTo>
                  <a:lnTo>
                    <a:pt x="343" y="8"/>
                  </a:lnTo>
                  <a:lnTo>
                    <a:pt x="0" y="7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7" name="Freeform 483"/>
            <p:cNvSpPr>
              <a:spLocks/>
            </p:cNvSpPr>
            <p:nvPr userDrawn="1"/>
          </p:nvSpPr>
          <p:spPr bwMode="auto">
            <a:xfrm>
              <a:off x="1278" y="842"/>
              <a:ext cx="133" cy="83"/>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8" name="Freeform 484"/>
            <p:cNvSpPr>
              <a:spLocks/>
            </p:cNvSpPr>
            <p:nvPr userDrawn="1"/>
          </p:nvSpPr>
          <p:spPr bwMode="auto">
            <a:xfrm>
              <a:off x="1269" y="784"/>
              <a:ext cx="68" cy="76"/>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9" name="Freeform 485"/>
            <p:cNvSpPr>
              <a:spLocks/>
            </p:cNvSpPr>
            <p:nvPr userDrawn="1"/>
          </p:nvSpPr>
          <p:spPr bwMode="auto">
            <a:xfrm>
              <a:off x="1237" y="796"/>
              <a:ext cx="41" cy="124"/>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0" name="Freeform 486"/>
            <p:cNvSpPr>
              <a:spLocks/>
            </p:cNvSpPr>
            <p:nvPr userDrawn="1"/>
          </p:nvSpPr>
          <p:spPr bwMode="auto">
            <a:xfrm>
              <a:off x="1296" y="756"/>
              <a:ext cx="152" cy="172"/>
            </a:xfrm>
            <a:custGeom>
              <a:avLst/>
              <a:gdLst>
                <a:gd name="T0" fmla="*/ 60 w 90"/>
                <a:gd name="T1" fmla="*/ 102 h 102"/>
                <a:gd name="T2" fmla="*/ 57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0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0" y="102"/>
                  </a:moveTo>
                  <a:cubicBezTo>
                    <a:pt x="57" y="98"/>
                    <a:pt x="57" y="98"/>
                    <a:pt x="57" y="98"/>
                  </a:cubicBezTo>
                  <a:cubicBezTo>
                    <a:pt x="63" y="94"/>
                    <a:pt x="67" y="89"/>
                    <a:pt x="71" y="83"/>
                  </a:cubicBezTo>
                  <a:cubicBezTo>
                    <a:pt x="84" y="58"/>
                    <a:pt x="75" y="27"/>
                    <a:pt x="51" y="13"/>
                  </a:cubicBezTo>
                  <a:cubicBezTo>
                    <a:pt x="35" y="5"/>
                    <a:pt x="17" y="5"/>
                    <a:pt x="2" y="13"/>
                  </a:cubicBezTo>
                  <a:cubicBezTo>
                    <a:pt x="0" y="9"/>
                    <a:pt x="0" y="9"/>
                    <a:pt x="0" y="9"/>
                  </a:cubicBezTo>
                  <a:cubicBezTo>
                    <a:pt x="16" y="0"/>
                    <a:pt x="36" y="0"/>
                    <a:pt x="53" y="9"/>
                  </a:cubicBezTo>
                  <a:cubicBezTo>
                    <a:pt x="80" y="24"/>
                    <a:pt x="90" y="58"/>
                    <a:pt x="75" y="85"/>
                  </a:cubicBezTo>
                  <a:cubicBezTo>
                    <a:pt x="71" y="92"/>
                    <a:pt x="66" y="97"/>
                    <a:pt x="60" y="10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1" name="Freeform 487"/>
            <p:cNvSpPr>
              <a:spLocks/>
            </p:cNvSpPr>
            <p:nvPr userDrawn="1"/>
          </p:nvSpPr>
          <p:spPr bwMode="auto">
            <a:xfrm>
              <a:off x="568" y="2909"/>
              <a:ext cx="232" cy="284"/>
            </a:xfrm>
            <a:custGeom>
              <a:avLst/>
              <a:gdLst>
                <a:gd name="T0" fmla="*/ 225 w 232"/>
                <a:gd name="T1" fmla="*/ 284 h 284"/>
                <a:gd name="T2" fmla="*/ 0 w 232"/>
                <a:gd name="T3" fmla="*/ 5 h 284"/>
                <a:gd name="T4" fmla="*/ 7 w 232"/>
                <a:gd name="T5" fmla="*/ 0 h 284"/>
                <a:gd name="T6" fmla="*/ 232 w 232"/>
                <a:gd name="T7" fmla="*/ 279 h 284"/>
                <a:gd name="T8" fmla="*/ 225 w 232"/>
                <a:gd name="T9" fmla="*/ 284 h 284"/>
              </a:gdLst>
              <a:ahLst/>
              <a:cxnLst>
                <a:cxn ang="0">
                  <a:pos x="T0" y="T1"/>
                </a:cxn>
                <a:cxn ang="0">
                  <a:pos x="T2" y="T3"/>
                </a:cxn>
                <a:cxn ang="0">
                  <a:pos x="T4" y="T5"/>
                </a:cxn>
                <a:cxn ang="0">
                  <a:pos x="T6" y="T7"/>
                </a:cxn>
                <a:cxn ang="0">
                  <a:pos x="T8" y="T9"/>
                </a:cxn>
              </a:cxnLst>
              <a:rect l="0" t="0" r="r" b="b"/>
              <a:pathLst>
                <a:path w="232" h="284">
                  <a:moveTo>
                    <a:pt x="225" y="284"/>
                  </a:moveTo>
                  <a:lnTo>
                    <a:pt x="0" y="5"/>
                  </a:lnTo>
                  <a:lnTo>
                    <a:pt x="7" y="0"/>
                  </a:lnTo>
                  <a:lnTo>
                    <a:pt x="232" y="279"/>
                  </a:lnTo>
                  <a:lnTo>
                    <a:pt x="225" y="28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2" name="Freeform 488"/>
            <p:cNvSpPr>
              <a:spLocks/>
            </p:cNvSpPr>
            <p:nvPr userDrawn="1"/>
          </p:nvSpPr>
          <p:spPr bwMode="auto">
            <a:xfrm>
              <a:off x="308" y="2913"/>
              <a:ext cx="257" cy="169"/>
            </a:xfrm>
            <a:custGeom>
              <a:avLst/>
              <a:gdLst>
                <a:gd name="T0" fmla="*/ 5 w 257"/>
                <a:gd name="T1" fmla="*/ 169 h 169"/>
                <a:gd name="T2" fmla="*/ 0 w 257"/>
                <a:gd name="T3" fmla="*/ 162 h 169"/>
                <a:gd name="T4" fmla="*/ 252 w 257"/>
                <a:gd name="T5" fmla="*/ 0 h 169"/>
                <a:gd name="T6" fmla="*/ 257 w 257"/>
                <a:gd name="T7" fmla="*/ 6 h 169"/>
                <a:gd name="T8" fmla="*/ 5 w 257"/>
                <a:gd name="T9" fmla="*/ 169 h 169"/>
              </a:gdLst>
              <a:ahLst/>
              <a:cxnLst>
                <a:cxn ang="0">
                  <a:pos x="T0" y="T1"/>
                </a:cxn>
                <a:cxn ang="0">
                  <a:pos x="T2" y="T3"/>
                </a:cxn>
                <a:cxn ang="0">
                  <a:pos x="T4" y="T5"/>
                </a:cxn>
                <a:cxn ang="0">
                  <a:pos x="T6" y="T7"/>
                </a:cxn>
                <a:cxn ang="0">
                  <a:pos x="T8" y="T9"/>
                </a:cxn>
              </a:cxnLst>
              <a:rect l="0" t="0" r="r" b="b"/>
              <a:pathLst>
                <a:path w="257" h="169">
                  <a:moveTo>
                    <a:pt x="5" y="169"/>
                  </a:moveTo>
                  <a:lnTo>
                    <a:pt x="0" y="162"/>
                  </a:lnTo>
                  <a:lnTo>
                    <a:pt x="252" y="0"/>
                  </a:lnTo>
                  <a:lnTo>
                    <a:pt x="257" y="6"/>
                  </a:lnTo>
                  <a:lnTo>
                    <a:pt x="5" y="16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3" name="Freeform 489"/>
            <p:cNvSpPr>
              <a:spLocks/>
            </p:cNvSpPr>
            <p:nvPr userDrawn="1"/>
          </p:nvSpPr>
          <p:spPr bwMode="auto">
            <a:xfrm>
              <a:off x="496" y="288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4" name="Freeform 490"/>
            <p:cNvSpPr>
              <a:spLocks/>
            </p:cNvSpPr>
            <p:nvPr userDrawn="1"/>
          </p:nvSpPr>
          <p:spPr bwMode="auto">
            <a:xfrm>
              <a:off x="524" y="2850"/>
              <a:ext cx="100" cy="36"/>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5" name="Freeform 491"/>
            <p:cNvSpPr>
              <a:spLocks/>
            </p:cNvSpPr>
            <p:nvPr userDrawn="1"/>
          </p:nvSpPr>
          <p:spPr bwMode="auto">
            <a:xfrm>
              <a:off x="475" y="2826"/>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6" name="Freeform 492"/>
            <p:cNvSpPr>
              <a:spLocks/>
            </p:cNvSpPr>
            <p:nvPr userDrawn="1"/>
          </p:nvSpPr>
          <p:spPr bwMode="auto">
            <a:xfrm>
              <a:off x="533" y="2840"/>
              <a:ext cx="130" cy="176"/>
            </a:xfrm>
            <a:custGeom>
              <a:avLst/>
              <a:gdLst>
                <a:gd name="T0" fmla="*/ 20 w 77"/>
                <a:gd name="T1" fmla="*/ 104 h 104"/>
                <a:gd name="T2" fmla="*/ 0 w 77"/>
                <a:gd name="T3" fmla="*/ 100 h 104"/>
                <a:gd name="T4" fmla="*/ 1 w 77"/>
                <a:gd name="T5" fmla="*/ 95 h 104"/>
                <a:gd name="T6" fmla="*/ 21 w 77"/>
                <a:gd name="T7" fmla="*/ 99 h 104"/>
                <a:gd name="T8" fmla="*/ 71 w 77"/>
                <a:gd name="T9" fmla="*/ 46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2"/>
                    <a:pt x="0" y="100"/>
                  </a:cubicBezTo>
                  <a:cubicBezTo>
                    <a:pt x="1" y="95"/>
                    <a:pt x="1" y="95"/>
                    <a:pt x="1" y="95"/>
                  </a:cubicBezTo>
                  <a:cubicBezTo>
                    <a:pt x="8" y="98"/>
                    <a:pt x="14" y="99"/>
                    <a:pt x="21" y="99"/>
                  </a:cubicBezTo>
                  <a:cubicBezTo>
                    <a:pt x="50" y="98"/>
                    <a:pt x="72" y="74"/>
                    <a:pt x="71" y="46"/>
                  </a:cubicBezTo>
                  <a:cubicBezTo>
                    <a:pt x="70"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7" name="Freeform 493"/>
            <p:cNvSpPr>
              <a:spLocks/>
            </p:cNvSpPr>
            <p:nvPr userDrawn="1"/>
          </p:nvSpPr>
          <p:spPr bwMode="auto">
            <a:xfrm>
              <a:off x="7807" y="1931"/>
              <a:ext cx="300" cy="240"/>
            </a:xfrm>
            <a:custGeom>
              <a:avLst/>
              <a:gdLst>
                <a:gd name="T0" fmla="*/ 295 w 300"/>
                <a:gd name="T1" fmla="*/ 240 h 240"/>
                <a:gd name="T2" fmla="*/ 0 w 300"/>
                <a:gd name="T3" fmla="*/ 6 h 240"/>
                <a:gd name="T4" fmla="*/ 5 w 300"/>
                <a:gd name="T5" fmla="*/ 0 h 240"/>
                <a:gd name="T6" fmla="*/ 300 w 300"/>
                <a:gd name="T7" fmla="*/ 235 h 240"/>
                <a:gd name="T8" fmla="*/ 295 w 300"/>
                <a:gd name="T9" fmla="*/ 240 h 240"/>
              </a:gdLst>
              <a:ahLst/>
              <a:cxnLst>
                <a:cxn ang="0">
                  <a:pos x="T0" y="T1"/>
                </a:cxn>
                <a:cxn ang="0">
                  <a:pos x="T2" y="T3"/>
                </a:cxn>
                <a:cxn ang="0">
                  <a:pos x="T4" y="T5"/>
                </a:cxn>
                <a:cxn ang="0">
                  <a:pos x="T6" y="T7"/>
                </a:cxn>
                <a:cxn ang="0">
                  <a:pos x="T8" y="T9"/>
                </a:cxn>
              </a:cxnLst>
              <a:rect l="0" t="0" r="r" b="b"/>
              <a:pathLst>
                <a:path w="300" h="240">
                  <a:moveTo>
                    <a:pt x="295" y="240"/>
                  </a:moveTo>
                  <a:lnTo>
                    <a:pt x="0" y="6"/>
                  </a:lnTo>
                  <a:lnTo>
                    <a:pt x="5" y="0"/>
                  </a:lnTo>
                  <a:lnTo>
                    <a:pt x="300" y="235"/>
                  </a:lnTo>
                  <a:lnTo>
                    <a:pt x="295" y="24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8" name="Freeform 494"/>
            <p:cNvSpPr>
              <a:spLocks/>
            </p:cNvSpPr>
            <p:nvPr userDrawn="1"/>
          </p:nvSpPr>
          <p:spPr bwMode="auto">
            <a:xfrm>
              <a:off x="8041" y="2147"/>
              <a:ext cx="125" cy="100"/>
            </a:xfrm>
            <a:custGeom>
              <a:avLst/>
              <a:gdLst>
                <a:gd name="T0" fmla="*/ 31 w 74"/>
                <a:gd name="T1" fmla="*/ 57 h 59"/>
                <a:gd name="T2" fmla="*/ 19 w 74"/>
                <a:gd name="T3" fmla="*/ 55 h 59"/>
                <a:gd name="T4" fmla="*/ 0 w 74"/>
                <a:gd name="T5" fmla="*/ 42 h 59"/>
                <a:gd name="T6" fmla="*/ 2 w 74"/>
                <a:gd name="T7" fmla="*/ 41 h 59"/>
                <a:gd name="T8" fmla="*/ 20 w 74"/>
                <a:gd name="T9" fmla="*/ 52 h 59"/>
                <a:gd name="T10" fmla="*/ 68 w 74"/>
                <a:gd name="T11" fmla="*/ 27 h 59"/>
                <a:gd name="T12" fmla="*/ 67 w 74"/>
                <a:gd name="T13" fmla="*/ 1 h 59"/>
                <a:gd name="T14" fmla="*/ 69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40" y="59"/>
                    <a:pt x="62" y="47"/>
                    <a:pt x="68" y="27"/>
                  </a:cubicBezTo>
                  <a:cubicBezTo>
                    <a:pt x="71" y="19"/>
                    <a:pt x="70" y="9"/>
                    <a:pt x="67" y="1"/>
                  </a:cubicBezTo>
                  <a:cubicBezTo>
                    <a:pt x="69" y="0"/>
                    <a:pt x="69" y="0"/>
                    <a:pt x="69"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9" name="Freeform 495"/>
            <p:cNvSpPr>
              <a:spLocks/>
            </p:cNvSpPr>
            <p:nvPr userDrawn="1"/>
          </p:nvSpPr>
          <p:spPr bwMode="auto">
            <a:xfrm>
              <a:off x="8023" y="2106"/>
              <a:ext cx="56" cy="88"/>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0" name="Freeform 496"/>
            <p:cNvSpPr>
              <a:spLocks/>
            </p:cNvSpPr>
            <p:nvPr userDrawn="1"/>
          </p:nvSpPr>
          <p:spPr bwMode="auto">
            <a:xfrm>
              <a:off x="7992" y="2132"/>
              <a:ext cx="54"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1" name="Freeform 497"/>
            <p:cNvSpPr>
              <a:spLocks/>
            </p:cNvSpPr>
            <p:nvPr userDrawn="1"/>
          </p:nvSpPr>
          <p:spPr bwMode="auto">
            <a:xfrm>
              <a:off x="8035" y="2073"/>
              <a:ext cx="157" cy="160"/>
            </a:xfrm>
            <a:custGeom>
              <a:avLst/>
              <a:gdLst>
                <a:gd name="T0" fmla="*/ 78 w 93"/>
                <a:gd name="T1" fmla="*/ 95 h 95"/>
                <a:gd name="T2" fmla="*/ 75 w 93"/>
                <a:gd name="T3" fmla="*/ 92 h 95"/>
                <a:gd name="T4" fmla="*/ 84 w 93"/>
                <a:gd name="T5" fmla="*/ 74 h 95"/>
                <a:gd name="T6" fmla="*/ 81 w 93"/>
                <a:gd name="T7" fmla="*/ 36 h 95"/>
                <a:gd name="T8" fmla="*/ 51 w 93"/>
                <a:gd name="T9" fmla="*/ 11 h 95"/>
                <a:gd name="T10" fmla="*/ 3 w 93"/>
                <a:gd name="T11" fmla="*/ 20 h 95"/>
                <a:gd name="T12" fmla="*/ 0 w 93"/>
                <a:gd name="T13" fmla="*/ 16 h 95"/>
                <a:gd name="T14" fmla="*/ 52 w 93"/>
                <a:gd name="T15" fmla="*/ 6 h 95"/>
                <a:gd name="T16" fmla="*/ 85 w 93"/>
                <a:gd name="T17" fmla="*/ 33 h 95"/>
                <a:gd name="T18" fmla="*/ 89 w 93"/>
                <a:gd name="T19" fmla="*/ 76 h 95"/>
                <a:gd name="T20" fmla="*/ 78 w 93"/>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5">
                  <a:moveTo>
                    <a:pt x="78" y="95"/>
                  </a:moveTo>
                  <a:cubicBezTo>
                    <a:pt x="75" y="92"/>
                    <a:pt x="75" y="92"/>
                    <a:pt x="75" y="92"/>
                  </a:cubicBezTo>
                  <a:cubicBezTo>
                    <a:pt x="79" y="87"/>
                    <a:pt x="82" y="81"/>
                    <a:pt x="84" y="74"/>
                  </a:cubicBezTo>
                  <a:cubicBezTo>
                    <a:pt x="88" y="61"/>
                    <a:pt x="87" y="48"/>
                    <a:pt x="81" y="36"/>
                  </a:cubicBezTo>
                  <a:cubicBezTo>
                    <a:pt x="74" y="23"/>
                    <a:pt x="64" y="15"/>
                    <a:pt x="51" y="11"/>
                  </a:cubicBezTo>
                  <a:cubicBezTo>
                    <a:pt x="34" y="5"/>
                    <a:pt x="16" y="9"/>
                    <a:pt x="3" y="20"/>
                  </a:cubicBezTo>
                  <a:cubicBezTo>
                    <a:pt x="0" y="16"/>
                    <a:pt x="0" y="16"/>
                    <a:pt x="0" y="16"/>
                  </a:cubicBezTo>
                  <a:cubicBezTo>
                    <a:pt x="14" y="4"/>
                    <a:pt x="34" y="0"/>
                    <a:pt x="52" y="6"/>
                  </a:cubicBezTo>
                  <a:cubicBezTo>
                    <a:pt x="66" y="10"/>
                    <a:pt x="78" y="20"/>
                    <a:pt x="85" y="33"/>
                  </a:cubicBezTo>
                  <a:cubicBezTo>
                    <a:pt x="92" y="47"/>
                    <a:pt x="93" y="62"/>
                    <a:pt x="89" y="76"/>
                  </a:cubicBezTo>
                  <a:cubicBezTo>
                    <a:pt x="87" y="83"/>
                    <a:pt x="83" y="90"/>
                    <a:pt x="78" y="9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2" name="Freeform 498"/>
            <p:cNvSpPr>
              <a:spLocks/>
            </p:cNvSpPr>
            <p:nvPr userDrawn="1"/>
          </p:nvSpPr>
          <p:spPr bwMode="auto">
            <a:xfrm>
              <a:off x="3887" y="590"/>
              <a:ext cx="133" cy="735"/>
            </a:xfrm>
            <a:custGeom>
              <a:avLst/>
              <a:gdLst>
                <a:gd name="T0" fmla="*/ 8 w 133"/>
                <a:gd name="T1" fmla="*/ 735 h 735"/>
                <a:gd name="T2" fmla="*/ 0 w 133"/>
                <a:gd name="T3" fmla="*/ 735 h 735"/>
                <a:gd name="T4" fmla="*/ 127 w 133"/>
                <a:gd name="T5" fmla="*/ 0 h 735"/>
                <a:gd name="T6" fmla="*/ 133 w 133"/>
                <a:gd name="T7" fmla="*/ 2 h 735"/>
                <a:gd name="T8" fmla="*/ 8 w 133"/>
                <a:gd name="T9" fmla="*/ 735 h 735"/>
              </a:gdLst>
              <a:ahLst/>
              <a:cxnLst>
                <a:cxn ang="0">
                  <a:pos x="T0" y="T1"/>
                </a:cxn>
                <a:cxn ang="0">
                  <a:pos x="T2" y="T3"/>
                </a:cxn>
                <a:cxn ang="0">
                  <a:pos x="T4" y="T5"/>
                </a:cxn>
                <a:cxn ang="0">
                  <a:pos x="T6" y="T7"/>
                </a:cxn>
                <a:cxn ang="0">
                  <a:pos x="T8" y="T9"/>
                </a:cxn>
              </a:cxnLst>
              <a:rect l="0" t="0" r="r" b="b"/>
              <a:pathLst>
                <a:path w="133" h="735">
                  <a:moveTo>
                    <a:pt x="8" y="735"/>
                  </a:moveTo>
                  <a:lnTo>
                    <a:pt x="0" y="735"/>
                  </a:lnTo>
                  <a:lnTo>
                    <a:pt x="127" y="0"/>
                  </a:lnTo>
                  <a:lnTo>
                    <a:pt x="133" y="2"/>
                  </a:lnTo>
                  <a:lnTo>
                    <a:pt x="8" y="73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3" name="Freeform 499"/>
            <p:cNvSpPr>
              <a:spLocks/>
            </p:cNvSpPr>
            <p:nvPr userDrawn="1"/>
          </p:nvSpPr>
          <p:spPr bwMode="auto">
            <a:xfrm>
              <a:off x="3630" y="999"/>
              <a:ext cx="117" cy="342"/>
            </a:xfrm>
            <a:custGeom>
              <a:avLst/>
              <a:gdLst>
                <a:gd name="T0" fmla="*/ 108 w 117"/>
                <a:gd name="T1" fmla="*/ 342 h 342"/>
                <a:gd name="T2" fmla="*/ 0 w 117"/>
                <a:gd name="T3" fmla="*/ 3 h 342"/>
                <a:gd name="T4" fmla="*/ 9 w 117"/>
                <a:gd name="T5" fmla="*/ 0 h 342"/>
                <a:gd name="T6" fmla="*/ 117 w 117"/>
                <a:gd name="T7" fmla="*/ 338 h 342"/>
                <a:gd name="T8" fmla="*/ 108 w 117"/>
                <a:gd name="T9" fmla="*/ 342 h 342"/>
              </a:gdLst>
              <a:ahLst/>
              <a:cxnLst>
                <a:cxn ang="0">
                  <a:pos x="T0" y="T1"/>
                </a:cxn>
                <a:cxn ang="0">
                  <a:pos x="T2" y="T3"/>
                </a:cxn>
                <a:cxn ang="0">
                  <a:pos x="T4" y="T5"/>
                </a:cxn>
                <a:cxn ang="0">
                  <a:pos x="T6" y="T7"/>
                </a:cxn>
                <a:cxn ang="0">
                  <a:pos x="T8" y="T9"/>
                </a:cxn>
              </a:cxnLst>
              <a:rect l="0" t="0" r="r" b="b"/>
              <a:pathLst>
                <a:path w="117" h="342">
                  <a:moveTo>
                    <a:pt x="108" y="342"/>
                  </a:moveTo>
                  <a:lnTo>
                    <a:pt x="0" y="3"/>
                  </a:lnTo>
                  <a:lnTo>
                    <a:pt x="9" y="0"/>
                  </a:lnTo>
                  <a:lnTo>
                    <a:pt x="117" y="338"/>
                  </a:lnTo>
                  <a:lnTo>
                    <a:pt x="108" y="34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4" name="Freeform 500"/>
            <p:cNvSpPr>
              <a:spLocks/>
            </p:cNvSpPr>
            <p:nvPr userDrawn="1"/>
          </p:nvSpPr>
          <p:spPr bwMode="auto">
            <a:xfrm>
              <a:off x="3752" y="2280"/>
              <a:ext cx="25" cy="217"/>
            </a:xfrm>
            <a:custGeom>
              <a:avLst/>
              <a:gdLst>
                <a:gd name="T0" fmla="*/ 8 w 25"/>
                <a:gd name="T1" fmla="*/ 217 h 217"/>
                <a:gd name="T2" fmla="*/ 0 w 25"/>
                <a:gd name="T3" fmla="*/ 217 h 217"/>
                <a:gd name="T4" fmla="*/ 18 w 25"/>
                <a:gd name="T5" fmla="*/ 0 h 217"/>
                <a:gd name="T6" fmla="*/ 25 w 25"/>
                <a:gd name="T7" fmla="*/ 0 h 217"/>
                <a:gd name="T8" fmla="*/ 8 w 25"/>
                <a:gd name="T9" fmla="*/ 217 h 217"/>
              </a:gdLst>
              <a:ahLst/>
              <a:cxnLst>
                <a:cxn ang="0">
                  <a:pos x="T0" y="T1"/>
                </a:cxn>
                <a:cxn ang="0">
                  <a:pos x="T2" y="T3"/>
                </a:cxn>
                <a:cxn ang="0">
                  <a:pos x="T4" y="T5"/>
                </a:cxn>
                <a:cxn ang="0">
                  <a:pos x="T6" y="T7"/>
                </a:cxn>
                <a:cxn ang="0">
                  <a:pos x="T8" y="T9"/>
                </a:cxn>
              </a:cxnLst>
              <a:rect l="0" t="0" r="r" b="b"/>
              <a:pathLst>
                <a:path w="25" h="217">
                  <a:moveTo>
                    <a:pt x="8" y="217"/>
                  </a:moveTo>
                  <a:lnTo>
                    <a:pt x="0" y="217"/>
                  </a:lnTo>
                  <a:lnTo>
                    <a:pt x="18" y="0"/>
                  </a:lnTo>
                  <a:lnTo>
                    <a:pt x="25" y="0"/>
                  </a:lnTo>
                  <a:lnTo>
                    <a:pt x="8" y="21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5" name="Freeform 501"/>
            <p:cNvSpPr>
              <a:spLocks/>
            </p:cNvSpPr>
            <p:nvPr userDrawn="1"/>
          </p:nvSpPr>
          <p:spPr bwMode="auto">
            <a:xfrm>
              <a:off x="6248" y="429"/>
              <a:ext cx="442" cy="186"/>
            </a:xfrm>
            <a:custGeom>
              <a:avLst/>
              <a:gdLst>
                <a:gd name="T0" fmla="*/ 439 w 442"/>
                <a:gd name="T1" fmla="*/ 186 h 186"/>
                <a:gd name="T2" fmla="*/ 0 w 442"/>
                <a:gd name="T3" fmla="*/ 7 h 186"/>
                <a:gd name="T4" fmla="*/ 3 w 442"/>
                <a:gd name="T5" fmla="*/ 0 h 186"/>
                <a:gd name="T6" fmla="*/ 442 w 442"/>
                <a:gd name="T7" fmla="*/ 180 h 186"/>
                <a:gd name="T8" fmla="*/ 439 w 442"/>
                <a:gd name="T9" fmla="*/ 186 h 186"/>
              </a:gdLst>
              <a:ahLst/>
              <a:cxnLst>
                <a:cxn ang="0">
                  <a:pos x="T0" y="T1"/>
                </a:cxn>
                <a:cxn ang="0">
                  <a:pos x="T2" y="T3"/>
                </a:cxn>
                <a:cxn ang="0">
                  <a:pos x="T4" y="T5"/>
                </a:cxn>
                <a:cxn ang="0">
                  <a:pos x="T6" y="T7"/>
                </a:cxn>
                <a:cxn ang="0">
                  <a:pos x="T8" y="T9"/>
                </a:cxn>
              </a:cxnLst>
              <a:rect l="0" t="0" r="r" b="b"/>
              <a:pathLst>
                <a:path w="442" h="186">
                  <a:moveTo>
                    <a:pt x="439" y="186"/>
                  </a:moveTo>
                  <a:lnTo>
                    <a:pt x="0" y="7"/>
                  </a:lnTo>
                  <a:lnTo>
                    <a:pt x="3" y="0"/>
                  </a:lnTo>
                  <a:lnTo>
                    <a:pt x="442" y="180"/>
                  </a:lnTo>
                  <a:lnTo>
                    <a:pt x="439" y="18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6" name="Freeform 502"/>
            <p:cNvSpPr>
              <a:spLocks/>
            </p:cNvSpPr>
            <p:nvPr userDrawn="1"/>
          </p:nvSpPr>
          <p:spPr bwMode="auto">
            <a:xfrm>
              <a:off x="6694" y="419"/>
              <a:ext cx="567" cy="203"/>
            </a:xfrm>
            <a:custGeom>
              <a:avLst/>
              <a:gdLst>
                <a:gd name="T0" fmla="*/ 3 w 567"/>
                <a:gd name="T1" fmla="*/ 203 h 203"/>
                <a:gd name="T2" fmla="*/ 0 w 567"/>
                <a:gd name="T3" fmla="*/ 196 h 203"/>
                <a:gd name="T4" fmla="*/ 564 w 567"/>
                <a:gd name="T5" fmla="*/ 0 h 203"/>
                <a:gd name="T6" fmla="*/ 567 w 567"/>
                <a:gd name="T7" fmla="*/ 7 h 203"/>
                <a:gd name="T8" fmla="*/ 3 w 567"/>
                <a:gd name="T9" fmla="*/ 203 h 203"/>
              </a:gdLst>
              <a:ahLst/>
              <a:cxnLst>
                <a:cxn ang="0">
                  <a:pos x="T0" y="T1"/>
                </a:cxn>
                <a:cxn ang="0">
                  <a:pos x="T2" y="T3"/>
                </a:cxn>
                <a:cxn ang="0">
                  <a:pos x="T4" y="T5"/>
                </a:cxn>
                <a:cxn ang="0">
                  <a:pos x="T6" y="T7"/>
                </a:cxn>
                <a:cxn ang="0">
                  <a:pos x="T8" y="T9"/>
                </a:cxn>
              </a:cxnLst>
              <a:rect l="0" t="0" r="r" b="b"/>
              <a:pathLst>
                <a:path w="567" h="203">
                  <a:moveTo>
                    <a:pt x="3" y="203"/>
                  </a:moveTo>
                  <a:lnTo>
                    <a:pt x="0" y="196"/>
                  </a:lnTo>
                  <a:lnTo>
                    <a:pt x="564" y="0"/>
                  </a:lnTo>
                  <a:lnTo>
                    <a:pt x="567" y="7"/>
                  </a:lnTo>
                  <a:lnTo>
                    <a:pt x="3" y="20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7" name="Freeform 503"/>
            <p:cNvSpPr>
              <a:spLocks/>
            </p:cNvSpPr>
            <p:nvPr userDrawn="1"/>
          </p:nvSpPr>
          <p:spPr bwMode="auto">
            <a:xfrm>
              <a:off x="6619" y="582"/>
              <a:ext cx="117"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8" name="Freeform 504"/>
            <p:cNvSpPr>
              <a:spLocks/>
            </p:cNvSpPr>
            <p:nvPr userDrawn="1"/>
          </p:nvSpPr>
          <p:spPr bwMode="auto">
            <a:xfrm>
              <a:off x="6648" y="548"/>
              <a:ext cx="100"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8" y="0"/>
                    <a:pt x="51" y="7"/>
                    <a:pt x="59" y="19"/>
                  </a:cubicBezTo>
                  <a:lnTo>
                    <a:pt x="56" y="2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9" name="Freeform 505"/>
            <p:cNvSpPr>
              <a:spLocks/>
            </p:cNvSpPr>
            <p:nvPr userDrawn="1"/>
          </p:nvSpPr>
          <p:spPr bwMode="auto">
            <a:xfrm>
              <a:off x="6599" y="522"/>
              <a:ext cx="103"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0" name="Freeform 506"/>
            <p:cNvSpPr>
              <a:spLocks/>
            </p:cNvSpPr>
            <p:nvPr userDrawn="1"/>
          </p:nvSpPr>
          <p:spPr bwMode="auto">
            <a:xfrm>
              <a:off x="6655" y="538"/>
              <a:ext cx="130"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22 w 77"/>
                <a:gd name="T19" fmla="*/ 103 h 103"/>
                <a:gd name="T20" fmla="*/ 21 w 77"/>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77"/>
                    <a:pt x="53" y="102"/>
                    <a:pt x="22" y="103"/>
                  </a:cubicBezTo>
                  <a:cubicBezTo>
                    <a:pt x="22" y="103"/>
                    <a:pt x="21" y="103"/>
                    <a:pt x="21" y="103"/>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1" name="Freeform 507"/>
            <p:cNvSpPr>
              <a:spLocks noEditPoints="1"/>
            </p:cNvSpPr>
            <p:nvPr userDrawn="1"/>
          </p:nvSpPr>
          <p:spPr bwMode="auto">
            <a:xfrm>
              <a:off x="-136" y="188"/>
              <a:ext cx="149" cy="155"/>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2" name="Oval 508"/>
            <p:cNvSpPr>
              <a:spLocks noChangeArrowheads="1"/>
            </p:cNvSpPr>
            <p:nvPr userDrawn="1"/>
          </p:nvSpPr>
          <p:spPr bwMode="auto">
            <a:xfrm>
              <a:off x="-85" y="267"/>
              <a:ext cx="15" cy="15"/>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3" name="Freeform 509"/>
            <p:cNvSpPr>
              <a:spLocks/>
            </p:cNvSpPr>
            <p:nvPr userDrawn="1"/>
          </p:nvSpPr>
          <p:spPr bwMode="auto">
            <a:xfrm>
              <a:off x="5108" y="2302"/>
              <a:ext cx="100" cy="102"/>
            </a:xfrm>
            <a:custGeom>
              <a:avLst/>
              <a:gdLst>
                <a:gd name="T0" fmla="*/ 10 w 59"/>
                <a:gd name="T1" fmla="*/ 48 h 60"/>
                <a:gd name="T2" fmla="*/ 11 w 59"/>
                <a:gd name="T3" fmla="*/ 10 h 60"/>
                <a:gd name="T4" fmla="*/ 49 w 59"/>
                <a:gd name="T5" fmla="*/ 12 h 60"/>
                <a:gd name="T6" fmla="*/ 48 w 59"/>
                <a:gd name="T7" fmla="*/ 50 h 60"/>
                <a:gd name="T8" fmla="*/ 10 w 59"/>
                <a:gd name="T9" fmla="*/ 48 h 60"/>
              </a:gdLst>
              <a:ahLst/>
              <a:cxnLst>
                <a:cxn ang="0">
                  <a:pos x="T0" y="T1"/>
                </a:cxn>
                <a:cxn ang="0">
                  <a:pos x="T2" y="T3"/>
                </a:cxn>
                <a:cxn ang="0">
                  <a:pos x="T4" y="T5"/>
                </a:cxn>
                <a:cxn ang="0">
                  <a:pos x="T6" y="T7"/>
                </a:cxn>
                <a:cxn ang="0">
                  <a:pos x="T8" y="T9"/>
                </a:cxn>
              </a:cxnLst>
              <a:rect l="0" t="0" r="r" b="b"/>
              <a:pathLst>
                <a:path w="59" h="60">
                  <a:moveTo>
                    <a:pt x="10" y="48"/>
                  </a:moveTo>
                  <a:cubicBezTo>
                    <a:pt x="0" y="37"/>
                    <a:pt x="0" y="21"/>
                    <a:pt x="11" y="10"/>
                  </a:cubicBezTo>
                  <a:cubicBezTo>
                    <a:pt x="22" y="0"/>
                    <a:pt x="39" y="1"/>
                    <a:pt x="49" y="12"/>
                  </a:cubicBezTo>
                  <a:cubicBezTo>
                    <a:pt x="59" y="23"/>
                    <a:pt x="58" y="39"/>
                    <a:pt x="48" y="50"/>
                  </a:cubicBezTo>
                  <a:cubicBezTo>
                    <a:pt x="37" y="60"/>
                    <a:pt x="20" y="59"/>
                    <a:pt x="10" y="48"/>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4" name="Freeform 510"/>
            <p:cNvSpPr>
              <a:spLocks/>
            </p:cNvSpPr>
            <p:nvPr userDrawn="1"/>
          </p:nvSpPr>
          <p:spPr bwMode="auto">
            <a:xfrm>
              <a:off x="7298" y="2542"/>
              <a:ext cx="102" cy="102"/>
            </a:xfrm>
            <a:custGeom>
              <a:avLst/>
              <a:gdLst>
                <a:gd name="T0" fmla="*/ 56 w 60"/>
                <a:gd name="T1" fmla="*/ 38 h 60"/>
                <a:gd name="T2" fmla="*/ 22 w 60"/>
                <a:gd name="T3" fmla="*/ 55 h 60"/>
                <a:gd name="T4" fmla="*/ 4 w 60"/>
                <a:gd name="T5" fmla="*/ 22 h 60"/>
                <a:gd name="T6" fmla="*/ 38 w 60"/>
                <a:gd name="T7" fmla="*/ 4 h 60"/>
                <a:gd name="T8" fmla="*/ 56 w 60"/>
                <a:gd name="T9" fmla="*/ 38 h 60"/>
              </a:gdLst>
              <a:ahLst/>
              <a:cxnLst>
                <a:cxn ang="0">
                  <a:pos x="T0" y="T1"/>
                </a:cxn>
                <a:cxn ang="0">
                  <a:pos x="T2" y="T3"/>
                </a:cxn>
                <a:cxn ang="0">
                  <a:pos x="T4" y="T5"/>
                </a:cxn>
                <a:cxn ang="0">
                  <a:pos x="T6" y="T7"/>
                </a:cxn>
                <a:cxn ang="0">
                  <a:pos x="T8" y="T9"/>
                </a:cxn>
              </a:cxnLst>
              <a:rect l="0" t="0" r="r" b="b"/>
              <a:pathLst>
                <a:path w="60" h="60">
                  <a:moveTo>
                    <a:pt x="56" y="38"/>
                  </a:moveTo>
                  <a:cubicBezTo>
                    <a:pt x="51" y="52"/>
                    <a:pt x="36" y="60"/>
                    <a:pt x="22" y="55"/>
                  </a:cubicBezTo>
                  <a:cubicBezTo>
                    <a:pt x="8" y="51"/>
                    <a:pt x="0" y="36"/>
                    <a:pt x="4" y="22"/>
                  </a:cubicBezTo>
                  <a:cubicBezTo>
                    <a:pt x="9" y="8"/>
                    <a:pt x="24" y="0"/>
                    <a:pt x="38" y="4"/>
                  </a:cubicBezTo>
                  <a:cubicBezTo>
                    <a:pt x="52" y="9"/>
                    <a:pt x="60" y="24"/>
                    <a:pt x="56" y="38"/>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5" name="Freeform 511"/>
            <p:cNvSpPr>
              <a:spLocks/>
            </p:cNvSpPr>
            <p:nvPr userDrawn="1"/>
          </p:nvSpPr>
          <p:spPr bwMode="auto">
            <a:xfrm>
              <a:off x="7466" y="1136"/>
              <a:ext cx="103" cy="105"/>
            </a:xfrm>
            <a:custGeom>
              <a:avLst/>
              <a:gdLst>
                <a:gd name="T0" fmla="*/ 54 w 61"/>
                <a:gd name="T1" fmla="*/ 44 h 62"/>
                <a:gd name="T2" fmla="*/ 17 w 61"/>
                <a:gd name="T3" fmla="*/ 54 h 62"/>
                <a:gd name="T4" fmla="*/ 7 w 61"/>
                <a:gd name="T5" fmla="*/ 18 h 62"/>
                <a:gd name="T6" fmla="*/ 43 w 61"/>
                <a:gd name="T7" fmla="*/ 8 h 62"/>
                <a:gd name="T8" fmla="*/ 54 w 61"/>
                <a:gd name="T9" fmla="*/ 44 h 62"/>
              </a:gdLst>
              <a:ahLst/>
              <a:cxnLst>
                <a:cxn ang="0">
                  <a:pos x="T0" y="T1"/>
                </a:cxn>
                <a:cxn ang="0">
                  <a:pos x="T2" y="T3"/>
                </a:cxn>
                <a:cxn ang="0">
                  <a:pos x="T4" y="T5"/>
                </a:cxn>
                <a:cxn ang="0">
                  <a:pos x="T6" y="T7"/>
                </a:cxn>
                <a:cxn ang="0">
                  <a:pos x="T8" y="T9"/>
                </a:cxn>
              </a:cxnLst>
              <a:rect l="0" t="0" r="r" b="b"/>
              <a:pathLst>
                <a:path w="61" h="62">
                  <a:moveTo>
                    <a:pt x="54" y="44"/>
                  </a:moveTo>
                  <a:cubicBezTo>
                    <a:pt x="47" y="57"/>
                    <a:pt x="30" y="62"/>
                    <a:pt x="17" y="54"/>
                  </a:cubicBezTo>
                  <a:cubicBezTo>
                    <a:pt x="5" y="47"/>
                    <a:pt x="0" y="31"/>
                    <a:pt x="7" y="18"/>
                  </a:cubicBezTo>
                  <a:cubicBezTo>
                    <a:pt x="14" y="5"/>
                    <a:pt x="30" y="0"/>
                    <a:pt x="43" y="8"/>
                  </a:cubicBezTo>
                  <a:cubicBezTo>
                    <a:pt x="56" y="15"/>
                    <a:pt x="61" y="31"/>
                    <a:pt x="54" y="44"/>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6" name="Freeform 512"/>
            <p:cNvSpPr>
              <a:spLocks/>
            </p:cNvSpPr>
            <p:nvPr userDrawn="1"/>
          </p:nvSpPr>
          <p:spPr bwMode="auto">
            <a:xfrm>
              <a:off x="2440" y="2590"/>
              <a:ext cx="103" cy="103"/>
            </a:xfrm>
            <a:custGeom>
              <a:avLst/>
              <a:gdLst>
                <a:gd name="T0" fmla="*/ 46 w 61"/>
                <a:gd name="T1" fmla="*/ 53 h 61"/>
                <a:gd name="T2" fmla="*/ 9 w 61"/>
                <a:gd name="T3" fmla="*/ 45 h 61"/>
                <a:gd name="T4" fmla="*/ 16 w 61"/>
                <a:gd name="T5" fmla="*/ 8 h 61"/>
                <a:gd name="T6" fmla="*/ 53 w 61"/>
                <a:gd name="T7" fmla="*/ 15 h 61"/>
                <a:gd name="T8" fmla="*/ 46 w 61"/>
                <a:gd name="T9" fmla="*/ 53 h 61"/>
              </a:gdLst>
              <a:ahLst/>
              <a:cxnLst>
                <a:cxn ang="0">
                  <a:pos x="T0" y="T1"/>
                </a:cxn>
                <a:cxn ang="0">
                  <a:pos x="T2" y="T3"/>
                </a:cxn>
                <a:cxn ang="0">
                  <a:pos x="T4" y="T5"/>
                </a:cxn>
                <a:cxn ang="0">
                  <a:pos x="T6" y="T7"/>
                </a:cxn>
                <a:cxn ang="0">
                  <a:pos x="T8" y="T9"/>
                </a:cxn>
              </a:cxnLst>
              <a:rect l="0" t="0" r="r" b="b"/>
              <a:pathLst>
                <a:path w="61" h="61">
                  <a:moveTo>
                    <a:pt x="46" y="53"/>
                  </a:moveTo>
                  <a:cubicBezTo>
                    <a:pt x="34" y="61"/>
                    <a:pt x="17" y="58"/>
                    <a:pt x="9" y="45"/>
                  </a:cubicBezTo>
                  <a:cubicBezTo>
                    <a:pt x="0" y="33"/>
                    <a:pt x="4" y="16"/>
                    <a:pt x="16" y="8"/>
                  </a:cubicBezTo>
                  <a:cubicBezTo>
                    <a:pt x="28" y="0"/>
                    <a:pt x="45" y="3"/>
                    <a:pt x="53" y="15"/>
                  </a:cubicBezTo>
                  <a:cubicBezTo>
                    <a:pt x="61" y="28"/>
                    <a:pt x="58" y="44"/>
                    <a:pt x="46" y="53"/>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7" name="Freeform 513"/>
            <p:cNvSpPr>
              <a:spLocks/>
            </p:cNvSpPr>
            <p:nvPr userDrawn="1"/>
          </p:nvSpPr>
          <p:spPr bwMode="auto">
            <a:xfrm>
              <a:off x="2499" y="1014"/>
              <a:ext cx="96" cy="97"/>
            </a:xfrm>
            <a:custGeom>
              <a:avLst/>
              <a:gdLst>
                <a:gd name="T0" fmla="*/ 55 w 57"/>
                <a:gd name="T1" fmla="*/ 32 h 57"/>
                <a:gd name="T2" fmla="*/ 25 w 57"/>
                <a:gd name="T3" fmla="*/ 55 h 57"/>
                <a:gd name="T4" fmla="*/ 2 w 57"/>
                <a:gd name="T5" fmla="*/ 25 h 57"/>
                <a:gd name="T6" fmla="*/ 32 w 57"/>
                <a:gd name="T7" fmla="*/ 2 h 57"/>
                <a:gd name="T8" fmla="*/ 55 w 57"/>
                <a:gd name="T9" fmla="*/ 32 h 57"/>
              </a:gdLst>
              <a:ahLst/>
              <a:cxnLst>
                <a:cxn ang="0">
                  <a:pos x="T0" y="T1"/>
                </a:cxn>
                <a:cxn ang="0">
                  <a:pos x="T2" y="T3"/>
                </a:cxn>
                <a:cxn ang="0">
                  <a:pos x="T4" y="T5"/>
                </a:cxn>
                <a:cxn ang="0">
                  <a:pos x="T6" y="T7"/>
                </a:cxn>
                <a:cxn ang="0">
                  <a:pos x="T8" y="T9"/>
                </a:cxn>
              </a:cxnLst>
              <a:rect l="0" t="0" r="r" b="b"/>
              <a:pathLst>
                <a:path w="57" h="57">
                  <a:moveTo>
                    <a:pt x="55" y="32"/>
                  </a:moveTo>
                  <a:cubicBezTo>
                    <a:pt x="53" y="47"/>
                    <a:pt x="40" y="57"/>
                    <a:pt x="25" y="55"/>
                  </a:cubicBezTo>
                  <a:cubicBezTo>
                    <a:pt x="10" y="53"/>
                    <a:pt x="0" y="40"/>
                    <a:pt x="2" y="25"/>
                  </a:cubicBezTo>
                  <a:cubicBezTo>
                    <a:pt x="4" y="11"/>
                    <a:pt x="17" y="0"/>
                    <a:pt x="32" y="2"/>
                  </a:cubicBezTo>
                  <a:cubicBezTo>
                    <a:pt x="46" y="4"/>
                    <a:pt x="57" y="17"/>
                    <a:pt x="55" y="32"/>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8" name="Freeform 514"/>
            <p:cNvSpPr>
              <a:spLocks/>
            </p:cNvSpPr>
            <p:nvPr userDrawn="1"/>
          </p:nvSpPr>
          <p:spPr bwMode="auto">
            <a:xfrm>
              <a:off x="455" y="37"/>
              <a:ext cx="93" cy="93"/>
            </a:xfrm>
            <a:custGeom>
              <a:avLst/>
              <a:gdLst>
                <a:gd name="T0" fmla="*/ 28 w 55"/>
                <a:gd name="T1" fmla="*/ 54 h 55"/>
                <a:gd name="T2" fmla="*/ 1 w 55"/>
                <a:gd name="T3" fmla="*/ 28 h 55"/>
                <a:gd name="T4" fmla="*/ 27 w 55"/>
                <a:gd name="T5" fmla="*/ 1 h 55"/>
                <a:gd name="T6" fmla="*/ 54 w 55"/>
                <a:gd name="T7" fmla="*/ 27 h 55"/>
                <a:gd name="T8" fmla="*/ 28 w 55"/>
                <a:gd name="T9" fmla="*/ 54 h 55"/>
              </a:gdLst>
              <a:ahLst/>
              <a:cxnLst>
                <a:cxn ang="0">
                  <a:pos x="T0" y="T1"/>
                </a:cxn>
                <a:cxn ang="0">
                  <a:pos x="T2" y="T3"/>
                </a:cxn>
                <a:cxn ang="0">
                  <a:pos x="T4" y="T5"/>
                </a:cxn>
                <a:cxn ang="0">
                  <a:pos x="T6" y="T7"/>
                </a:cxn>
                <a:cxn ang="0">
                  <a:pos x="T8" y="T9"/>
                </a:cxn>
              </a:cxnLst>
              <a:rect l="0" t="0" r="r" b="b"/>
              <a:pathLst>
                <a:path w="55" h="55">
                  <a:moveTo>
                    <a:pt x="28" y="54"/>
                  </a:moveTo>
                  <a:cubicBezTo>
                    <a:pt x="14" y="55"/>
                    <a:pt x="1" y="43"/>
                    <a:pt x="1" y="28"/>
                  </a:cubicBezTo>
                  <a:cubicBezTo>
                    <a:pt x="0" y="13"/>
                    <a:pt x="12" y="1"/>
                    <a:pt x="27" y="1"/>
                  </a:cubicBezTo>
                  <a:cubicBezTo>
                    <a:pt x="42" y="0"/>
                    <a:pt x="54" y="12"/>
                    <a:pt x="54" y="27"/>
                  </a:cubicBezTo>
                  <a:cubicBezTo>
                    <a:pt x="55" y="41"/>
                    <a:pt x="43" y="54"/>
                    <a:pt x="28" y="54"/>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9" name="Freeform 515"/>
            <p:cNvSpPr>
              <a:spLocks/>
            </p:cNvSpPr>
            <p:nvPr userDrawn="1"/>
          </p:nvSpPr>
          <p:spPr bwMode="auto">
            <a:xfrm>
              <a:off x="5949" y="2945"/>
              <a:ext cx="101" cy="100"/>
            </a:xfrm>
            <a:custGeom>
              <a:avLst/>
              <a:gdLst>
                <a:gd name="T0" fmla="*/ 55 w 60"/>
                <a:gd name="T1" fmla="*/ 37 h 59"/>
                <a:gd name="T2" fmla="*/ 22 w 60"/>
                <a:gd name="T3" fmla="*/ 55 h 59"/>
                <a:gd name="T4" fmla="*/ 4 w 60"/>
                <a:gd name="T5" fmla="*/ 22 h 59"/>
                <a:gd name="T6" fmla="*/ 38 w 60"/>
                <a:gd name="T7" fmla="*/ 4 h 59"/>
                <a:gd name="T8" fmla="*/ 55 w 60"/>
                <a:gd name="T9" fmla="*/ 37 h 59"/>
              </a:gdLst>
              <a:ahLst/>
              <a:cxnLst>
                <a:cxn ang="0">
                  <a:pos x="T0" y="T1"/>
                </a:cxn>
                <a:cxn ang="0">
                  <a:pos x="T2" y="T3"/>
                </a:cxn>
                <a:cxn ang="0">
                  <a:pos x="T4" y="T5"/>
                </a:cxn>
                <a:cxn ang="0">
                  <a:pos x="T6" y="T7"/>
                </a:cxn>
                <a:cxn ang="0">
                  <a:pos x="T8" y="T9"/>
                </a:cxn>
              </a:cxnLst>
              <a:rect l="0" t="0" r="r" b="b"/>
              <a:pathLst>
                <a:path w="60" h="59">
                  <a:moveTo>
                    <a:pt x="55" y="37"/>
                  </a:moveTo>
                  <a:cubicBezTo>
                    <a:pt x="51" y="52"/>
                    <a:pt x="36" y="59"/>
                    <a:pt x="22" y="55"/>
                  </a:cubicBezTo>
                  <a:cubicBezTo>
                    <a:pt x="8" y="51"/>
                    <a:pt x="0" y="36"/>
                    <a:pt x="4" y="22"/>
                  </a:cubicBezTo>
                  <a:cubicBezTo>
                    <a:pt x="8" y="7"/>
                    <a:pt x="23" y="0"/>
                    <a:pt x="38" y="4"/>
                  </a:cubicBezTo>
                  <a:cubicBezTo>
                    <a:pt x="52" y="8"/>
                    <a:pt x="60" y="23"/>
                    <a:pt x="55" y="37"/>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0" name="Freeform 516"/>
            <p:cNvSpPr>
              <a:spLocks/>
            </p:cNvSpPr>
            <p:nvPr userDrawn="1"/>
          </p:nvSpPr>
          <p:spPr bwMode="auto">
            <a:xfrm>
              <a:off x="882" y="1811"/>
              <a:ext cx="102" cy="101"/>
            </a:xfrm>
            <a:custGeom>
              <a:avLst/>
              <a:gdLst>
                <a:gd name="T0" fmla="*/ 55 w 60"/>
                <a:gd name="T1" fmla="*/ 38 h 60"/>
                <a:gd name="T2" fmla="*/ 22 w 60"/>
                <a:gd name="T3" fmla="*/ 55 h 60"/>
                <a:gd name="T4" fmla="*/ 4 w 60"/>
                <a:gd name="T5" fmla="*/ 22 h 60"/>
                <a:gd name="T6" fmla="*/ 38 w 60"/>
                <a:gd name="T7" fmla="*/ 4 h 60"/>
                <a:gd name="T8" fmla="*/ 55 w 60"/>
                <a:gd name="T9" fmla="*/ 38 h 60"/>
              </a:gdLst>
              <a:ahLst/>
              <a:cxnLst>
                <a:cxn ang="0">
                  <a:pos x="T0" y="T1"/>
                </a:cxn>
                <a:cxn ang="0">
                  <a:pos x="T2" y="T3"/>
                </a:cxn>
                <a:cxn ang="0">
                  <a:pos x="T4" y="T5"/>
                </a:cxn>
                <a:cxn ang="0">
                  <a:pos x="T6" y="T7"/>
                </a:cxn>
                <a:cxn ang="0">
                  <a:pos x="T8" y="T9"/>
                </a:cxn>
              </a:cxnLst>
              <a:rect l="0" t="0" r="r" b="b"/>
              <a:pathLst>
                <a:path w="60" h="60">
                  <a:moveTo>
                    <a:pt x="55" y="38"/>
                  </a:moveTo>
                  <a:cubicBezTo>
                    <a:pt x="51" y="52"/>
                    <a:pt x="36" y="60"/>
                    <a:pt x="22" y="55"/>
                  </a:cubicBezTo>
                  <a:cubicBezTo>
                    <a:pt x="8" y="51"/>
                    <a:pt x="0" y="36"/>
                    <a:pt x="4" y="22"/>
                  </a:cubicBezTo>
                  <a:cubicBezTo>
                    <a:pt x="9" y="8"/>
                    <a:pt x="24" y="0"/>
                    <a:pt x="38" y="4"/>
                  </a:cubicBezTo>
                  <a:cubicBezTo>
                    <a:pt x="52" y="8"/>
                    <a:pt x="60" y="23"/>
                    <a:pt x="55" y="38"/>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1" name="Freeform 517"/>
            <p:cNvSpPr>
              <a:spLocks/>
            </p:cNvSpPr>
            <p:nvPr userDrawn="1"/>
          </p:nvSpPr>
          <p:spPr bwMode="auto">
            <a:xfrm>
              <a:off x="1288" y="803"/>
              <a:ext cx="103" cy="103"/>
            </a:xfrm>
            <a:custGeom>
              <a:avLst/>
              <a:gdLst>
                <a:gd name="T0" fmla="*/ 54 w 61"/>
                <a:gd name="T1" fmla="*/ 43 h 61"/>
                <a:gd name="T2" fmla="*/ 18 w 61"/>
                <a:gd name="T3" fmla="*/ 54 h 61"/>
                <a:gd name="T4" fmla="*/ 7 w 61"/>
                <a:gd name="T5" fmla="*/ 17 h 61"/>
                <a:gd name="T6" fmla="*/ 44 w 61"/>
                <a:gd name="T7" fmla="*/ 7 h 61"/>
                <a:gd name="T8" fmla="*/ 54 w 61"/>
                <a:gd name="T9" fmla="*/ 43 h 61"/>
              </a:gdLst>
              <a:ahLst/>
              <a:cxnLst>
                <a:cxn ang="0">
                  <a:pos x="T0" y="T1"/>
                </a:cxn>
                <a:cxn ang="0">
                  <a:pos x="T2" y="T3"/>
                </a:cxn>
                <a:cxn ang="0">
                  <a:pos x="T4" y="T5"/>
                </a:cxn>
                <a:cxn ang="0">
                  <a:pos x="T6" y="T7"/>
                </a:cxn>
                <a:cxn ang="0">
                  <a:pos x="T8" y="T9"/>
                </a:cxn>
              </a:cxnLst>
              <a:rect l="0" t="0" r="r" b="b"/>
              <a:pathLst>
                <a:path w="61" h="61">
                  <a:moveTo>
                    <a:pt x="54" y="43"/>
                  </a:moveTo>
                  <a:cubicBezTo>
                    <a:pt x="47" y="56"/>
                    <a:pt x="31" y="61"/>
                    <a:pt x="18" y="54"/>
                  </a:cubicBezTo>
                  <a:cubicBezTo>
                    <a:pt x="5" y="46"/>
                    <a:pt x="0" y="30"/>
                    <a:pt x="7" y="17"/>
                  </a:cubicBezTo>
                  <a:cubicBezTo>
                    <a:pt x="15" y="4"/>
                    <a:pt x="31" y="0"/>
                    <a:pt x="44" y="7"/>
                  </a:cubicBezTo>
                  <a:cubicBezTo>
                    <a:pt x="57" y="14"/>
                    <a:pt x="61" y="30"/>
                    <a:pt x="54" y="43"/>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2" name="Freeform 518"/>
            <p:cNvSpPr>
              <a:spLocks/>
            </p:cNvSpPr>
            <p:nvPr userDrawn="1"/>
          </p:nvSpPr>
          <p:spPr bwMode="auto">
            <a:xfrm>
              <a:off x="521" y="2875"/>
              <a:ext cx="91" cy="92"/>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2"/>
                    <a:pt x="0" y="28"/>
                  </a:cubicBezTo>
                  <a:cubicBezTo>
                    <a:pt x="0" y="13"/>
                    <a:pt x="11" y="0"/>
                    <a:pt x="26" y="0"/>
                  </a:cubicBezTo>
                  <a:cubicBezTo>
                    <a:pt x="41" y="0"/>
                    <a:pt x="53" y="11"/>
                    <a:pt x="54" y="26"/>
                  </a:cubicBezTo>
                  <a:cubicBezTo>
                    <a:pt x="54" y="41"/>
                    <a:pt x="42" y="53"/>
                    <a:pt x="28" y="54"/>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3" name="Freeform 519"/>
            <p:cNvSpPr>
              <a:spLocks/>
            </p:cNvSpPr>
            <p:nvPr userDrawn="1"/>
          </p:nvSpPr>
          <p:spPr bwMode="auto">
            <a:xfrm>
              <a:off x="8045" y="2122"/>
              <a:ext cx="99" cy="101"/>
            </a:xfrm>
            <a:custGeom>
              <a:avLst/>
              <a:gdLst>
                <a:gd name="T0" fmla="*/ 55 w 59"/>
                <a:gd name="T1" fmla="*/ 38 h 60"/>
                <a:gd name="T2" fmla="*/ 22 w 59"/>
                <a:gd name="T3" fmla="*/ 56 h 60"/>
                <a:gd name="T4" fmla="*/ 4 w 59"/>
                <a:gd name="T5" fmla="*/ 22 h 60"/>
                <a:gd name="T6" fmla="*/ 37 w 59"/>
                <a:gd name="T7" fmla="*/ 5 h 60"/>
                <a:gd name="T8" fmla="*/ 55 w 59"/>
                <a:gd name="T9" fmla="*/ 38 h 60"/>
              </a:gdLst>
              <a:ahLst/>
              <a:cxnLst>
                <a:cxn ang="0">
                  <a:pos x="T0" y="T1"/>
                </a:cxn>
                <a:cxn ang="0">
                  <a:pos x="T2" y="T3"/>
                </a:cxn>
                <a:cxn ang="0">
                  <a:pos x="T4" y="T5"/>
                </a:cxn>
                <a:cxn ang="0">
                  <a:pos x="T6" y="T7"/>
                </a:cxn>
                <a:cxn ang="0">
                  <a:pos x="T8" y="T9"/>
                </a:cxn>
              </a:cxnLst>
              <a:rect l="0" t="0" r="r" b="b"/>
              <a:pathLst>
                <a:path w="59" h="60">
                  <a:moveTo>
                    <a:pt x="55" y="38"/>
                  </a:moveTo>
                  <a:cubicBezTo>
                    <a:pt x="51" y="52"/>
                    <a:pt x="36" y="60"/>
                    <a:pt x="22" y="56"/>
                  </a:cubicBezTo>
                  <a:cubicBezTo>
                    <a:pt x="7" y="52"/>
                    <a:pt x="0" y="37"/>
                    <a:pt x="4" y="22"/>
                  </a:cubicBezTo>
                  <a:cubicBezTo>
                    <a:pt x="8" y="8"/>
                    <a:pt x="23" y="0"/>
                    <a:pt x="37" y="5"/>
                  </a:cubicBezTo>
                  <a:cubicBezTo>
                    <a:pt x="52" y="9"/>
                    <a:pt x="59" y="24"/>
                    <a:pt x="55" y="38"/>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4" name="Freeform 520"/>
            <p:cNvSpPr>
              <a:spLocks/>
            </p:cNvSpPr>
            <p:nvPr userDrawn="1"/>
          </p:nvSpPr>
          <p:spPr bwMode="auto">
            <a:xfrm>
              <a:off x="6645" y="571"/>
              <a:ext cx="91" cy="93"/>
            </a:xfrm>
            <a:custGeom>
              <a:avLst/>
              <a:gdLst>
                <a:gd name="T0" fmla="*/ 27 w 54"/>
                <a:gd name="T1" fmla="*/ 54 h 55"/>
                <a:gd name="T2" fmla="*/ 0 w 54"/>
                <a:gd name="T3" fmla="*/ 28 h 55"/>
                <a:gd name="T4" fmla="*/ 26 w 54"/>
                <a:gd name="T5" fmla="*/ 1 h 55"/>
                <a:gd name="T6" fmla="*/ 53 w 54"/>
                <a:gd name="T7" fmla="*/ 27 h 55"/>
                <a:gd name="T8" fmla="*/ 27 w 54"/>
                <a:gd name="T9" fmla="*/ 54 h 55"/>
              </a:gdLst>
              <a:ahLst/>
              <a:cxnLst>
                <a:cxn ang="0">
                  <a:pos x="T0" y="T1"/>
                </a:cxn>
                <a:cxn ang="0">
                  <a:pos x="T2" y="T3"/>
                </a:cxn>
                <a:cxn ang="0">
                  <a:pos x="T4" y="T5"/>
                </a:cxn>
                <a:cxn ang="0">
                  <a:pos x="T6" y="T7"/>
                </a:cxn>
                <a:cxn ang="0">
                  <a:pos x="T8" y="T9"/>
                </a:cxn>
              </a:cxnLst>
              <a:rect l="0" t="0" r="r" b="b"/>
              <a:pathLst>
                <a:path w="54" h="55">
                  <a:moveTo>
                    <a:pt x="27" y="54"/>
                  </a:moveTo>
                  <a:cubicBezTo>
                    <a:pt x="13" y="55"/>
                    <a:pt x="0" y="43"/>
                    <a:pt x="0" y="28"/>
                  </a:cubicBezTo>
                  <a:cubicBezTo>
                    <a:pt x="0" y="13"/>
                    <a:pt x="11" y="1"/>
                    <a:pt x="26" y="1"/>
                  </a:cubicBezTo>
                  <a:cubicBezTo>
                    <a:pt x="41" y="0"/>
                    <a:pt x="53" y="12"/>
                    <a:pt x="53" y="27"/>
                  </a:cubicBezTo>
                  <a:cubicBezTo>
                    <a:pt x="54" y="41"/>
                    <a:pt x="42" y="54"/>
                    <a:pt x="27" y="54"/>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5" name="Freeform 521"/>
            <p:cNvSpPr>
              <a:spLocks/>
            </p:cNvSpPr>
            <p:nvPr userDrawn="1"/>
          </p:nvSpPr>
          <p:spPr bwMode="auto">
            <a:xfrm>
              <a:off x="4068" y="2321"/>
              <a:ext cx="162" cy="306"/>
            </a:xfrm>
            <a:custGeom>
              <a:avLst/>
              <a:gdLst>
                <a:gd name="T0" fmla="*/ 0 w 96"/>
                <a:gd name="T1" fmla="*/ 2 h 181"/>
                <a:gd name="T2" fmla="*/ 91 w 96"/>
                <a:gd name="T3" fmla="*/ 181 h 181"/>
                <a:gd name="T4" fmla="*/ 96 w 96"/>
                <a:gd name="T5" fmla="*/ 179 h 181"/>
                <a:gd name="T6" fmla="*/ 5 w 96"/>
                <a:gd name="T7" fmla="*/ 0 h 181"/>
                <a:gd name="T8" fmla="*/ 0 w 96"/>
                <a:gd name="T9" fmla="*/ 2 h 181"/>
              </a:gdLst>
              <a:ahLst/>
              <a:cxnLst>
                <a:cxn ang="0">
                  <a:pos x="T0" y="T1"/>
                </a:cxn>
                <a:cxn ang="0">
                  <a:pos x="T2" y="T3"/>
                </a:cxn>
                <a:cxn ang="0">
                  <a:pos x="T4" y="T5"/>
                </a:cxn>
                <a:cxn ang="0">
                  <a:pos x="T6" y="T7"/>
                </a:cxn>
                <a:cxn ang="0">
                  <a:pos x="T8" y="T9"/>
                </a:cxn>
              </a:cxnLst>
              <a:rect l="0" t="0" r="r" b="b"/>
              <a:pathLst>
                <a:path w="96" h="181">
                  <a:moveTo>
                    <a:pt x="0" y="2"/>
                  </a:moveTo>
                  <a:cubicBezTo>
                    <a:pt x="91" y="181"/>
                    <a:pt x="91" y="181"/>
                    <a:pt x="91" y="181"/>
                  </a:cubicBezTo>
                  <a:cubicBezTo>
                    <a:pt x="96" y="179"/>
                    <a:pt x="96" y="179"/>
                    <a:pt x="96" y="179"/>
                  </a:cubicBezTo>
                  <a:cubicBezTo>
                    <a:pt x="5" y="0"/>
                    <a:pt x="5" y="0"/>
                    <a:pt x="5" y="0"/>
                  </a:cubicBezTo>
                  <a:cubicBezTo>
                    <a:pt x="3" y="1"/>
                    <a:pt x="2" y="1"/>
                    <a:pt x="0" y="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6" name="Freeform 522"/>
            <p:cNvSpPr>
              <a:spLocks/>
            </p:cNvSpPr>
            <p:nvPr userDrawn="1"/>
          </p:nvSpPr>
          <p:spPr bwMode="auto">
            <a:xfrm>
              <a:off x="3998" y="2184"/>
              <a:ext cx="53" cy="90"/>
            </a:xfrm>
            <a:custGeom>
              <a:avLst/>
              <a:gdLst>
                <a:gd name="T0" fmla="*/ 31 w 31"/>
                <a:gd name="T1" fmla="*/ 51 h 53"/>
                <a:gd name="T2" fmla="*/ 5 w 31"/>
                <a:gd name="T3" fmla="*/ 0 h 53"/>
                <a:gd name="T4" fmla="*/ 0 w 31"/>
                <a:gd name="T5" fmla="*/ 2 h 53"/>
                <a:gd name="T6" fmla="*/ 26 w 31"/>
                <a:gd name="T7" fmla="*/ 53 h 53"/>
                <a:gd name="T8" fmla="*/ 31 w 31"/>
                <a:gd name="T9" fmla="*/ 51 h 53"/>
              </a:gdLst>
              <a:ahLst/>
              <a:cxnLst>
                <a:cxn ang="0">
                  <a:pos x="T0" y="T1"/>
                </a:cxn>
                <a:cxn ang="0">
                  <a:pos x="T2" y="T3"/>
                </a:cxn>
                <a:cxn ang="0">
                  <a:pos x="T4" y="T5"/>
                </a:cxn>
                <a:cxn ang="0">
                  <a:pos x="T6" y="T7"/>
                </a:cxn>
                <a:cxn ang="0">
                  <a:pos x="T8" y="T9"/>
                </a:cxn>
              </a:cxnLst>
              <a:rect l="0" t="0" r="r" b="b"/>
              <a:pathLst>
                <a:path w="31" h="53">
                  <a:moveTo>
                    <a:pt x="31" y="51"/>
                  </a:moveTo>
                  <a:cubicBezTo>
                    <a:pt x="5" y="0"/>
                    <a:pt x="5" y="0"/>
                    <a:pt x="5" y="0"/>
                  </a:cubicBezTo>
                  <a:cubicBezTo>
                    <a:pt x="0" y="2"/>
                    <a:pt x="0" y="2"/>
                    <a:pt x="0" y="2"/>
                  </a:cubicBezTo>
                  <a:cubicBezTo>
                    <a:pt x="26" y="53"/>
                    <a:pt x="26" y="53"/>
                    <a:pt x="26" y="53"/>
                  </a:cubicBezTo>
                  <a:cubicBezTo>
                    <a:pt x="28" y="53"/>
                    <a:pt x="29" y="52"/>
                    <a:pt x="31" y="5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7" name="Freeform 523"/>
            <p:cNvSpPr>
              <a:spLocks/>
            </p:cNvSpPr>
            <p:nvPr userDrawn="1"/>
          </p:nvSpPr>
          <p:spPr bwMode="auto">
            <a:xfrm>
              <a:off x="4404" y="1166"/>
              <a:ext cx="1040" cy="406"/>
            </a:xfrm>
            <a:custGeom>
              <a:avLst/>
              <a:gdLst>
                <a:gd name="T0" fmla="*/ 1 w 616"/>
                <a:gd name="T1" fmla="*/ 240 h 240"/>
                <a:gd name="T2" fmla="*/ 616 w 616"/>
                <a:gd name="T3" fmla="*/ 4 h 240"/>
                <a:gd name="T4" fmla="*/ 614 w 616"/>
                <a:gd name="T5" fmla="*/ 0 h 240"/>
                <a:gd name="T6" fmla="*/ 0 w 616"/>
                <a:gd name="T7" fmla="*/ 235 h 240"/>
                <a:gd name="T8" fmla="*/ 1 w 616"/>
                <a:gd name="T9" fmla="*/ 240 h 240"/>
              </a:gdLst>
              <a:ahLst/>
              <a:cxnLst>
                <a:cxn ang="0">
                  <a:pos x="T0" y="T1"/>
                </a:cxn>
                <a:cxn ang="0">
                  <a:pos x="T2" y="T3"/>
                </a:cxn>
                <a:cxn ang="0">
                  <a:pos x="T4" y="T5"/>
                </a:cxn>
                <a:cxn ang="0">
                  <a:pos x="T6" y="T7"/>
                </a:cxn>
                <a:cxn ang="0">
                  <a:pos x="T8" y="T9"/>
                </a:cxn>
              </a:cxnLst>
              <a:rect l="0" t="0" r="r" b="b"/>
              <a:pathLst>
                <a:path w="616" h="240">
                  <a:moveTo>
                    <a:pt x="1" y="240"/>
                  </a:moveTo>
                  <a:cubicBezTo>
                    <a:pt x="616" y="4"/>
                    <a:pt x="616" y="4"/>
                    <a:pt x="616" y="4"/>
                  </a:cubicBezTo>
                  <a:cubicBezTo>
                    <a:pt x="614" y="0"/>
                    <a:pt x="614" y="0"/>
                    <a:pt x="614" y="0"/>
                  </a:cubicBezTo>
                  <a:cubicBezTo>
                    <a:pt x="0" y="235"/>
                    <a:pt x="0" y="235"/>
                    <a:pt x="0" y="235"/>
                  </a:cubicBezTo>
                  <a:cubicBezTo>
                    <a:pt x="0" y="237"/>
                    <a:pt x="1" y="238"/>
                    <a:pt x="1" y="24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8" name="Freeform 524"/>
            <p:cNvSpPr>
              <a:spLocks/>
            </p:cNvSpPr>
            <p:nvPr userDrawn="1"/>
          </p:nvSpPr>
          <p:spPr bwMode="auto">
            <a:xfrm>
              <a:off x="4270" y="1584"/>
              <a:ext cx="83" cy="39"/>
            </a:xfrm>
            <a:custGeom>
              <a:avLst/>
              <a:gdLst>
                <a:gd name="T0" fmla="*/ 48 w 49"/>
                <a:gd name="T1" fmla="*/ 0 h 23"/>
                <a:gd name="T2" fmla="*/ 0 w 49"/>
                <a:gd name="T3" fmla="*/ 18 h 23"/>
                <a:gd name="T4" fmla="*/ 2 w 49"/>
                <a:gd name="T5" fmla="*/ 23 h 23"/>
                <a:gd name="T6" fmla="*/ 49 w 49"/>
                <a:gd name="T7" fmla="*/ 5 h 23"/>
                <a:gd name="T8" fmla="*/ 48 w 49"/>
                <a:gd name="T9" fmla="*/ 0 h 23"/>
              </a:gdLst>
              <a:ahLst/>
              <a:cxnLst>
                <a:cxn ang="0">
                  <a:pos x="T0" y="T1"/>
                </a:cxn>
                <a:cxn ang="0">
                  <a:pos x="T2" y="T3"/>
                </a:cxn>
                <a:cxn ang="0">
                  <a:pos x="T4" y="T5"/>
                </a:cxn>
                <a:cxn ang="0">
                  <a:pos x="T6" y="T7"/>
                </a:cxn>
                <a:cxn ang="0">
                  <a:pos x="T8" y="T9"/>
                </a:cxn>
              </a:cxnLst>
              <a:rect l="0" t="0" r="r" b="b"/>
              <a:pathLst>
                <a:path w="49" h="23">
                  <a:moveTo>
                    <a:pt x="48" y="0"/>
                  </a:moveTo>
                  <a:cubicBezTo>
                    <a:pt x="0" y="18"/>
                    <a:pt x="0" y="18"/>
                    <a:pt x="0" y="18"/>
                  </a:cubicBezTo>
                  <a:cubicBezTo>
                    <a:pt x="2" y="23"/>
                    <a:pt x="2" y="23"/>
                    <a:pt x="2" y="23"/>
                  </a:cubicBezTo>
                  <a:cubicBezTo>
                    <a:pt x="49" y="5"/>
                    <a:pt x="49" y="5"/>
                    <a:pt x="49" y="5"/>
                  </a:cubicBezTo>
                  <a:cubicBezTo>
                    <a:pt x="49" y="3"/>
                    <a:pt x="48" y="2"/>
                    <a:pt x="48"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9" name="Freeform 525"/>
            <p:cNvSpPr>
              <a:spLocks/>
            </p:cNvSpPr>
            <p:nvPr userDrawn="1"/>
          </p:nvSpPr>
          <p:spPr bwMode="auto">
            <a:xfrm>
              <a:off x="4160" y="918"/>
              <a:ext cx="218" cy="355"/>
            </a:xfrm>
            <a:custGeom>
              <a:avLst/>
              <a:gdLst>
                <a:gd name="T0" fmla="*/ 4 w 129"/>
                <a:gd name="T1" fmla="*/ 210 h 210"/>
                <a:gd name="T2" fmla="*/ 129 w 129"/>
                <a:gd name="T3" fmla="*/ 2 h 210"/>
                <a:gd name="T4" fmla="*/ 125 w 129"/>
                <a:gd name="T5" fmla="*/ 0 h 210"/>
                <a:gd name="T6" fmla="*/ 0 w 129"/>
                <a:gd name="T7" fmla="*/ 207 h 210"/>
                <a:gd name="T8" fmla="*/ 4 w 129"/>
                <a:gd name="T9" fmla="*/ 210 h 210"/>
              </a:gdLst>
              <a:ahLst/>
              <a:cxnLst>
                <a:cxn ang="0">
                  <a:pos x="T0" y="T1"/>
                </a:cxn>
                <a:cxn ang="0">
                  <a:pos x="T2" y="T3"/>
                </a:cxn>
                <a:cxn ang="0">
                  <a:pos x="T4" y="T5"/>
                </a:cxn>
                <a:cxn ang="0">
                  <a:pos x="T6" y="T7"/>
                </a:cxn>
                <a:cxn ang="0">
                  <a:pos x="T8" y="T9"/>
                </a:cxn>
              </a:cxnLst>
              <a:rect l="0" t="0" r="r" b="b"/>
              <a:pathLst>
                <a:path w="129" h="210">
                  <a:moveTo>
                    <a:pt x="4" y="210"/>
                  </a:moveTo>
                  <a:cubicBezTo>
                    <a:pt x="129" y="2"/>
                    <a:pt x="129" y="2"/>
                    <a:pt x="129" y="2"/>
                  </a:cubicBezTo>
                  <a:cubicBezTo>
                    <a:pt x="125" y="0"/>
                    <a:pt x="125" y="0"/>
                    <a:pt x="125" y="0"/>
                  </a:cubicBezTo>
                  <a:cubicBezTo>
                    <a:pt x="0" y="207"/>
                    <a:pt x="0" y="207"/>
                    <a:pt x="0" y="207"/>
                  </a:cubicBezTo>
                  <a:cubicBezTo>
                    <a:pt x="1" y="208"/>
                    <a:pt x="2" y="209"/>
                    <a:pt x="4" y="21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0" name="Freeform 526"/>
            <p:cNvSpPr>
              <a:spLocks/>
            </p:cNvSpPr>
            <p:nvPr userDrawn="1"/>
          </p:nvSpPr>
          <p:spPr bwMode="auto">
            <a:xfrm>
              <a:off x="4117" y="1317"/>
              <a:ext cx="20" cy="25"/>
            </a:xfrm>
            <a:custGeom>
              <a:avLst/>
              <a:gdLst>
                <a:gd name="T0" fmla="*/ 8 w 12"/>
                <a:gd name="T1" fmla="*/ 0 h 15"/>
                <a:gd name="T2" fmla="*/ 0 w 12"/>
                <a:gd name="T3" fmla="*/ 12 h 15"/>
                <a:gd name="T4" fmla="*/ 5 w 12"/>
                <a:gd name="T5" fmla="*/ 15 h 15"/>
                <a:gd name="T6" fmla="*/ 12 w 12"/>
                <a:gd name="T7" fmla="*/ 2 h 15"/>
                <a:gd name="T8" fmla="*/ 8 w 12"/>
                <a:gd name="T9" fmla="*/ 0 h 15"/>
              </a:gdLst>
              <a:ahLst/>
              <a:cxnLst>
                <a:cxn ang="0">
                  <a:pos x="T0" y="T1"/>
                </a:cxn>
                <a:cxn ang="0">
                  <a:pos x="T2" y="T3"/>
                </a:cxn>
                <a:cxn ang="0">
                  <a:pos x="T4" y="T5"/>
                </a:cxn>
                <a:cxn ang="0">
                  <a:pos x="T6" y="T7"/>
                </a:cxn>
                <a:cxn ang="0">
                  <a:pos x="T8" y="T9"/>
                </a:cxn>
              </a:cxnLst>
              <a:rect l="0" t="0" r="r" b="b"/>
              <a:pathLst>
                <a:path w="12" h="15">
                  <a:moveTo>
                    <a:pt x="8" y="0"/>
                  </a:moveTo>
                  <a:cubicBezTo>
                    <a:pt x="0" y="12"/>
                    <a:pt x="0" y="12"/>
                    <a:pt x="0" y="12"/>
                  </a:cubicBezTo>
                  <a:cubicBezTo>
                    <a:pt x="5" y="15"/>
                    <a:pt x="5" y="15"/>
                    <a:pt x="5" y="15"/>
                  </a:cubicBezTo>
                  <a:cubicBezTo>
                    <a:pt x="12" y="2"/>
                    <a:pt x="12" y="2"/>
                    <a:pt x="12" y="2"/>
                  </a:cubicBezTo>
                  <a:cubicBezTo>
                    <a:pt x="11" y="1"/>
                    <a:pt x="10" y="0"/>
                    <a:pt x="8"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1" name="Freeform 527"/>
            <p:cNvSpPr>
              <a:spLocks/>
            </p:cNvSpPr>
            <p:nvPr userDrawn="1"/>
          </p:nvSpPr>
          <p:spPr bwMode="auto">
            <a:xfrm>
              <a:off x="3348" y="1953"/>
              <a:ext cx="132" cy="37"/>
            </a:xfrm>
            <a:custGeom>
              <a:avLst/>
              <a:gdLst>
                <a:gd name="T0" fmla="*/ 1 w 78"/>
                <a:gd name="T1" fmla="*/ 22 h 22"/>
                <a:gd name="T2" fmla="*/ 78 w 78"/>
                <a:gd name="T3" fmla="*/ 4 h 22"/>
                <a:gd name="T4" fmla="*/ 77 w 78"/>
                <a:gd name="T5" fmla="*/ 0 h 22"/>
                <a:gd name="T6" fmla="*/ 0 w 78"/>
                <a:gd name="T7" fmla="*/ 17 h 22"/>
                <a:gd name="T8" fmla="*/ 1 w 78"/>
                <a:gd name="T9" fmla="*/ 22 h 22"/>
              </a:gdLst>
              <a:ahLst/>
              <a:cxnLst>
                <a:cxn ang="0">
                  <a:pos x="T0" y="T1"/>
                </a:cxn>
                <a:cxn ang="0">
                  <a:pos x="T2" y="T3"/>
                </a:cxn>
                <a:cxn ang="0">
                  <a:pos x="T4" y="T5"/>
                </a:cxn>
                <a:cxn ang="0">
                  <a:pos x="T6" y="T7"/>
                </a:cxn>
                <a:cxn ang="0">
                  <a:pos x="T8" y="T9"/>
                </a:cxn>
              </a:cxnLst>
              <a:rect l="0" t="0" r="r" b="b"/>
              <a:pathLst>
                <a:path w="78" h="22">
                  <a:moveTo>
                    <a:pt x="1" y="22"/>
                  </a:moveTo>
                  <a:cubicBezTo>
                    <a:pt x="78" y="4"/>
                    <a:pt x="78" y="4"/>
                    <a:pt x="78" y="4"/>
                  </a:cubicBezTo>
                  <a:cubicBezTo>
                    <a:pt x="77" y="0"/>
                    <a:pt x="77" y="0"/>
                    <a:pt x="77" y="0"/>
                  </a:cubicBezTo>
                  <a:cubicBezTo>
                    <a:pt x="0" y="17"/>
                    <a:pt x="0" y="17"/>
                    <a:pt x="0" y="17"/>
                  </a:cubicBezTo>
                  <a:cubicBezTo>
                    <a:pt x="0" y="19"/>
                    <a:pt x="1" y="20"/>
                    <a:pt x="1" y="2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2" name="Freeform 528"/>
            <p:cNvSpPr>
              <a:spLocks/>
            </p:cNvSpPr>
            <p:nvPr userDrawn="1"/>
          </p:nvSpPr>
          <p:spPr bwMode="auto">
            <a:xfrm>
              <a:off x="2816" y="1995"/>
              <a:ext cx="478" cy="116"/>
            </a:xfrm>
            <a:custGeom>
              <a:avLst/>
              <a:gdLst>
                <a:gd name="T0" fmla="*/ 282 w 283"/>
                <a:gd name="T1" fmla="*/ 0 h 69"/>
                <a:gd name="T2" fmla="*/ 0 w 283"/>
                <a:gd name="T3" fmla="*/ 64 h 69"/>
                <a:gd name="T4" fmla="*/ 2 w 283"/>
                <a:gd name="T5" fmla="*/ 69 h 69"/>
                <a:gd name="T6" fmla="*/ 283 w 283"/>
                <a:gd name="T7" fmla="*/ 4 h 69"/>
                <a:gd name="T8" fmla="*/ 282 w 283"/>
                <a:gd name="T9" fmla="*/ 0 h 69"/>
              </a:gdLst>
              <a:ahLst/>
              <a:cxnLst>
                <a:cxn ang="0">
                  <a:pos x="T0" y="T1"/>
                </a:cxn>
                <a:cxn ang="0">
                  <a:pos x="T2" y="T3"/>
                </a:cxn>
                <a:cxn ang="0">
                  <a:pos x="T4" y="T5"/>
                </a:cxn>
                <a:cxn ang="0">
                  <a:pos x="T6" y="T7"/>
                </a:cxn>
                <a:cxn ang="0">
                  <a:pos x="T8" y="T9"/>
                </a:cxn>
              </a:cxnLst>
              <a:rect l="0" t="0" r="r" b="b"/>
              <a:pathLst>
                <a:path w="283" h="69">
                  <a:moveTo>
                    <a:pt x="282" y="0"/>
                  </a:moveTo>
                  <a:cubicBezTo>
                    <a:pt x="0" y="64"/>
                    <a:pt x="0" y="64"/>
                    <a:pt x="0" y="64"/>
                  </a:cubicBezTo>
                  <a:cubicBezTo>
                    <a:pt x="2" y="69"/>
                    <a:pt x="2" y="69"/>
                    <a:pt x="2" y="69"/>
                  </a:cubicBezTo>
                  <a:cubicBezTo>
                    <a:pt x="283" y="4"/>
                    <a:pt x="283" y="4"/>
                    <a:pt x="283" y="4"/>
                  </a:cubicBezTo>
                  <a:cubicBezTo>
                    <a:pt x="283" y="3"/>
                    <a:pt x="282" y="1"/>
                    <a:pt x="282"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3" name="Freeform 529"/>
            <p:cNvSpPr>
              <a:spLocks/>
            </p:cNvSpPr>
            <p:nvPr userDrawn="1"/>
          </p:nvSpPr>
          <p:spPr bwMode="auto">
            <a:xfrm>
              <a:off x="5398" y="1123"/>
              <a:ext cx="92"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3"/>
                    <a:pt x="0" y="28"/>
                  </a:cubicBezTo>
                  <a:cubicBezTo>
                    <a:pt x="0" y="13"/>
                    <a:pt x="11" y="1"/>
                    <a:pt x="26" y="0"/>
                  </a:cubicBezTo>
                  <a:cubicBezTo>
                    <a:pt x="41" y="0"/>
                    <a:pt x="53" y="11"/>
                    <a:pt x="54" y="26"/>
                  </a:cubicBezTo>
                  <a:cubicBezTo>
                    <a:pt x="54" y="41"/>
                    <a:pt x="43" y="53"/>
                    <a:pt x="28" y="54"/>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3639391498"/>
      </p:ext>
    </p:extLst>
  </p:cSld>
  <p:clrMapOvr>
    <a:overrideClrMapping bg1="lt1" tx1="dk1" bg2="lt2" tx2="dk2" accent1="accent1" accent2="accent2" accent3="accent3" accent4="accent4" accent5="accent5" accent6="accent6" hlink="hlink" folHlink="folHlink"/>
  </p:clrMapOvr>
  <p:transition xmlns:p14="http://schemas.microsoft.com/office/powerpoint/2010/main">
    <p:fade/>
  </p:transition>
  <p:extLst mod="1">
    <p:ext uri="{DCECCB84-F9BA-43D5-87BE-67443E8EF086}">
      <p15:sldGuideLst xmlns=""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3498"/>
        <p:cNvGrpSpPr/>
        <p:nvPr/>
      </p:nvGrpSpPr>
      <p:grpSpPr>
        <a:xfrm>
          <a:off x="0" y="0"/>
          <a:ext cx="0" cy="0"/>
          <a:chOff x="0" y="0"/>
          <a:chExt cx="0" cy="0"/>
        </a:xfrm>
      </p:grpSpPr>
      <p:sp>
        <p:nvSpPr>
          <p:cNvPr id="3499" name="Shape 3499"/>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3500" name="Shape 3500"/>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3501" name="Shape 350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US"/>
              <a:pPr/>
              <a:t>‹#›</a:t>
            </a:fld>
            <a:endParaRPr lang="en-US"/>
          </a:p>
        </p:txBody>
      </p:sp>
    </p:spTree>
    <p:extLst>
      <p:ext uri="{BB962C8B-B14F-4D97-AF65-F5344CB8AC3E}">
        <p14:creationId xmlns:p14="http://schemas.microsoft.com/office/powerpoint/2010/main" val="6797176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502"/>
        <p:cNvGrpSpPr/>
        <p:nvPr/>
      </p:nvGrpSpPr>
      <p:grpSpPr>
        <a:xfrm>
          <a:off x="0" y="0"/>
          <a:ext cx="0" cy="0"/>
          <a:chOff x="0" y="0"/>
          <a:chExt cx="0" cy="0"/>
        </a:xfrm>
      </p:grpSpPr>
      <p:sp>
        <p:nvSpPr>
          <p:cNvPr id="3503" name="Shape 3503"/>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3504" name="Shape 350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US"/>
              <a:pPr/>
              <a:t>‹#›</a:t>
            </a:fld>
            <a:endParaRPr lang="en-US"/>
          </a:p>
        </p:txBody>
      </p:sp>
    </p:spTree>
    <p:extLst>
      <p:ext uri="{BB962C8B-B14F-4D97-AF65-F5344CB8AC3E}">
        <p14:creationId xmlns:p14="http://schemas.microsoft.com/office/powerpoint/2010/main" val="30395023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505"/>
        <p:cNvGrpSpPr/>
        <p:nvPr/>
      </p:nvGrpSpPr>
      <p:grpSpPr>
        <a:xfrm>
          <a:off x="0" y="0"/>
          <a:ext cx="0" cy="0"/>
          <a:chOff x="0" y="0"/>
          <a:chExt cx="0" cy="0"/>
        </a:xfrm>
      </p:grpSpPr>
      <p:sp>
        <p:nvSpPr>
          <p:cNvPr id="3506" name="Shape 350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507" name="Shape 3507"/>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508" name="Shape 350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US"/>
              <a:pPr/>
              <a:t>‹#›</a:t>
            </a:fld>
            <a:endParaRPr lang="en-US"/>
          </a:p>
        </p:txBody>
      </p:sp>
    </p:spTree>
    <p:extLst>
      <p:ext uri="{BB962C8B-B14F-4D97-AF65-F5344CB8AC3E}">
        <p14:creationId xmlns:p14="http://schemas.microsoft.com/office/powerpoint/2010/main" val="21528568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509"/>
        <p:cNvGrpSpPr/>
        <p:nvPr/>
      </p:nvGrpSpPr>
      <p:grpSpPr>
        <a:xfrm>
          <a:off x="0" y="0"/>
          <a:ext cx="0" cy="0"/>
          <a:chOff x="0" y="0"/>
          <a:chExt cx="0" cy="0"/>
        </a:xfrm>
      </p:grpSpPr>
      <p:sp>
        <p:nvSpPr>
          <p:cNvPr id="3510" name="Shape 351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511" name="Shape 3511"/>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3512" name="Shape 3512"/>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3513" name="Shape 35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US"/>
              <a:pPr/>
              <a:t>‹#›</a:t>
            </a:fld>
            <a:endParaRPr lang="en-US"/>
          </a:p>
        </p:txBody>
      </p:sp>
    </p:spTree>
    <p:extLst>
      <p:ext uri="{BB962C8B-B14F-4D97-AF65-F5344CB8AC3E}">
        <p14:creationId xmlns:p14="http://schemas.microsoft.com/office/powerpoint/2010/main" val="37803561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517"/>
        <p:cNvGrpSpPr/>
        <p:nvPr/>
      </p:nvGrpSpPr>
      <p:grpSpPr>
        <a:xfrm>
          <a:off x="0" y="0"/>
          <a:ext cx="0" cy="0"/>
          <a:chOff x="0" y="0"/>
          <a:chExt cx="0" cy="0"/>
        </a:xfrm>
      </p:grpSpPr>
      <p:sp>
        <p:nvSpPr>
          <p:cNvPr id="3518" name="Shape 3518"/>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3519" name="Shape 3519"/>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3520" name="Shape 35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US"/>
              <a:pPr/>
              <a:t>‹#›</a:t>
            </a:fld>
            <a:endParaRPr lang="en-US"/>
          </a:p>
        </p:txBody>
      </p:sp>
    </p:spTree>
    <p:extLst>
      <p:ext uri="{BB962C8B-B14F-4D97-AF65-F5344CB8AC3E}">
        <p14:creationId xmlns:p14="http://schemas.microsoft.com/office/powerpoint/2010/main" val="1746494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Main point">
    <p:spTree>
      <p:nvGrpSpPr>
        <p:cNvPr id="1" name="Shape 3521"/>
        <p:cNvGrpSpPr/>
        <p:nvPr/>
      </p:nvGrpSpPr>
      <p:grpSpPr>
        <a:xfrm>
          <a:off x="0" y="0"/>
          <a:ext cx="0" cy="0"/>
          <a:chOff x="0" y="0"/>
          <a:chExt cx="0" cy="0"/>
        </a:xfrm>
      </p:grpSpPr>
      <p:sp>
        <p:nvSpPr>
          <p:cNvPr id="3522" name="Shape 3522"/>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3523" name="Shape 352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US"/>
              <a:pPr/>
              <a:t>‹#›</a:t>
            </a:fld>
            <a:endParaRPr lang="en-US"/>
          </a:p>
        </p:txBody>
      </p:sp>
    </p:spTree>
    <p:extLst>
      <p:ext uri="{BB962C8B-B14F-4D97-AF65-F5344CB8AC3E}">
        <p14:creationId xmlns:p14="http://schemas.microsoft.com/office/powerpoint/2010/main" val="40148892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24"/>
        <p:cNvGrpSpPr/>
        <p:nvPr/>
      </p:nvGrpSpPr>
      <p:grpSpPr>
        <a:xfrm>
          <a:off x="0" y="0"/>
          <a:ext cx="0" cy="0"/>
          <a:chOff x="0" y="0"/>
          <a:chExt cx="0" cy="0"/>
        </a:xfrm>
      </p:grpSpPr>
      <p:sp>
        <p:nvSpPr>
          <p:cNvPr id="3525" name="Shape 3525"/>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endParaRPr/>
          </a:p>
        </p:txBody>
      </p:sp>
      <p:sp>
        <p:nvSpPr>
          <p:cNvPr id="3526" name="Shape 3526"/>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3527" name="Shape 3527"/>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3528" name="Shape 3528"/>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529" name="Shape 352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US"/>
              <a:pPr/>
              <a:t>‹#›</a:t>
            </a:fld>
            <a:endParaRPr lang="en-US"/>
          </a:p>
        </p:txBody>
      </p:sp>
    </p:spTree>
    <p:extLst>
      <p:ext uri="{BB962C8B-B14F-4D97-AF65-F5344CB8AC3E}">
        <p14:creationId xmlns:p14="http://schemas.microsoft.com/office/powerpoint/2010/main" val="16539714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Caption">
    <p:spTree>
      <p:nvGrpSpPr>
        <p:cNvPr id="1" name="Shape 3530"/>
        <p:cNvGrpSpPr/>
        <p:nvPr/>
      </p:nvGrpSpPr>
      <p:grpSpPr>
        <a:xfrm>
          <a:off x="0" y="0"/>
          <a:ext cx="0" cy="0"/>
          <a:chOff x="0" y="0"/>
          <a:chExt cx="0" cy="0"/>
        </a:xfrm>
      </p:grpSpPr>
      <p:sp>
        <p:nvSpPr>
          <p:cNvPr id="3531" name="Shape 3531"/>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rtl="0">
              <a:lnSpc>
                <a:spcPct val="100000"/>
              </a:lnSpc>
              <a:spcBef>
                <a:spcPts val="0"/>
              </a:spcBef>
              <a:spcAft>
                <a:spcPts val="0"/>
              </a:spcAft>
              <a:buNone/>
              <a:defRPr/>
            </a:lvl1pPr>
          </a:lstStyle>
          <a:p>
            <a:endParaRPr/>
          </a:p>
        </p:txBody>
      </p:sp>
      <p:sp>
        <p:nvSpPr>
          <p:cNvPr id="3532" name="Shape 353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US"/>
              <a:pPr/>
              <a:t>‹#›</a:t>
            </a:fld>
            <a:endParaRPr lang="en-US"/>
          </a:p>
        </p:txBody>
      </p:sp>
    </p:spTree>
    <p:extLst>
      <p:ext uri="{BB962C8B-B14F-4D97-AF65-F5344CB8AC3E}">
        <p14:creationId xmlns:p14="http://schemas.microsoft.com/office/powerpoint/2010/main" val="11439260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Big number">
    <p:spTree>
      <p:nvGrpSpPr>
        <p:cNvPr id="1" name="Shape 3533"/>
        <p:cNvGrpSpPr/>
        <p:nvPr/>
      </p:nvGrpSpPr>
      <p:grpSpPr>
        <a:xfrm>
          <a:off x="0" y="0"/>
          <a:ext cx="0" cy="0"/>
          <a:chOff x="0" y="0"/>
          <a:chExt cx="0" cy="0"/>
        </a:xfrm>
      </p:grpSpPr>
      <p:sp>
        <p:nvSpPr>
          <p:cNvPr id="3534" name="Shape 3534"/>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rtl="0">
              <a:spcBef>
                <a:spcPts val="0"/>
              </a:spcBef>
              <a:buSzPct val="100000"/>
              <a:defRPr sz="12000"/>
            </a:lvl1pPr>
            <a:lvl2pPr lvl="1" algn="ctr" rtl="0">
              <a:spcBef>
                <a:spcPts val="0"/>
              </a:spcBef>
              <a:buSzPct val="100000"/>
              <a:defRPr sz="12000"/>
            </a:lvl2pPr>
            <a:lvl3pPr lvl="2" algn="ctr" rtl="0">
              <a:spcBef>
                <a:spcPts val="0"/>
              </a:spcBef>
              <a:buSzPct val="100000"/>
              <a:defRPr sz="12000"/>
            </a:lvl3pPr>
            <a:lvl4pPr lvl="3" algn="ctr" rtl="0">
              <a:spcBef>
                <a:spcPts val="0"/>
              </a:spcBef>
              <a:buSzPct val="100000"/>
              <a:defRPr sz="12000"/>
            </a:lvl4pPr>
            <a:lvl5pPr lvl="4" algn="ctr" rtl="0">
              <a:spcBef>
                <a:spcPts val="0"/>
              </a:spcBef>
              <a:buSzPct val="100000"/>
              <a:defRPr sz="12000"/>
            </a:lvl5pPr>
            <a:lvl6pPr lvl="5" algn="ctr" rtl="0">
              <a:spcBef>
                <a:spcPts val="0"/>
              </a:spcBef>
              <a:buSzPct val="100000"/>
              <a:defRPr sz="12000"/>
            </a:lvl6pPr>
            <a:lvl7pPr lvl="6" algn="ctr" rtl="0">
              <a:spcBef>
                <a:spcPts val="0"/>
              </a:spcBef>
              <a:buSzPct val="100000"/>
              <a:defRPr sz="12000"/>
            </a:lvl7pPr>
            <a:lvl8pPr lvl="7" algn="ctr" rtl="0">
              <a:spcBef>
                <a:spcPts val="0"/>
              </a:spcBef>
              <a:buSzPct val="100000"/>
              <a:defRPr sz="12000"/>
            </a:lvl8pPr>
            <a:lvl9pPr lvl="8" algn="ctr" rtl="0">
              <a:spcBef>
                <a:spcPts val="0"/>
              </a:spcBef>
              <a:buSzPct val="100000"/>
              <a:defRPr sz="12000"/>
            </a:lvl9pPr>
          </a:lstStyle>
          <a:p>
            <a:endParaRPr/>
          </a:p>
        </p:txBody>
      </p:sp>
      <p:sp>
        <p:nvSpPr>
          <p:cNvPr id="3535" name="Shape 3535"/>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3536" name="Shape 353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US"/>
              <a:pPr/>
              <a:t>‹#›</a:t>
            </a:fld>
            <a:endParaRPr lang="en-US"/>
          </a:p>
        </p:txBody>
      </p:sp>
    </p:spTree>
    <p:extLst>
      <p:ext uri="{BB962C8B-B14F-4D97-AF65-F5344CB8AC3E}">
        <p14:creationId xmlns:p14="http://schemas.microsoft.com/office/powerpoint/2010/main" val="634278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omparis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457200" y="882925"/>
            <a:ext cx="3693622" cy="350258"/>
          </a:xfrm>
          <a:prstGeom prst="rect">
            <a:avLst/>
          </a:prstGeom>
          <a:noFill/>
          <a:ln>
            <a:noFill/>
          </a:ln>
        </p:spPr>
        <p:txBody>
          <a:bodyPr lIns="68436" tIns="68436" rIns="68436" bIns="68436" anchor="b" anchorCtr="0"/>
          <a:lstStyle>
            <a:lvl1pPr marL="0" indent="0" rtl="0">
              <a:spcBef>
                <a:spcPts val="0"/>
              </a:spcBef>
              <a:buClr>
                <a:schemeClr val="lt2"/>
              </a:buClr>
              <a:buFont typeface="Verdana"/>
              <a:buNone/>
              <a:defRPr/>
            </a:lvl1pPr>
            <a:lvl2pPr marL="456268" indent="-12680" rtl="0">
              <a:spcBef>
                <a:spcPts val="0"/>
              </a:spcBef>
              <a:buFont typeface="Verdana"/>
              <a:buNone/>
              <a:defRPr/>
            </a:lvl2pPr>
            <a:lvl3pPr marL="912537" indent="-12680" rtl="0">
              <a:spcBef>
                <a:spcPts val="0"/>
              </a:spcBef>
              <a:buFont typeface="Verdana"/>
              <a:buNone/>
              <a:defRPr/>
            </a:lvl3pPr>
            <a:lvl4pPr marL="1368806" indent="-12680" rtl="0">
              <a:spcBef>
                <a:spcPts val="0"/>
              </a:spcBef>
              <a:buFont typeface="Verdana"/>
              <a:buNone/>
              <a:defRPr/>
            </a:lvl4pPr>
            <a:lvl5pPr marL="1825075" indent="-12680" rtl="0">
              <a:spcBef>
                <a:spcPts val="0"/>
              </a:spcBef>
              <a:buFont typeface="Verdana"/>
              <a:buNone/>
              <a:defRPr/>
            </a:lvl5pPr>
            <a:lvl6pPr marL="2281341" indent="-12680" rtl="0">
              <a:spcBef>
                <a:spcPts val="0"/>
              </a:spcBef>
              <a:buFont typeface="Verdana"/>
              <a:buNone/>
              <a:defRPr/>
            </a:lvl6pPr>
            <a:lvl7pPr marL="2737610" indent="-12680" rtl="0">
              <a:spcBef>
                <a:spcPts val="0"/>
              </a:spcBef>
              <a:buFont typeface="Verdana"/>
              <a:buNone/>
              <a:defRPr/>
            </a:lvl7pPr>
            <a:lvl8pPr marL="3193877" indent="-12680" rtl="0">
              <a:spcBef>
                <a:spcPts val="0"/>
              </a:spcBef>
              <a:buFont typeface="Verdana"/>
              <a:buNone/>
              <a:defRPr/>
            </a:lvl8pPr>
            <a:lvl9pPr marL="3650146" indent="-12680" rtl="0">
              <a:spcBef>
                <a:spcPts val="0"/>
              </a:spcBef>
              <a:buFont typeface="Verdana"/>
              <a:buNone/>
              <a:defRPr/>
            </a:lvl9pPr>
          </a:lstStyle>
          <a:p>
            <a:endParaRPr/>
          </a:p>
        </p:txBody>
      </p:sp>
      <p:sp>
        <p:nvSpPr>
          <p:cNvPr id="47" name="Shape 47"/>
          <p:cNvSpPr txBox="1">
            <a:spLocks noGrp="1"/>
          </p:cNvSpPr>
          <p:nvPr>
            <p:ph type="body" idx="2"/>
          </p:nvPr>
        </p:nvSpPr>
        <p:spPr>
          <a:xfrm>
            <a:off x="4984722" y="882925"/>
            <a:ext cx="3693622" cy="350258"/>
          </a:xfrm>
          <a:prstGeom prst="rect">
            <a:avLst/>
          </a:prstGeom>
          <a:noFill/>
          <a:ln>
            <a:noFill/>
          </a:ln>
        </p:spPr>
        <p:txBody>
          <a:bodyPr lIns="68436" tIns="68436" rIns="68436" bIns="68436" anchor="b" anchorCtr="0"/>
          <a:lstStyle>
            <a:lvl1pPr marL="0" indent="0" rtl="0">
              <a:spcBef>
                <a:spcPts val="0"/>
              </a:spcBef>
              <a:buClr>
                <a:schemeClr val="lt2"/>
              </a:buClr>
              <a:buFont typeface="Verdana"/>
              <a:buNone/>
              <a:defRPr/>
            </a:lvl1pPr>
            <a:lvl2pPr marL="456268" indent="-12680" rtl="0">
              <a:spcBef>
                <a:spcPts val="0"/>
              </a:spcBef>
              <a:buFont typeface="Verdana"/>
              <a:buNone/>
              <a:defRPr/>
            </a:lvl2pPr>
            <a:lvl3pPr marL="912537" indent="-12680" rtl="0">
              <a:spcBef>
                <a:spcPts val="0"/>
              </a:spcBef>
              <a:buFont typeface="Verdana"/>
              <a:buNone/>
              <a:defRPr/>
            </a:lvl3pPr>
            <a:lvl4pPr marL="1368806" indent="-12680" rtl="0">
              <a:spcBef>
                <a:spcPts val="0"/>
              </a:spcBef>
              <a:buFont typeface="Verdana"/>
              <a:buNone/>
              <a:defRPr/>
            </a:lvl4pPr>
            <a:lvl5pPr marL="1825075" indent="-12680" rtl="0">
              <a:spcBef>
                <a:spcPts val="0"/>
              </a:spcBef>
              <a:buFont typeface="Verdana"/>
              <a:buNone/>
              <a:defRPr/>
            </a:lvl5pPr>
            <a:lvl6pPr marL="2281341" indent="-12680" rtl="0">
              <a:spcBef>
                <a:spcPts val="0"/>
              </a:spcBef>
              <a:buFont typeface="Verdana"/>
              <a:buNone/>
              <a:defRPr/>
            </a:lvl6pPr>
            <a:lvl7pPr marL="2737610" indent="-12680" rtl="0">
              <a:spcBef>
                <a:spcPts val="0"/>
              </a:spcBef>
              <a:buFont typeface="Verdana"/>
              <a:buNone/>
              <a:defRPr/>
            </a:lvl7pPr>
            <a:lvl8pPr marL="3193877" indent="-12680" rtl="0">
              <a:spcBef>
                <a:spcPts val="0"/>
              </a:spcBef>
              <a:buFont typeface="Verdana"/>
              <a:buNone/>
              <a:defRPr/>
            </a:lvl8pPr>
            <a:lvl9pPr marL="3650146" indent="-12680" rtl="0">
              <a:spcBef>
                <a:spcPts val="0"/>
              </a:spcBef>
              <a:buFont typeface="Verdana"/>
              <a:buNone/>
              <a:defRPr/>
            </a:lvl9pPr>
          </a:lstStyle>
          <a:p>
            <a:endParaRPr/>
          </a:p>
        </p:txBody>
      </p:sp>
      <p:sp>
        <p:nvSpPr>
          <p:cNvPr id="48" name="Shape 48"/>
          <p:cNvSpPr txBox="1">
            <a:spLocks noGrp="1"/>
          </p:cNvSpPr>
          <p:nvPr>
            <p:ph type="title"/>
          </p:nvPr>
        </p:nvSpPr>
        <p:spPr>
          <a:xfrm>
            <a:off x="457201" y="9"/>
            <a:ext cx="7115642" cy="676775"/>
          </a:xfrm>
          <a:prstGeom prst="rect">
            <a:avLst/>
          </a:prstGeom>
          <a:noFill/>
          <a:ln>
            <a:noFill/>
          </a:ln>
        </p:spPr>
        <p:txBody>
          <a:bodyPr lIns="68436" tIns="68436" rIns="68436" bIns="68436"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9" name="Shape 49"/>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rgbClr val="BFBFBF"/>
                </a:solidFill>
                <a:latin typeface="Verdana"/>
                <a:ea typeface="Verdana"/>
                <a:cs typeface="Verdana"/>
                <a:sym typeface="Verdana"/>
              </a:rPr>
              <a:pPr algn="r">
                <a:buSzPct val="25000"/>
              </a:pPr>
              <a:t>‹#›</a:t>
            </a:fld>
            <a:endParaRPr lang="en" sz="1000">
              <a:solidFill>
                <a:srgbClr val="BFBFBF"/>
              </a:solidFill>
              <a:latin typeface="Verdana"/>
              <a:ea typeface="Verdana"/>
              <a:cs typeface="Verdana"/>
              <a:sym typeface="Verdana"/>
            </a:endParaRPr>
          </a:p>
        </p:txBody>
      </p:sp>
      <p:sp>
        <p:nvSpPr>
          <p:cNvPr id="50" name="Shape 50"/>
          <p:cNvSpPr txBox="1">
            <a:spLocks noGrp="1"/>
          </p:cNvSpPr>
          <p:nvPr>
            <p:ph type="body" idx="3"/>
          </p:nvPr>
        </p:nvSpPr>
        <p:spPr>
          <a:xfrm>
            <a:off x="457200" y="1325166"/>
            <a:ext cx="3693622" cy="3333750"/>
          </a:xfrm>
          <a:prstGeom prst="rect">
            <a:avLst/>
          </a:prstGeom>
          <a:noFill/>
          <a:ln>
            <a:noFill/>
          </a:ln>
        </p:spPr>
        <p:txBody>
          <a:bodyPr lIns="68436" tIns="68436" rIns="68436" bIns="68436"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1" name="Shape 51"/>
          <p:cNvSpPr txBox="1">
            <a:spLocks noGrp="1"/>
          </p:cNvSpPr>
          <p:nvPr>
            <p:ph type="body" idx="4"/>
          </p:nvPr>
        </p:nvSpPr>
        <p:spPr>
          <a:xfrm>
            <a:off x="4984722" y="1325166"/>
            <a:ext cx="3693622" cy="3333750"/>
          </a:xfrm>
          <a:prstGeom prst="rect">
            <a:avLst/>
          </a:prstGeom>
          <a:noFill/>
          <a:ln>
            <a:noFill/>
          </a:ln>
        </p:spPr>
        <p:txBody>
          <a:bodyPr lIns="68436" tIns="68436" rIns="68436" bIns="68436"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537"/>
        <p:cNvGrpSpPr/>
        <p:nvPr/>
      </p:nvGrpSpPr>
      <p:grpSpPr>
        <a:xfrm>
          <a:off x="0" y="0"/>
          <a:ext cx="0" cy="0"/>
          <a:chOff x="0" y="0"/>
          <a:chExt cx="0" cy="0"/>
        </a:xfrm>
      </p:grpSpPr>
      <p:sp>
        <p:nvSpPr>
          <p:cNvPr id="3538" name="Shape 353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US"/>
              <a:pPr/>
              <a:t>‹#›</a:t>
            </a:fld>
            <a:endParaRPr lang="en-US"/>
          </a:p>
        </p:txBody>
      </p:sp>
    </p:spTree>
    <p:extLst>
      <p:ext uri="{BB962C8B-B14F-4D97-AF65-F5344CB8AC3E}">
        <p14:creationId xmlns:p14="http://schemas.microsoft.com/office/powerpoint/2010/main" val="1262547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 Column">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457201" y="9"/>
            <a:ext cx="7115642" cy="676775"/>
          </a:xfrm>
          <a:prstGeom prst="rect">
            <a:avLst/>
          </a:prstGeom>
          <a:noFill/>
          <a:ln>
            <a:noFill/>
          </a:ln>
        </p:spPr>
        <p:txBody>
          <a:bodyPr lIns="68436" tIns="68436" rIns="68436" bIns="68436"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4" name="Shape 54"/>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rgbClr val="BFBFBF"/>
                </a:solidFill>
                <a:latin typeface="Verdana"/>
                <a:ea typeface="Verdana"/>
                <a:cs typeface="Verdana"/>
                <a:sym typeface="Verdana"/>
              </a:rPr>
              <a:pPr algn="r">
                <a:buSzPct val="25000"/>
              </a:pPr>
              <a:t>‹#›</a:t>
            </a:fld>
            <a:endParaRPr lang="en" sz="1000">
              <a:solidFill>
                <a:srgbClr val="BFBFBF"/>
              </a:solidFill>
              <a:latin typeface="Verdana"/>
              <a:ea typeface="Verdana"/>
              <a:cs typeface="Verdana"/>
              <a:sym typeface="Verdana"/>
            </a:endParaRPr>
          </a:p>
        </p:txBody>
      </p:sp>
      <p:sp>
        <p:nvSpPr>
          <p:cNvPr id="55" name="Shape 55"/>
          <p:cNvSpPr txBox="1">
            <a:spLocks noGrp="1"/>
          </p:cNvSpPr>
          <p:nvPr>
            <p:ph type="body" idx="1"/>
          </p:nvPr>
        </p:nvSpPr>
        <p:spPr>
          <a:xfrm>
            <a:off x="457327" y="891790"/>
            <a:ext cx="2400925" cy="3767137"/>
          </a:xfrm>
          <a:prstGeom prst="rect">
            <a:avLst/>
          </a:prstGeom>
          <a:noFill/>
          <a:ln>
            <a:noFill/>
          </a:ln>
        </p:spPr>
        <p:txBody>
          <a:bodyPr lIns="68436" tIns="68436" rIns="68436" bIns="68436" anchor="t" anchorCtr="0"/>
          <a:lstStyle>
            <a:lvl1pPr marL="0" indent="0"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367377" y="891790"/>
            <a:ext cx="2400925" cy="3767137"/>
          </a:xfrm>
          <a:prstGeom prst="rect">
            <a:avLst/>
          </a:prstGeom>
          <a:noFill/>
          <a:ln>
            <a:noFill/>
          </a:ln>
        </p:spPr>
        <p:txBody>
          <a:bodyPr lIns="68436" tIns="68436" rIns="68436" bIns="68436" anchor="t" anchorCtr="0"/>
          <a:lstStyle>
            <a:lvl1pPr marL="0" indent="0"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7" name="Shape 57"/>
          <p:cNvSpPr txBox="1">
            <a:spLocks noGrp="1"/>
          </p:cNvSpPr>
          <p:nvPr>
            <p:ph type="body" idx="3"/>
          </p:nvPr>
        </p:nvSpPr>
        <p:spPr>
          <a:xfrm>
            <a:off x="6277429" y="891790"/>
            <a:ext cx="2400925" cy="3767137"/>
          </a:xfrm>
          <a:prstGeom prst="rect">
            <a:avLst/>
          </a:prstGeom>
          <a:noFill/>
          <a:ln>
            <a:noFill/>
          </a:ln>
        </p:spPr>
        <p:txBody>
          <a:bodyPr lIns="68436" tIns="68436" rIns="68436" bIns="68436" anchor="t" anchorCtr="0"/>
          <a:lstStyle>
            <a:lvl1pPr marL="0" indent="0"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3 Column photo">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1" y="9"/>
            <a:ext cx="7115642" cy="676775"/>
          </a:xfrm>
          <a:prstGeom prst="rect">
            <a:avLst/>
          </a:prstGeom>
          <a:noFill/>
          <a:ln>
            <a:noFill/>
          </a:ln>
        </p:spPr>
        <p:txBody>
          <a:bodyPr lIns="68436" tIns="68436" rIns="68436" bIns="68436"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 name="Shape 60"/>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rgbClr val="BFBFBF"/>
                </a:solidFill>
                <a:latin typeface="Verdana"/>
                <a:ea typeface="Verdana"/>
                <a:cs typeface="Verdana"/>
                <a:sym typeface="Verdana"/>
              </a:rPr>
              <a:pPr algn="r">
                <a:buSzPct val="25000"/>
              </a:pPr>
              <a:t>‹#›</a:t>
            </a:fld>
            <a:endParaRPr lang="en" sz="1000">
              <a:solidFill>
                <a:srgbClr val="BFBFBF"/>
              </a:solidFill>
              <a:latin typeface="Verdana"/>
              <a:ea typeface="Verdana"/>
              <a:cs typeface="Verdana"/>
              <a:sym typeface="Verdana"/>
            </a:endParaRPr>
          </a:p>
        </p:txBody>
      </p:sp>
      <p:sp>
        <p:nvSpPr>
          <p:cNvPr id="61" name="Shape 61"/>
          <p:cNvSpPr>
            <a:spLocks noGrp="1"/>
          </p:cNvSpPr>
          <p:nvPr>
            <p:ph type="pic" idx="2"/>
          </p:nvPr>
        </p:nvSpPr>
        <p:spPr>
          <a:xfrm>
            <a:off x="457318" y="891806"/>
            <a:ext cx="2606718" cy="3123761"/>
          </a:xfrm>
          <a:prstGeom prst="rect">
            <a:avLst/>
          </a:prstGeom>
          <a:noFill/>
          <a:ln>
            <a:noFill/>
          </a:ln>
        </p:spPr>
      </p:sp>
      <p:sp>
        <p:nvSpPr>
          <p:cNvPr id="62" name="Shape 62"/>
          <p:cNvSpPr>
            <a:spLocks noGrp="1"/>
          </p:cNvSpPr>
          <p:nvPr>
            <p:ph type="pic" idx="3"/>
          </p:nvPr>
        </p:nvSpPr>
        <p:spPr>
          <a:xfrm>
            <a:off x="3264473" y="891806"/>
            <a:ext cx="2606718" cy="3123761"/>
          </a:xfrm>
          <a:prstGeom prst="rect">
            <a:avLst/>
          </a:prstGeom>
          <a:noFill/>
          <a:ln>
            <a:noFill/>
          </a:ln>
        </p:spPr>
      </p:sp>
      <p:sp>
        <p:nvSpPr>
          <p:cNvPr id="63" name="Shape 63"/>
          <p:cNvSpPr>
            <a:spLocks noGrp="1"/>
          </p:cNvSpPr>
          <p:nvPr>
            <p:ph type="pic" idx="4"/>
          </p:nvPr>
        </p:nvSpPr>
        <p:spPr>
          <a:xfrm>
            <a:off x="6071626" y="891806"/>
            <a:ext cx="2606718" cy="3123761"/>
          </a:xfrm>
          <a:prstGeom prst="rect">
            <a:avLst/>
          </a:prstGeom>
          <a:noFill/>
          <a:ln>
            <a:noFill/>
          </a:ln>
        </p:spPr>
      </p:sp>
      <p:sp>
        <p:nvSpPr>
          <p:cNvPr id="64" name="Shape 64"/>
          <p:cNvSpPr txBox="1">
            <a:spLocks noGrp="1"/>
          </p:cNvSpPr>
          <p:nvPr>
            <p:ph type="body" idx="1"/>
          </p:nvPr>
        </p:nvSpPr>
        <p:spPr>
          <a:xfrm>
            <a:off x="457349" y="4241009"/>
            <a:ext cx="2606957" cy="417909"/>
          </a:xfrm>
          <a:prstGeom prst="rect">
            <a:avLst/>
          </a:prstGeom>
          <a:noFill/>
          <a:ln>
            <a:noFill/>
          </a:ln>
        </p:spPr>
        <p:txBody>
          <a:bodyPr lIns="68436" tIns="68436" rIns="68436" bIns="68436" anchor="t" anchorCtr="0"/>
          <a:lstStyle>
            <a:lvl1pPr marL="0" indent="0"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cxnSp>
        <p:nvCxnSpPr>
          <p:cNvPr id="65" name="Shape 65"/>
          <p:cNvCxnSpPr/>
          <p:nvPr/>
        </p:nvCxnSpPr>
        <p:spPr>
          <a:xfrm>
            <a:off x="451959" y="4141369"/>
            <a:ext cx="2606718" cy="0"/>
          </a:xfrm>
          <a:prstGeom prst="straightConnector1">
            <a:avLst/>
          </a:prstGeom>
          <a:noFill/>
          <a:ln w="12700" cap="flat" cmpd="sng">
            <a:solidFill>
              <a:schemeClr val="dk2"/>
            </a:solidFill>
            <a:prstDash val="solid"/>
            <a:round/>
            <a:headEnd type="none" w="med" len="med"/>
            <a:tailEnd type="none" w="med" len="med"/>
          </a:ln>
        </p:spPr>
      </p:cxnSp>
      <p:cxnSp>
        <p:nvCxnSpPr>
          <p:cNvPr id="66" name="Shape 66"/>
          <p:cNvCxnSpPr/>
          <p:nvPr/>
        </p:nvCxnSpPr>
        <p:spPr>
          <a:xfrm>
            <a:off x="3261792" y="4141369"/>
            <a:ext cx="2606718" cy="0"/>
          </a:xfrm>
          <a:prstGeom prst="straightConnector1">
            <a:avLst/>
          </a:prstGeom>
          <a:noFill/>
          <a:ln w="12700" cap="flat" cmpd="sng">
            <a:solidFill>
              <a:schemeClr val="dk2"/>
            </a:solidFill>
            <a:prstDash val="solid"/>
            <a:round/>
            <a:headEnd type="none" w="med" len="med"/>
            <a:tailEnd type="none" w="med" len="med"/>
          </a:ln>
        </p:spPr>
      </p:cxnSp>
      <p:cxnSp>
        <p:nvCxnSpPr>
          <p:cNvPr id="67" name="Shape 67"/>
          <p:cNvCxnSpPr/>
          <p:nvPr/>
        </p:nvCxnSpPr>
        <p:spPr>
          <a:xfrm>
            <a:off x="6071626" y="4141369"/>
            <a:ext cx="2606718" cy="0"/>
          </a:xfrm>
          <a:prstGeom prst="straightConnector1">
            <a:avLst/>
          </a:prstGeom>
          <a:noFill/>
          <a:ln w="12700" cap="flat" cmpd="sng">
            <a:solidFill>
              <a:schemeClr val="dk2"/>
            </a:solidFill>
            <a:prstDash val="solid"/>
            <a:round/>
            <a:headEnd type="none" w="med" len="med"/>
            <a:tailEnd type="none" w="med" len="med"/>
          </a:ln>
        </p:spPr>
      </p:cxnSp>
      <p:sp>
        <p:nvSpPr>
          <p:cNvPr id="68" name="Shape 68"/>
          <p:cNvSpPr txBox="1">
            <a:spLocks noGrp="1"/>
          </p:cNvSpPr>
          <p:nvPr>
            <p:ph type="body" idx="5"/>
          </p:nvPr>
        </p:nvSpPr>
        <p:spPr>
          <a:xfrm>
            <a:off x="3264473" y="4241009"/>
            <a:ext cx="2606718" cy="417909"/>
          </a:xfrm>
          <a:prstGeom prst="rect">
            <a:avLst/>
          </a:prstGeom>
          <a:noFill/>
          <a:ln>
            <a:noFill/>
          </a:ln>
        </p:spPr>
        <p:txBody>
          <a:bodyPr lIns="68436" tIns="68436" rIns="68436" bIns="68436" anchor="t" anchorCtr="0"/>
          <a:lstStyle>
            <a:lvl1pPr marL="0" indent="0"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 name="Shape 69"/>
          <p:cNvSpPr txBox="1">
            <a:spLocks noGrp="1"/>
          </p:cNvSpPr>
          <p:nvPr>
            <p:ph type="body" idx="6"/>
          </p:nvPr>
        </p:nvSpPr>
        <p:spPr>
          <a:xfrm>
            <a:off x="6071387" y="4241009"/>
            <a:ext cx="2606718" cy="417909"/>
          </a:xfrm>
          <a:prstGeom prst="rect">
            <a:avLst/>
          </a:prstGeom>
          <a:noFill/>
          <a:ln>
            <a:noFill/>
          </a:ln>
        </p:spPr>
        <p:txBody>
          <a:bodyPr lIns="68436" tIns="68436" rIns="68436" bIns="68436" anchor="t" anchorCtr="0"/>
          <a:lstStyle>
            <a:lvl1pPr marL="0" indent="0"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Vertical split">
    <p:spTree>
      <p:nvGrpSpPr>
        <p:cNvPr id="1" name="Shape 70"/>
        <p:cNvGrpSpPr/>
        <p:nvPr/>
      </p:nvGrpSpPr>
      <p:grpSpPr>
        <a:xfrm>
          <a:off x="0" y="0"/>
          <a:ext cx="0" cy="0"/>
          <a:chOff x="0" y="0"/>
          <a:chExt cx="0" cy="0"/>
        </a:xfrm>
      </p:grpSpPr>
      <p:sp>
        <p:nvSpPr>
          <p:cNvPr id="71" name="Shape 71"/>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rgbClr val="BFBFBF"/>
                </a:solidFill>
                <a:latin typeface="Verdana"/>
                <a:ea typeface="Verdana"/>
                <a:cs typeface="Verdana"/>
                <a:sym typeface="Verdana"/>
              </a:rPr>
              <a:pPr algn="r">
                <a:buSzPct val="25000"/>
              </a:pPr>
              <a:t>‹#›</a:t>
            </a:fld>
            <a:endParaRPr lang="en" sz="1000">
              <a:solidFill>
                <a:srgbClr val="BFBFBF"/>
              </a:solidFill>
              <a:latin typeface="Verdana"/>
              <a:ea typeface="Verdana"/>
              <a:cs typeface="Verdana"/>
              <a:sym typeface="Verdana"/>
            </a:endParaRPr>
          </a:p>
        </p:txBody>
      </p:sp>
      <p:sp>
        <p:nvSpPr>
          <p:cNvPr id="72" name="Shape 72"/>
          <p:cNvSpPr/>
          <p:nvPr/>
        </p:nvSpPr>
        <p:spPr>
          <a:xfrm>
            <a:off x="6135688" y="0"/>
            <a:ext cx="3008312" cy="5143500"/>
          </a:xfrm>
          <a:prstGeom prst="rect">
            <a:avLst/>
          </a:prstGeom>
          <a:solidFill>
            <a:schemeClr val="dk2"/>
          </a:solidFill>
          <a:ln>
            <a:noFill/>
          </a:ln>
        </p:spPr>
        <p:txBody>
          <a:bodyPr lIns="68436" tIns="34210" rIns="68436" bIns="34210" anchor="ctr" anchorCtr="0">
            <a:noAutofit/>
          </a:bodyPr>
          <a:lstStyle/>
          <a:p>
            <a:pPr marL="0" marR="0" lvl="0" indent="0" algn="ctr" rtl="0">
              <a:spcBef>
                <a:spcPts val="0"/>
              </a:spcBef>
              <a:spcAft>
                <a:spcPts val="0"/>
              </a:spcAft>
              <a:buNone/>
            </a:pPr>
            <a:endParaRPr sz="1400" b="0" i="0" u="none" strike="noStrike" cap="none" baseline="0">
              <a:solidFill>
                <a:schemeClr val="lt1"/>
              </a:solidFill>
              <a:latin typeface="Arial"/>
              <a:ea typeface="Arial"/>
              <a:cs typeface="Arial"/>
              <a:sym typeface="Arial"/>
            </a:endParaRPr>
          </a:p>
        </p:txBody>
      </p:sp>
      <p:sp>
        <p:nvSpPr>
          <p:cNvPr id="73" name="Shape 73"/>
          <p:cNvSpPr txBox="1">
            <a:spLocks noGrp="1"/>
          </p:cNvSpPr>
          <p:nvPr>
            <p:ph type="body" idx="1"/>
          </p:nvPr>
        </p:nvSpPr>
        <p:spPr>
          <a:xfrm>
            <a:off x="6135688" y="29"/>
            <a:ext cx="3008312" cy="5143499"/>
          </a:xfrm>
          <a:prstGeom prst="rect">
            <a:avLst/>
          </a:prstGeom>
          <a:noFill/>
          <a:ln>
            <a:noFill/>
          </a:ln>
        </p:spPr>
        <p:txBody>
          <a:bodyPr lIns="68436" tIns="68436" rIns="68436" bIns="68436" anchor="ctr" anchorCtr="0"/>
          <a:lstStyle>
            <a:lvl1pPr marL="0" marR="0" indent="0" algn="ctr" rtl="0">
              <a:lnSpc>
                <a:spcPct val="100000"/>
              </a:lnSpc>
              <a:spcBef>
                <a:spcPts val="600"/>
              </a:spcBef>
              <a:spcAft>
                <a:spcPts val="0"/>
              </a:spcAft>
              <a:buClr>
                <a:srgbClr val="00A0DF"/>
              </a:buClr>
              <a:buFont typeface="Arial"/>
              <a:buNone/>
              <a:defRPr/>
            </a:lvl1pPr>
            <a:lvl2pPr marL="456268" indent="-12680" rtl="0">
              <a:spcBef>
                <a:spcPts val="0"/>
              </a:spcBef>
              <a:buFont typeface="Verdana"/>
              <a:buNone/>
              <a:defRPr/>
            </a:lvl2pPr>
            <a:lvl3pPr marL="912537" indent="-12680" rtl="0">
              <a:spcBef>
                <a:spcPts val="0"/>
              </a:spcBef>
              <a:buFont typeface="Verdana"/>
              <a:buNone/>
              <a:defRPr/>
            </a:lvl3pPr>
            <a:lvl4pPr marL="1368806" indent="-12680" rtl="0">
              <a:spcBef>
                <a:spcPts val="0"/>
              </a:spcBef>
              <a:buFont typeface="Verdana"/>
              <a:buNone/>
              <a:defRPr/>
            </a:lvl4pPr>
            <a:lvl5pPr marL="1825075" indent="-12680" rtl="0">
              <a:spcBef>
                <a:spcPts val="0"/>
              </a:spcBef>
              <a:buFont typeface="Verdana"/>
              <a:buNone/>
              <a:defRPr/>
            </a:lvl5pPr>
            <a:lvl6pPr marL="2281341" indent="-12680" rtl="0">
              <a:spcBef>
                <a:spcPts val="0"/>
              </a:spcBef>
              <a:buFont typeface="Verdana"/>
              <a:buNone/>
              <a:defRPr/>
            </a:lvl6pPr>
            <a:lvl7pPr marL="2737610" indent="-12680" rtl="0">
              <a:spcBef>
                <a:spcPts val="0"/>
              </a:spcBef>
              <a:buFont typeface="Verdana"/>
              <a:buNone/>
              <a:defRPr/>
            </a:lvl7pPr>
            <a:lvl8pPr marL="3193877" indent="-12680" rtl="0">
              <a:spcBef>
                <a:spcPts val="0"/>
              </a:spcBef>
              <a:buFont typeface="Verdana"/>
              <a:buNone/>
              <a:defRPr/>
            </a:lvl8pPr>
            <a:lvl9pPr marL="3650146" indent="-12680" rtl="0">
              <a:spcBef>
                <a:spcPts val="0"/>
              </a:spcBef>
              <a:buFont typeface="Verdana"/>
              <a:buNone/>
              <a:defRPr/>
            </a:lvl9pPr>
          </a:lstStyle>
          <a:p>
            <a:endParaRPr/>
          </a:p>
        </p:txBody>
      </p:sp>
      <p:pic>
        <p:nvPicPr>
          <p:cNvPr id="74" name="Shape 74"/>
          <p:cNvPicPr preferRelativeResize="0"/>
          <p:nvPr/>
        </p:nvPicPr>
        <p:blipFill rotWithShape="1">
          <a:blip r:embed="rId2">
            <a:alphaModFix amt="6000"/>
          </a:blip>
          <a:srcRect r="9746" b="7039"/>
          <a:stretch/>
        </p:blipFill>
        <p:spPr>
          <a:xfrm>
            <a:off x="4670079" y="1959684"/>
            <a:ext cx="4473939" cy="3183845"/>
          </a:xfrm>
          <a:prstGeom prst="rect">
            <a:avLst/>
          </a:prstGeom>
          <a:noFill/>
          <a:ln>
            <a:noFill/>
          </a:ln>
        </p:spPr>
      </p:pic>
      <p:sp>
        <p:nvSpPr>
          <p:cNvPr id="75" name="Shape 75"/>
          <p:cNvSpPr txBox="1">
            <a:spLocks noGrp="1"/>
          </p:cNvSpPr>
          <p:nvPr>
            <p:ph type="body" idx="2"/>
          </p:nvPr>
        </p:nvSpPr>
        <p:spPr>
          <a:xfrm>
            <a:off x="459034" y="891790"/>
            <a:ext cx="5552327" cy="3767137"/>
          </a:xfrm>
          <a:prstGeom prst="rect">
            <a:avLst/>
          </a:prstGeom>
          <a:noFill/>
          <a:ln>
            <a:noFill/>
          </a:ln>
        </p:spPr>
        <p:txBody>
          <a:bodyPr lIns="68436" tIns="68436" rIns="68436" bIns="68436" anchor="t" anchorCtr="0"/>
          <a:lstStyle>
            <a:lvl1pPr marL="164761" indent="-50698" algn="l" rtl="0">
              <a:spcBef>
                <a:spcPts val="900"/>
              </a:spcBef>
              <a:spcAft>
                <a:spcPts val="0"/>
              </a:spcAft>
              <a:buClr>
                <a:srgbClr val="00A0DF"/>
              </a:buClr>
              <a:buFont typeface="Arial"/>
              <a:buChar char="•"/>
              <a:defRPr/>
            </a:lvl1pPr>
            <a:lvl2pPr marL="468944" indent="-101398" algn="l" rtl="0">
              <a:spcBef>
                <a:spcPts val="500"/>
              </a:spcBef>
              <a:spcAft>
                <a:spcPts val="0"/>
              </a:spcAft>
              <a:buClr>
                <a:srgbClr val="00A0DF"/>
              </a:buClr>
              <a:buFont typeface="Open Sans"/>
              <a:buChar char="–"/>
              <a:defRPr/>
            </a:lvl2pPr>
            <a:lvl3pPr marL="684402" indent="-88727" algn="l" rtl="0">
              <a:spcBef>
                <a:spcPts val="400"/>
              </a:spcBef>
              <a:spcAft>
                <a:spcPts val="0"/>
              </a:spcAft>
              <a:buClr>
                <a:srgbClr val="00A0DF"/>
              </a:buClr>
              <a:buFont typeface="Arial"/>
              <a:buChar char="•"/>
              <a:defRPr/>
            </a:lvl3pPr>
            <a:lvl4pPr marL="899864" marR="0" indent="-101398" algn="l" rtl="0">
              <a:lnSpc>
                <a:spcPct val="100000"/>
              </a:lnSpc>
              <a:spcBef>
                <a:spcPts val="400"/>
              </a:spcBef>
              <a:spcAft>
                <a:spcPts val="0"/>
              </a:spcAft>
              <a:buClr>
                <a:srgbClr val="00A0DF"/>
              </a:buClr>
              <a:buFont typeface="Open Sans"/>
              <a:buChar char="–"/>
              <a:defRPr/>
            </a:lvl4pPr>
            <a:lvl5pPr marL="1204044" indent="-114067" algn="l" rtl="0">
              <a:spcBef>
                <a:spcPts val="400"/>
              </a:spcBef>
              <a:spcAft>
                <a:spcPts val="0"/>
              </a:spcAft>
              <a:buClr>
                <a:srgbClr val="00A0DF"/>
              </a:buClr>
              <a:buFont typeface="Arial"/>
              <a:buChar char="•"/>
              <a:defRPr/>
            </a:lvl5pPr>
            <a:lvl6pPr marL="2509469" indent="-114067" algn="l" rtl="0">
              <a:spcBef>
                <a:spcPts val="400"/>
              </a:spcBef>
              <a:buClr>
                <a:schemeClr val="dk1"/>
              </a:buClr>
              <a:buFont typeface="Arial"/>
              <a:buChar char="•"/>
              <a:defRPr/>
            </a:lvl6pPr>
            <a:lvl7pPr marL="2965742" indent="-114067" algn="l" rtl="0">
              <a:spcBef>
                <a:spcPts val="400"/>
              </a:spcBef>
              <a:buClr>
                <a:schemeClr val="dk1"/>
              </a:buClr>
              <a:buFont typeface="Arial"/>
              <a:buChar char="•"/>
              <a:defRPr/>
            </a:lvl7pPr>
            <a:lvl8pPr marL="3422013" indent="-114067" algn="l" rtl="0">
              <a:spcBef>
                <a:spcPts val="400"/>
              </a:spcBef>
              <a:buClr>
                <a:schemeClr val="dk1"/>
              </a:buClr>
              <a:buFont typeface="Arial"/>
              <a:buChar char="•"/>
              <a:defRPr/>
            </a:lvl8pPr>
            <a:lvl9pPr marL="3878277" indent="-114067" algn="l" rtl="0">
              <a:spcBef>
                <a:spcPts val="400"/>
              </a:spcBef>
              <a:buClr>
                <a:schemeClr val="dk1"/>
              </a:buClr>
              <a:buFont typeface="Arial"/>
              <a:buChar char="•"/>
              <a:defRPr/>
            </a:lvl9pPr>
          </a:lstStyle>
          <a:p>
            <a:endParaRPr/>
          </a:p>
        </p:txBody>
      </p:sp>
      <p:sp>
        <p:nvSpPr>
          <p:cNvPr id="76" name="Shape 76"/>
          <p:cNvSpPr txBox="1">
            <a:spLocks noGrp="1"/>
          </p:cNvSpPr>
          <p:nvPr>
            <p:ph type="title"/>
          </p:nvPr>
        </p:nvSpPr>
        <p:spPr>
          <a:xfrm>
            <a:off x="457208" y="9"/>
            <a:ext cx="5678486" cy="676775"/>
          </a:xfrm>
          <a:prstGeom prst="rect">
            <a:avLst/>
          </a:prstGeom>
          <a:noFill/>
          <a:ln>
            <a:noFill/>
          </a:ln>
        </p:spPr>
        <p:txBody>
          <a:bodyPr lIns="68436" tIns="68436" rIns="68436" bIns="68436" anchor="ctr" anchorCtr="0"/>
          <a:lstStyle>
            <a:lvl1pPr algn="l" rtl="0">
              <a:lnSpc>
                <a:spcPct val="114285"/>
              </a:lnSpc>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6268" algn="l" rtl="0">
              <a:spcBef>
                <a:spcPts val="0"/>
              </a:spcBef>
              <a:spcAft>
                <a:spcPts val="0"/>
              </a:spcAft>
              <a:defRPr/>
            </a:lvl6pPr>
            <a:lvl7pPr marL="912537" algn="l" rtl="0">
              <a:spcBef>
                <a:spcPts val="0"/>
              </a:spcBef>
              <a:spcAft>
                <a:spcPts val="0"/>
              </a:spcAft>
              <a:defRPr/>
            </a:lvl7pPr>
            <a:lvl8pPr marL="1368806" algn="l" rtl="0">
              <a:spcBef>
                <a:spcPts val="0"/>
              </a:spcBef>
              <a:spcAft>
                <a:spcPts val="0"/>
              </a:spcAft>
              <a:defRPr/>
            </a:lvl8pPr>
            <a:lvl9pPr marL="1825075" algn="l" rtl="0">
              <a:spcBef>
                <a:spcPts val="0"/>
              </a:spcBef>
              <a:spcAft>
                <a:spcPts val="0"/>
              </a:spcAf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20" Type="http://schemas.openxmlformats.org/officeDocument/2006/relationships/image" Target="../media/image3.png"/><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slideLayout" Target="../slideLayouts/slideLayout31.xml"/><Relationship Id="rId18" Type="http://schemas.openxmlformats.org/officeDocument/2006/relationships/slideLayout" Target="../slideLayouts/slideLayout32.xml"/><Relationship Id="rId19" Type="http://schemas.openxmlformats.org/officeDocument/2006/relationships/theme" Target="../theme/theme2.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1.xml"/><Relationship Id="rId20" Type="http://schemas.openxmlformats.org/officeDocument/2006/relationships/image" Target="../media/image3.png"/><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Relationship Id="rId17" Type="http://schemas.openxmlformats.org/officeDocument/2006/relationships/slideLayout" Target="../slideLayouts/slideLayout49.xml"/><Relationship Id="rId18" Type="http://schemas.openxmlformats.org/officeDocument/2006/relationships/slideLayout" Target="../slideLayouts/slideLayout50.xml"/><Relationship Id="rId19" Type="http://schemas.openxmlformats.org/officeDocument/2006/relationships/theme" Target="../theme/theme3.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9" Type="http://schemas.openxmlformats.org/officeDocument/2006/relationships/slideLayout" Target="../slideLayouts/slideLayout59.xml"/><Relationship Id="rId10" Type="http://schemas.openxmlformats.org/officeDocument/2006/relationships/slideLayout" Target="../slideLayouts/slideLayout60.xml"/><Relationship Id="rId11" Type="http://schemas.openxmlformats.org/officeDocument/2006/relationships/theme" Target="../theme/theme4.xml"/><Relationship Id="rId1" Type="http://schemas.openxmlformats.org/officeDocument/2006/relationships/slideLayout" Target="../slideLayouts/slideLayout51.xml"/><Relationship Id="rId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p:nvPr/>
        </p:nvSpPr>
        <p:spPr>
          <a:xfrm>
            <a:off x="-7162" y="29"/>
            <a:ext cx="9151162" cy="685799"/>
          </a:xfrm>
          <a:prstGeom prst="rect">
            <a:avLst/>
          </a:prstGeom>
          <a:solidFill>
            <a:schemeClr val="dk2"/>
          </a:solidFill>
          <a:ln>
            <a:noFill/>
          </a:ln>
        </p:spPr>
        <p:txBody>
          <a:bodyPr lIns="91239" tIns="45608" rIns="91239" bIns="45608" anchor="ctr" anchorCtr="0">
            <a:noAutofit/>
          </a:bodyPr>
          <a:lstStyle/>
          <a:p>
            <a:pPr marL="0" marR="0" lvl="0" indent="0" algn="ctr" rtl="0">
              <a:spcBef>
                <a:spcPts val="0"/>
              </a:spcBef>
              <a:spcAft>
                <a:spcPts val="0"/>
              </a:spcAft>
              <a:buNone/>
            </a:pPr>
            <a:endParaRPr sz="1400" b="0" i="0" u="none" strike="noStrike" cap="none" baseline="0">
              <a:solidFill>
                <a:schemeClr val="lt1"/>
              </a:solidFill>
              <a:latin typeface="Arial"/>
              <a:ea typeface="Arial"/>
              <a:cs typeface="Arial"/>
              <a:sym typeface="Arial"/>
            </a:endParaRPr>
          </a:p>
        </p:txBody>
      </p:sp>
      <p:sp>
        <p:nvSpPr>
          <p:cNvPr id="6" name="Shape 6"/>
          <p:cNvSpPr txBox="1">
            <a:spLocks noGrp="1"/>
          </p:cNvSpPr>
          <p:nvPr>
            <p:ph type="body" idx="1"/>
          </p:nvPr>
        </p:nvSpPr>
        <p:spPr>
          <a:xfrm>
            <a:off x="457200" y="895379"/>
            <a:ext cx="8221662" cy="3763565"/>
          </a:xfrm>
          <a:prstGeom prst="rect">
            <a:avLst/>
          </a:prstGeom>
          <a:noFill/>
          <a:ln>
            <a:noFill/>
          </a:ln>
        </p:spPr>
        <p:txBody>
          <a:bodyPr lIns="68436" tIns="68436" rIns="68436" bIns="68436" anchor="t" anchorCtr="0"/>
          <a:lstStyle>
            <a:lvl1pPr marL="165100" marR="0" indent="-50800" algn="l" rtl="0">
              <a:spcBef>
                <a:spcPts val="900"/>
              </a:spcBef>
              <a:spcAft>
                <a:spcPts val="0"/>
              </a:spcAft>
              <a:buClr>
                <a:srgbClr val="00A0DF"/>
              </a:buClr>
              <a:buSzPct val="100000"/>
              <a:buFont typeface="Arial"/>
              <a:buChar char="•"/>
              <a:defRPr sz="1100"/>
            </a:lvl1pPr>
            <a:lvl2pPr marL="469900" marR="0" indent="-101600" algn="l" rtl="0">
              <a:spcBef>
                <a:spcPts val="500"/>
              </a:spcBef>
              <a:spcAft>
                <a:spcPts val="0"/>
              </a:spcAft>
              <a:buClr>
                <a:srgbClr val="00A0DF"/>
              </a:buClr>
              <a:buSzPct val="100000"/>
              <a:buFont typeface="Open Sans"/>
              <a:buChar char="–"/>
              <a:defRPr sz="1100"/>
            </a:lvl2pPr>
            <a:lvl3pPr marL="685800" marR="0" indent="-88900" algn="l" rtl="0">
              <a:spcBef>
                <a:spcPts val="400"/>
              </a:spcBef>
              <a:spcAft>
                <a:spcPts val="0"/>
              </a:spcAft>
              <a:buClr>
                <a:srgbClr val="00A0DF"/>
              </a:buClr>
              <a:buSzPct val="100000"/>
              <a:buFont typeface="Arial"/>
              <a:buChar char="•"/>
              <a:defRPr sz="1100"/>
            </a:lvl3pPr>
            <a:lvl4pPr marL="901700" marR="0" indent="-101600" algn="l" rtl="0">
              <a:lnSpc>
                <a:spcPct val="100000"/>
              </a:lnSpc>
              <a:spcBef>
                <a:spcPts val="400"/>
              </a:spcBef>
              <a:spcAft>
                <a:spcPts val="0"/>
              </a:spcAft>
              <a:buClr>
                <a:srgbClr val="00A0DF"/>
              </a:buClr>
              <a:buSzPct val="100000"/>
              <a:buFont typeface="Open Sans"/>
              <a:buChar char="–"/>
              <a:defRPr sz="1100"/>
            </a:lvl4pPr>
            <a:lvl5pPr marL="1206500" marR="0" indent="-114300" algn="l" rtl="0">
              <a:spcBef>
                <a:spcPts val="400"/>
              </a:spcBef>
              <a:spcAft>
                <a:spcPts val="0"/>
              </a:spcAft>
              <a:buClr>
                <a:srgbClr val="00A0DF"/>
              </a:buClr>
              <a:buSzPct val="100000"/>
              <a:buFont typeface="Arial"/>
              <a:buChar char="•"/>
              <a:defRPr sz="1100"/>
            </a:lvl5pPr>
            <a:lvl6pPr marL="2514600" marR="0" indent="-114300" algn="l" rtl="0">
              <a:spcBef>
                <a:spcPts val="400"/>
              </a:spcBef>
              <a:buClr>
                <a:schemeClr val="dk1"/>
              </a:buClr>
              <a:buSzPct val="100000"/>
              <a:buFont typeface="Arial"/>
              <a:buChar char="•"/>
              <a:defRPr sz="1100"/>
            </a:lvl6pPr>
            <a:lvl7pPr marL="2971800" marR="0" indent="-114300" algn="l" rtl="0">
              <a:spcBef>
                <a:spcPts val="400"/>
              </a:spcBef>
              <a:buClr>
                <a:schemeClr val="dk1"/>
              </a:buClr>
              <a:buSzPct val="100000"/>
              <a:buFont typeface="Arial"/>
              <a:buChar char="•"/>
              <a:defRPr sz="1100"/>
            </a:lvl7pPr>
            <a:lvl8pPr marL="3429000" marR="0" indent="-114300" algn="l" rtl="0">
              <a:spcBef>
                <a:spcPts val="400"/>
              </a:spcBef>
              <a:buClr>
                <a:schemeClr val="dk1"/>
              </a:buClr>
              <a:buSzPct val="100000"/>
              <a:buFont typeface="Arial"/>
              <a:buChar char="•"/>
              <a:defRPr sz="1100"/>
            </a:lvl8pPr>
            <a:lvl9pPr marL="3886200" marR="0" indent="-114300" algn="l" rtl="0">
              <a:spcBef>
                <a:spcPts val="400"/>
              </a:spcBef>
              <a:buClr>
                <a:schemeClr val="dk1"/>
              </a:buClr>
              <a:buSzPct val="100000"/>
              <a:buFont typeface="Arial"/>
              <a:buChar char="•"/>
              <a:defRPr sz="1100"/>
            </a:lvl9pPr>
          </a:lstStyle>
          <a:p>
            <a:endParaRPr/>
          </a:p>
        </p:txBody>
      </p:sp>
      <p:sp>
        <p:nvSpPr>
          <p:cNvPr id="7" name="Shape 7"/>
          <p:cNvSpPr txBox="1">
            <a:spLocks noGrp="1"/>
          </p:cNvSpPr>
          <p:nvPr>
            <p:ph type="title"/>
          </p:nvPr>
        </p:nvSpPr>
        <p:spPr>
          <a:xfrm>
            <a:off x="457201" y="9"/>
            <a:ext cx="7115642" cy="676775"/>
          </a:xfrm>
          <a:prstGeom prst="rect">
            <a:avLst/>
          </a:prstGeom>
          <a:noFill/>
          <a:ln>
            <a:noFill/>
          </a:ln>
        </p:spPr>
        <p:txBody>
          <a:bodyPr lIns="68436" tIns="68436" rIns="68436" bIns="68436" anchor="ctr" anchorCtr="0"/>
          <a:lstStyle>
            <a:lvl1pPr marL="0" marR="0" indent="0" algn="l" rtl="0">
              <a:lnSpc>
                <a:spcPct val="114285"/>
              </a:lnSpc>
              <a:spcBef>
                <a:spcPts val="0"/>
              </a:spcBef>
              <a:spcAft>
                <a:spcPts val="0"/>
              </a:spcAft>
              <a:buSzPct val="100000"/>
              <a:defRPr sz="1100"/>
            </a:lvl1pPr>
            <a:lvl2pPr marL="0" marR="0" indent="0" algn="l" rtl="0">
              <a:spcBef>
                <a:spcPts val="0"/>
              </a:spcBef>
              <a:spcAft>
                <a:spcPts val="0"/>
              </a:spcAft>
              <a:buSzPct val="100000"/>
              <a:defRPr sz="1100"/>
            </a:lvl2pPr>
            <a:lvl3pPr marL="0" marR="0" indent="0" algn="l" rtl="0">
              <a:spcBef>
                <a:spcPts val="0"/>
              </a:spcBef>
              <a:spcAft>
                <a:spcPts val="0"/>
              </a:spcAft>
              <a:buSzPct val="100000"/>
              <a:defRPr sz="1100"/>
            </a:lvl3pPr>
            <a:lvl4pPr marL="0" marR="0" indent="0" algn="l" rtl="0">
              <a:spcBef>
                <a:spcPts val="0"/>
              </a:spcBef>
              <a:spcAft>
                <a:spcPts val="0"/>
              </a:spcAft>
              <a:buSzPct val="100000"/>
              <a:defRPr sz="1100"/>
            </a:lvl4pPr>
            <a:lvl5pPr marL="0" marR="0" indent="0" algn="l" rtl="0">
              <a:spcBef>
                <a:spcPts val="0"/>
              </a:spcBef>
              <a:spcAft>
                <a:spcPts val="0"/>
              </a:spcAft>
              <a:buSzPct val="100000"/>
              <a:defRPr sz="1100"/>
            </a:lvl5pPr>
            <a:lvl6pPr marL="457200" marR="0" indent="-12700" algn="l" rtl="0">
              <a:spcBef>
                <a:spcPts val="0"/>
              </a:spcBef>
              <a:spcAft>
                <a:spcPts val="0"/>
              </a:spcAft>
              <a:buSzPct val="100000"/>
              <a:defRPr sz="1100"/>
            </a:lvl6pPr>
            <a:lvl7pPr marL="914400" marR="0" indent="-12700" algn="l" rtl="0">
              <a:spcBef>
                <a:spcPts val="0"/>
              </a:spcBef>
              <a:spcAft>
                <a:spcPts val="0"/>
              </a:spcAft>
              <a:buSzPct val="100000"/>
              <a:defRPr sz="1100"/>
            </a:lvl7pPr>
            <a:lvl8pPr marL="1371600" marR="0" indent="-12700" algn="l" rtl="0">
              <a:spcBef>
                <a:spcPts val="0"/>
              </a:spcBef>
              <a:spcAft>
                <a:spcPts val="0"/>
              </a:spcAft>
              <a:buSzPct val="100000"/>
              <a:defRPr sz="1100"/>
            </a:lvl8pPr>
            <a:lvl9pPr marL="1828800" marR="0" indent="-12700" algn="l" rtl="0">
              <a:spcBef>
                <a:spcPts val="0"/>
              </a:spcBef>
              <a:spcAft>
                <a:spcPts val="0"/>
              </a:spcAft>
              <a:buSzPct val="100000"/>
              <a:defRPr sz="1100"/>
            </a:lvl9pPr>
          </a:lstStyle>
          <a:p>
            <a:endParaRPr/>
          </a:p>
        </p:txBody>
      </p:sp>
      <p:sp>
        <p:nvSpPr>
          <p:cNvPr id="8" name="Shape 8"/>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rgbClr val="BFBFBF"/>
                </a:solidFill>
                <a:latin typeface="Verdana"/>
                <a:ea typeface="Verdana"/>
                <a:cs typeface="Verdana"/>
                <a:sym typeface="Verdana"/>
              </a:rPr>
              <a:pPr algn="r">
                <a:buSzPct val="25000"/>
              </a:pPr>
              <a:t>‹#›</a:t>
            </a:fld>
            <a:endParaRPr lang="en" sz="1000">
              <a:solidFill>
                <a:srgbClr val="BFBFBF"/>
              </a:solidFill>
              <a:latin typeface="Verdana"/>
              <a:ea typeface="Verdana"/>
              <a:cs typeface="Verdana"/>
              <a:sym typeface="Verdana"/>
            </a:endParaRPr>
          </a:p>
        </p:txBody>
      </p:sp>
      <p:sp>
        <p:nvSpPr>
          <p:cNvPr id="9" name="Shape 9"/>
          <p:cNvSpPr txBox="1"/>
          <p:nvPr/>
        </p:nvSpPr>
        <p:spPr>
          <a:xfrm>
            <a:off x="468320" y="4754330"/>
            <a:ext cx="2539046" cy="273843"/>
          </a:xfrm>
          <a:prstGeom prst="rect">
            <a:avLst/>
          </a:prstGeom>
          <a:noFill/>
          <a:ln>
            <a:noFill/>
          </a:ln>
        </p:spPr>
        <p:txBody>
          <a:bodyPr lIns="0" tIns="0" rIns="0" bIns="0" anchor="ctr" anchorCtr="0">
            <a:noAutofit/>
          </a:bodyPr>
          <a:lstStyle/>
          <a:p>
            <a:pPr marL="0" marR="0" lvl="0" indent="0" algn="l" rtl="0">
              <a:spcBef>
                <a:spcPts val="0"/>
              </a:spcBef>
              <a:spcAft>
                <a:spcPts val="0"/>
              </a:spcAft>
              <a:buSzPct val="25000"/>
              <a:buNone/>
            </a:pPr>
            <a:r>
              <a:rPr lang="en" sz="700" b="0" i="0" u="none" strike="noStrike" cap="none" baseline="0">
                <a:solidFill>
                  <a:srgbClr val="BFBFBF"/>
                </a:solidFill>
                <a:latin typeface="Verdana"/>
                <a:ea typeface="Verdana"/>
                <a:cs typeface="Verdana"/>
                <a:sym typeface="Verdana"/>
              </a:rPr>
              <a:t>All contents © MuleSoft Inc.</a:t>
            </a:r>
          </a:p>
        </p:txBody>
      </p:sp>
      <p:pic>
        <p:nvPicPr>
          <p:cNvPr id="10" name="Shape 10"/>
          <p:cNvPicPr preferRelativeResize="0"/>
          <p:nvPr/>
        </p:nvPicPr>
        <p:blipFill rotWithShape="1">
          <a:blip r:embed="rId16">
            <a:alphaModFix/>
          </a:blip>
          <a:srcRect/>
          <a:stretch/>
        </p:blipFill>
        <p:spPr>
          <a:xfrm>
            <a:off x="7793623" y="209516"/>
            <a:ext cx="904367" cy="2667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6" r:id="rId6"/>
    <p:sldLayoutId id="2147483657" r:id="rId7"/>
    <p:sldLayoutId id="2147483658" r:id="rId8"/>
    <p:sldLayoutId id="2147483659" r:id="rId9"/>
    <p:sldLayoutId id="2147483661" r:id="rId10"/>
    <p:sldLayoutId id="2147483663" r:id="rId11"/>
    <p:sldLayoutId id="2147483664" r:id="rId12"/>
    <p:sldLayoutId id="2147483665" r:id="rId13"/>
    <p:sldLayoutId id="2147483762" r:id="rId14"/>
  </p:sldLayoutIdLst>
  <p:timing>
    <p:tnLst>
      <p:par>
        <p:cTn xmlns:p14="http://schemas.microsoft.com/office/powerpoint/2010/main" id="1" dur="indefinite" restart="never" nodeType="tmRoot"/>
      </p:par>
    </p:tnLst>
  </p:timing>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7162" y="0"/>
            <a:ext cx="9151162" cy="6858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258" tIns="45630" rIns="91258" bIns="45630" rtlCol="0" anchor="ctr"/>
          <a:lstStyle/>
          <a:p>
            <a:pPr algn="ctr" defTabSz="456289" fontAlgn="base">
              <a:spcBef>
                <a:spcPct val="0"/>
              </a:spcBef>
              <a:spcAft>
                <a:spcPct val="0"/>
              </a:spcAft>
            </a:pPr>
            <a:endParaRPr lang="en-US" sz="1800" kern="1200" dirty="0">
              <a:solidFill>
                <a:prstClr val="white"/>
              </a:solidFill>
              <a:latin typeface="Verdana"/>
            </a:endParaRPr>
          </a:p>
        </p:txBody>
      </p:sp>
      <p:sp>
        <p:nvSpPr>
          <p:cNvPr id="1026" name="Text Placeholder 2"/>
          <p:cNvSpPr>
            <a:spLocks noGrp="1"/>
          </p:cNvSpPr>
          <p:nvPr>
            <p:ph type="body" idx="1"/>
          </p:nvPr>
        </p:nvSpPr>
        <p:spPr bwMode="auto">
          <a:xfrm>
            <a:off x="457220" y="895378"/>
            <a:ext cx="8221663" cy="376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9" name="Title Placeholder 1"/>
          <p:cNvSpPr>
            <a:spLocks noGrp="1"/>
          </p:cNvSpPr>
          <p:nvPr>
            <p:ph type="title"/>
          </p:nvPr>
        </p:nvSpPr>
        <p:spPr bwMode="white">
          <a:xfrm>
            <a:off x="457227" y="1"/>
            <a:ext cx="7115643" cy="67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dirty="0"/>
              <a:t>Click to edit slide title</a:t>
            </a:r>
          </a:p>
        </p:txBody>
      </p:sp>
      <p:sp>
        <p:nvSpPr>
          <p:cNvPr id="18" name="Slide Number Placeholder 17"/>
          <p:cNvSpPr>
            <a:spLocks noGrp="1"/>
          </p:cNvSpPr>
          <p:nvPr>
            <p:ph type="sldNum" sz="quarter" idx="4"/>
          </p:nvPr>
        </p:nvSpPr>
        <p:spPr>
          <a:xfrm>
            <a:off x="8164658" y="4754325"/>
            <a:ext cx="513715" cy="273844"/>
          </a:xfrm>
          <a:prstGeom prst="rect">
            <a:avLst/>
          </a:prstGeom>
        </p:spPr>
        <p:txBody>
          <a:bodyPr vert="horz" wrap="none" lIns="0" tIns="0" rIns="0" bIns="0" rtlCol="0" anchor="ctr"/>
          <a:lstStyle>
            <a:lvl1pPr algn="r">
              <a:defRPr sz="100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pPr defTabSz="456289" fontAlgn="base">
              <a:spcBef>
                <a:spcPct val="0"/>
              </a:spcBef>
              <a:spcAft>
                <a:spcPct val="0"/>
              </a:spcAft>
            </a:pPr>
            <a:fld id="{6EBA610F-6DE2-6644-8764-FCBE8B310C98}" type="slidenum">
              <a:rPr lang="en-US" kern="1200" smtClean="0">
                <a:solidFill>
                  <a:prstClr val="white">
                    <a:lumMod val="75000"/>
                  </a:prstClr>
                </a:solidFill>
              </a:rPr>
              <a:pPr defTabSz="456289" fontAlgn="base">
                <a:spcBef>
                  <a:spcPct val="0"/>
                </a:spcBef>
                <a:spcAft>
                  <a:spcPct val="0"/>
                </a:spcAft>
              </a:pPr>
              <a:t>‹#›</a:t>
            </a:fld>
            <a:endParaRPr lang="en-US" kern="1200" dirty="0">
              <a:solidFill>
                <a:prstClr val="white">
                  <a:lumMod val="75000"/>
                </a:prstClr>
              </a:solidFill>
            </a:endParaRPr>
          </a:p>
        </p:txBody>
      </p:sp>
      <p:sp>
        <p:nvSpPr>
          <p:cNvPr id="9" name="Footer Placeholder 4"/>
          <p:cNvSpPr txBox="1">
            <a:spLocks/>
          </p:cNvSpPr>
          <p:nvPr/>
        </p:nvSpPr>
        <p:spPr>
          <a:xfrm>
            <a:off x="468336" y="4754325"/>
            <a:ext cx="2539047" cy="273844"/>
          </a:xfrm>
          <a:prstGeom prst="rect">
            <a:avLst/>
          </a:prstGeom>
        </p:spPr>
        <p:txBody>
          <a:bodyPr vert="horz" wrap="none" lIns="0" tIns="0" rIns="0" bIns="0" rtlCol="0" anchor="ctr"/>
          <a:lstStyle>
            <a:defPPr>
              <a:defRPr lang="en-US"/>
            </a:defPPr>
            <a:lvl1pPr algn="l" defTabSz="457200" rtl="0" fontAlgn="base">
              <a:spcBef>
                <a:spcPct val="0"/>
              </a:spcBef>
              <a:spcAft>
                <a:spcPct val="0"/>
              </a:spcAft>
              <a:defRPr sz="900" kern="1200" dirty="0" smtClean="0">
                <a:solidFill>
                  <a:schemeClr val="bg1">
                    <a:lumMod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r>
              <a:rPr lang="en-GB" dirty="0">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rPr>
              <a:t>All contents </a:t>
            </a:r>
            <a:r>
              <a:rPr lang="en-GB" dirty="0">
                <a:solidFill>
                  <a:prstClr val="white">
                    <a:lumMod val="75000"/>
                  </a:prstClr>
                </a:solidFill>
                <a:latin typeface="Verdana"/>
                <a:ea typeface="Verdana"/>
                <a:cs typeface="Verdana"/>
              </a:rPr>
              <a:t>© </a:t>
            </a:r>
            <a:r>
              <a:rPr lang="en-GB" dirty="0">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rPr>
              <a:t>MuleSoft Inc.</a:t>
            </a:r>
            <a:endParaRPr lang="en-US" dirty="0">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793623" y="209516"/>
            <a:ext cx="904367" cy="266775"/>
          </a:xfrm>
          <a:prstGeom prst="rect">
            <a:avLst/>
          </a:prstGeom>
        </p:spPr>
      </p:pic>
    </p:spTree>
    <p:extLst>
      <p:ext uri="{BB962C8B-B14F-4D97-AF65-F5344CB8AC3E}">
        <p14:creationId xmlns:p14="http://schemas.microsoft.com/office/powerpoint/2010/main" val="418941029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Lst>
  <p:transition xmlns:p14="http://schemas.microsoft.com/office/powerpoint/2010/main">
    <p:fade/>
  </p:transition>
  <p:hf hdr="0" ftr="0" dt="0"/>
  <p:txStyles>
    <p:titleStyle>
      <a:lvl1pPr algn="l" defTabSz="456289" rtl="0" eaLnBrk="1" fontAlgn="base" hangingPunct="1">
        <a:lnSpc>
          <a:spcPts val="2400"/>
        </a:lnSpc>
        <a:spcBef>
          <a:spcPct val="0"/>
        </a:spcBef>
        <a:spcAft>
          <a:spcPct val="0"/>
        </a:spcAft>
        <a:defRPr sz="21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l" defTabSz="456289" rtl="0" eaLnBrk="1" fontAlgn="base" hangingPunct="1">
        <a:spcBef>
          <a:spcPct val="0"/>
        </a:spcBef>
        <a:spcAft>
          <a:spcPct val="0"/>
        </a:spcAft>
        <a:defRPr sz="2400">
          <a:solidFill>
            <a:schemeClr val="bg1"/>
          </a:solidFill>
          <a:latin typeface="Ubuntu" charset="0"/>
          <a:ea typeface="ＭＳ Ｐゴシック" charset="0"/>
        </a:defRPr>
      </a:lvl2pPr>
      <a:lvl3pPr algn="l" defTabSz="456289" rtl="0" eaLnBrk="1" fontAlgn="base" hangingPunct="1">
        <a:spcBef>
          <a:spcPct val="0"/>
        </a:spcBef>
        <a:spcAft>
          <a:spcPct val="0"/>
        </a:spcAft>
        <a:defRPr sz="2400">
          <a:solidFill>
            <a:schemeClr val="bg1"/>
          </a:solidFill>
          <a:latin typeface="Ubuntu" charset="0"/>
          <a:ea typeface="ＭＳ Ｐゴシック" charset="0"/>
        </a:defRPr>
      </a:lvl3pPr>
      <a:lvl4pPr algn="l" defTabSz="456289" rtl="0" eaLnBrk="1" fontAlgn="base" hangingPunct="1">
        <a:spcBef>
          <a:spcPct val="0"/>
        </a:spcBef>
        <a:spcAft>
          <a:spcPct val="0"/>
        </a:spcAft>
        <a:defRPr sz="2400">
          <a:solidFill>
            <a:schemeClr val="bg1"/>
          </a:solidFill>
          <a:latin typeface="Ubuntu" charset="0"/>
          <a:ea typeface="ＭＳ Ｐゴシック" charset="0"/>
        </a:defRPr>
      </a:lvl4pPr>
      <a:lvl5pPr algn="l" defTabSz="456289" rtl="0" eaLnBrk="1" fontAlgn="base" hangingPunct="1">
        <a:spcBef>
          <a:spcPct val="0"/>
        </a:spcBef>
        <a:spcAft>
          <a:spcPct val="0"/>
        </a:spcAft>
        <a:defRPr sz="2400">
          <a:solidFill>
            <a:schemeClr val="bg1"/>
          </a:solidFill>
          <a:latin typeface="Ubuntu" charset="0"/>
          <a:ea typeface="ＭＳ Ｐゴシック" charset="0"/>
        </a:defRPr>
      </a:lvl5pPr>
      <a:lvl6pPr marL="456289" algn="l" defTabSz="456289" rtl="0" eaLnBrk="1" fontAlgn="base" hangingPunct="1">
        <a:spcBef>
          <a:spcPct val="0"/>
        </a:spcBef>
        <a:spcAft>
          <a:spcPct val="0"/>
        </a:spcAft>
        <a:defRPr sz="2000">
          <a:solidFill>
            <a:schemeClr val="bg1"/>
          </a:solidFill>
          <a:latin typeface="Ubuntu" charset="0"/>
          <a:ea typeface="ＭＳ Ｐゴシック" charset="0"/>
        </a:defRPr>
      </a:lvl6pPr>
      <a:lvl7pPr marL="912576" algn="l" defTabSz="456289" rtl="0" eaLnBrk="1" fontAlgn="base" hangingPunct="1">
        <a:spcBef>
          <a:spcPct val="0"/>
        </a:spcBef>
        <a:spcAft>
          <a:spcPct val="0"/>
        </a:spcAft>
        <a:defRPr sz="2000">
          <a:solidFill>
            <a:schemeClr val="bg1"/>
          </a:solidFill>
          <a:latin typeface="Ubuntu" charset="0"/>
          <a:ea typeface="ＭＳ Ｐゴシック" charset="0"/>
        </a:defRPr>
      </a:lvl7pPr>
      <a:lvl8pPr marL="1368863" algn="l" defTabSz="456289" rtl="0" eaLnBrk="1" fontAlgn="base" hangingPunct="1">
        <a:spcBef>
          <a:spcPct val="0"/>
        </a:spcBef>
        <a:spcAft>
          <a:spcPct val="0"/>
        </a:spcAft>
        <a:defRPr sz="2000">
          <a:solidFill>
            <a:schemeClr val="bg1"/>
          </a:solidFill>
          <a:latin typeface="Ubuntu" charset="0"/>
          <a:ea typeface="ＭＳ Ｐゴシック" charset="0"/>
        </a:defRPr>
      </a:lvl8pPr>
      <a:lvl9pPr marL="1825150" algn="l" defTabSz="456289" rtl="0" eaLnBrk="1" fontAlgn="base" hangingPunct="1">
        <a:spcBef>
          <a:spcPct val="0"/>
        </a:spcBef>
        <a:spcAft>
          <a:spcPct val="0"/>
        </a:spcAft>
        <a:defRPr sz="2000">
          <a:solidFill>
            <a:schemeClr val="bg1"/>
          </a:solidFill>
          <a:latin typeface="Ubuntu" charset="0"/>
          <a:ea typeface="ＭＳ Ｐゴシック" charset="0"/>
        </a:defRPr>
      </a:lvl9pPr>
    </p:titleStyle>
    <p:bodyStyle>
      <a:lvl1pPr marL="168761" indent="-168761" algn="l" defTabSz="456289" rtl="0" eaLnBrk="1" fontAlgn="base" hangingPunct="1">
        <a:spcBef>
          <a:spcPts val="900"/>
        </a:spcBef>
        <a:spcAft>
          <a:spcPct val="0"/>
        </a:spcAft>
        <a:buClr>
          <a:srgbClr val="00A0DF"/>
        </a:buClr>
        <a:buFont typeface="Arial" panose="020B0604020202020204" pitchFamily="34" charset="0"/>
        <a:buChar char="•"/>
        <a:defRPr sz="18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70629" indent="-186585" algn="l" defTabSz="456289" rtl="0" eaLnBrk="1" fontAlgn="base" hangingPunct="1">
        <a:spcBef>
          <a:spcPts val="450"/>
        </a:spcBef>
        <a:spcAft>
          <a:spcPct val="0"/>
        </a:spcAft>
        <a:buClr>
          <a:srgbClr val="00A0DF"/>
        </a:buClr>
        <a:buFont typeface="Open Sans" panose="020B0606030504020204" pitchFamily="34" charset="0"/>
        <a:buChar char="–"/>
        <a:defRPr sz="15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684553" indent="-177081" algn="l" defTabSz="456289" rtl="0" eaLnBrk="1" fontAlgn="base" hangingPunct="1">
        <a:spcBef>
          <a:spcPts val="400"/>
        </a:spcBef>
        <a:spcAft>
          <a:spcPct val="0"/>
        </a:spcAft>
        <a:buClr>
          <a:srgbClr val="00A0DF"/>
        </a:buClr>
        <a:buFont typeface="Arial" panose="020B0604020202020204" pitchFamily="34" charset="0"/>
        <a:buChar char="•"/>
        <a:defRPr sz="14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898477" marR="0" indent="-169952" algn="l" defTabSz="456289" rtl="0" eaLnBrk="1" fontAlgn="base" latinLnBrk="0" hangingPunct="1">
        <a:lnSpc>
          <a:spcPct val="100000"/>
        </a:lnSpc>
        <a:spcBef>
          <a:spcPts val="400"/>
        </a:spcBef>
        <a:spcAft>
          <a:spcPct val="0"/>
        </a:spcAft>
        <a:buClr>
          <a:srgbClr val="00A0DF"/>
        </a:buClr>
        <a:buSzTx/>
        <a:buFont typeface="Open Sans" panose="020B0606030504020204" pitchFamily="34" charset="0"/>
        <a:buChar char="–"/>
        <a:tabLst/>
        <a:defRPr sz="12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200342" indent="-174708" algn="l" defTabSz="689181" rtl="0" eaLnBrk="1" fontAlgn="base" hangingPunct="1">
        <a:spcBef>
          <a:spcPts val="400"/>
        </a:spcBef>
        <a:spcAft>
          <a:spcPct val="0"/>
        </a:spcAft>
        <a:buClr>
          <a:srgbClr val="00A0DF"/>
        </a:buClr>
        <a:buFont typeface="Arial" charset="0"/>
        <a:buChar char="•"/>
        <a:defRPr sz="12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5pPr>
      <a:lvl6pPr marL="2509574" indent="-228147" algn="l" defTabSz="456289" rtl="0" eaLnBrk="1" latinLnBrk="0" hangingPunct="1">
        <a:spcBef>
          <a:spcPct val="20000"/>
        </a:spcBef>
        <a:buFont typeface="Arial"/>
        <a:buChar char="•"/>
        <a:defRPr sz="2000" kern="1200">
          <a:solidFill>
            <a:schemeClr val="tx1"/>
          </a:solidFill>
          <a:latin typeface="+mn-lt"/>
          <a:ea typeface="+mn-ea"/>
          <a:cs typeface="+mn-cs"/>
        </a:defRPr>
      </a:lvl6pPr>
      <a:lvl7pPr marL="2965869" indent="-228147" algn="l" defTabSz="456289" rtl="0" eaLnBrk="1" latinLnBrk="0" hangingPunct="1">
        <a:spcBef>
          <a:spcPct val="20000"/>
        </a:spcBef>
        <a:buFont typeface="Arial"/>
        <a:buChar char="•"/>
        <a:defRPr sz="2000" kern="1200">
          <a:solidFill>
            <a:schemeClr val="tx1"/>
          </a:solidFill>
          <a:latin typeface="+mn-lt"/>
          <a:ea typeface="+mn-ea"/>
          <a:cs typeface="+mn-cs"/>
        </a:defRPr>
      </a:lvl7pPr>
      <a:lvl8pPr marL="3422154" indent="-228147" algn="l" defTabSz="456289" rtl="0" eaLnBrk="1" latinLnBrk="0" hangingPunct="1">
        <a:spcBef>
          <a:spcPct val="20000"/>
        </a:spcBef>
        <a:buFont typeface="Arial"/>
        <a:buChar char="•"/>
        <a:defRPr sz="2000" kern="1200">
          <a:solidFill>
            <a:schemeClr val="tx1"/>
          </a:solidFill>
          <a:latin typeface="+mn-lt"/>
          <a:ea typeface="+mn-ea"/>
          <a:cs typeface="+mn-cs"/>
        </a:defRPr>
      </a:lvl8pPr>
      <a:lvl9pPr marL="3878442" indent="-228147" algn="l" defTabSz="4562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289" rtl="0" eaLnBrk="1" latinLnBrk="0" hangingPunct="1">
        <a:defRPr sz="1800" kern="1200">
          <a:solidFill>
            <a:schemeClr val="tx1"/>
          </a:solidFill>
          <a:latin typeface="+mn-lt"/>
          <a:ea typeface="+mn-ea"/>
          <a:cs typeface="+mn-cs"/>
        </a:defRPr>
      </a:lvl1pPr>
      <a:lvl2pPr marL="456289" algn="l" defTabSz="456289" rtl="0" eaLnBrk="1" latinLnBrk="0" hangingPunct="1">
        <a:defRPr sz="1800" kern="1200">
          <a:solidFill>
            <a:schemeClr val="tx1"/>
          </a:solidFill>
          <a:latin typeface="+mn-lt"/>
          <a:ea typeface="+mn-ea"/>
          <a:cs typeface="+mn-cs"/>
        </a:defRPr>
      </a:lvl2pPr>
      <a:lvl3pPr marL="912576" algn="l" defTabSz="456289" rtl="0" eaLnBrk="1" latinLnBrk="0" hangingPunct="1">
        <a:defRPr sz="1800" kern="1200">
          <a:solidFill>
            <a:schemeClr val="tx1"/>
          </a:solidFill>
          <a:latin typeface="+mn-lt"/>
          <a:ea typeface="+mn-ea"/>
          <a:cs typeface="+mn-cs"/>
        </a:defRPr>
      </a:lvl3pPr>
      <a:lvl4pPr marL="1368863" algn="l" defTabSz="456289" rtl="0" eaLnBrk="1" latinLnBrk="0" hangingPunct="1">
        <a:defRPr sz="1800" kern="1200">
          <a:solidFill>
            <a:schemeClr val="tx1"/>
          </a:solidFill>
          <a:latin typeface="+mn-lt"/>
          <a:ea typeface="+mn-ea"/>
          <a:cs typeface="+mn-cs"/>
        </a:defRPr>
      </a:lvl4pPr>
      <a:lvl5pPr marL="1825150" algn="l" defTabSz="456289" rtl="0" eaLnBrk="1" latinLnBrk="0" hangingPunct="1">
        <a:defRPr sz="1800" kern="1200">
          <a:solidFill>
            <a:schemeClr val="tx1"/>
          </a:solidFill>
          <a:latin typeface="+mn-lt"/>
          <a:ea typeface="+mn-ea"/>
          <a:cs typeface="+mn-cs"/>
        </a:defRPr>
      </a:lvl5pPr>
      <a:lvl6pPr marL="2281435" algn="l" defTabSz="456289" rtl="0" eaLnBrk="1" latinLnBrk="0" hangingPunct="1">
        <a:defRPr sz="1800" kern="1200">
          <a:solidFill>
            <a:schemeClr val="tx1"/>
          </a:solidFill>
          <a:latin typeface="+mn-lt"/>
          <a:ea typeface="+mn-ea"/>
          <a:cs typeface="+mn-cs"/>
        </a:defRPr>
      </a:lvl6pPr>
      <a:lvl7pPr marL="2737721" algn="l" defTabSz="456289" rtl="0" eaLnBrk="1" latinLnBrk="0" hangingPunct="1">
        <a:defRPr sz="1800" kern="1200">
          <a:solidFill>
            <a:schemeClr val="tx1"/>
          </a:solidFill>
          <a:latin typeface="+mn-lt"/>
          <a:ea typeface="+mn-ea"/>
          <a:cs typeface="+mn-cs"/>
        </a:defRPr>
      </a:lvl7pPr>
      <a:lvl8pPr marL="3194011" algn="l" defTabSz="456289" rtl="0" eaLnBrk="1" latinLnBrk="0" hangingPunct="1">
        <a:defRPr sz="1800" kern="1200">
          <a:solidFill>
            <a:schemeClr val="tx1"/>
          </a:solidFill>
          <a:latin typeface="+mn-lt"/>
          <a:ea typeface="+mn-ea"/>
          <a:cs typeface="+mn-cs"/>
        </a:defRPr>
      </a:lvl8pPr>
      <a:lvl9pPr marL="3650299" algn="l" defTabSz="4562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7162" y="0"/>
            <a:ext cx="9151162" cy="6858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43" tIns="45672" rIns="91343" bIns="45672" rtlCol="0" anchor="ctr"/>
          <a:lstStyle/>
          <a:p>
            <a:pPr algn="ctr" defTabSz="456718" fontAlgn="base">
              <a:spcBef>
                <a:spcPct val="0"/>
              </a:spcBef>
              <a:spcAft>
                <a:spcPct val="0"/>
              </a:spcAft>
            </a:pPr>
            <a:endParaRPr lang="en-US" sz="1800" kern="1200" dirty="0">
              <a:solidFill>
                <a:prstClr val="white"/>
              </a:solidFill>
              <a:latin typeface="Verdana"/>
            </a:endParaRPr>
          </a:p>
        </p:txBody>
      </p:sp>
      <p:sp>
        <p:nvSpPr>
          <p:cNvPr id="1026" name="Text Placeholder 2"/>
          <p:cNvSpPr>
            <a:spLocks noGrp="1"/>
          </p:cNvSpPr>
          <p:nvPr>
            <p:ph type="body" idx="1"/>
          </p:nvPr>
        </p:nvSpPr>
        <p:spPr bwMode="auto">
          <a:xfrm>
            <a:off x="457217" y="895369"/>
            <a:ext cx="8221663" cy="376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9" name="Title Placeholder 1"/>
          <p:cNvSpPr>
            <a:spLocks noGrp="1"/>
          </p:cNvSpPr>
          <p:nvPr>
            <p:ph type="title"/>
          </p:nvPr>
        </p:nvSpPr>
        <p:spPr bwMode="white">
          <a:xfrm>
            <a:off x="457218" y="1"/>
            <a:ext cx="7115643" cy="67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dirty="0"/>
              <a:t>Click to edit slide title</a:t>
            </a:r>
          </a:p>
        </p:txBody>
      </p:sp>
      <p:sp>
        <p:nvSpPr>
          <p:cNvPr id="18" name="Slide Number Placeholder 17"/>
          <p:cNvSpPr>
            <a:spLocks noGrp="1"/>
          </p:cNvSpPr>
          <p:nvPr>
            <p:ph type="sldNum" sz="quarter" idx="4"/>
          </p:nvPr>
        </p:nvSpPr>
        <p:spPr>
          <a:xfrm>
            <a:off x="8164650" y="4754328"/>
            <a:ext cx="513715" cy="273844"/>
          </a:xfrm>
          <a:prstGeom prst="rect">
            <a:avLst/>
          </a:prstGeom>
        </p:spPr>
        <p:txBody>
          <a:bodyPr vert="horz" wrap="none" lIns="0" tIns="0" rIns="0" bIns="0" rtlCol="0" anchor="ctr"/>
          <a:lstStyle>
            <a:lvl1pPr algn="r">
              <a:defRPr sz="100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pPr defTabSz="456718" fontAlgn="base">
              <a:spcBef>
                <a:spcPct val="0"/>
              </a:spcBef>
              <a:spcAft>
                <a:spcPct val="0"/>
              </a:spcAft>
            </a:pPr>
            <a:fld id="{6EBA610F-6DE2-6644-8764-FCBE8B310C98}" type="slidenum">
              <a:rPr lang="en-US" kern="1200" smtClean="0">
                <a:solidFill>
                  <a:prstClr val="white">
                    <a:lumMod val="75000"/>
                  </a:prstClr>
                </a:solidFill>
              </a:rPr>
              <a:pPr defTabSz="456718" fontAlgn="base">
                <a:spcBef>
                  <a:spcPct val="0"/>
                </a:spcBef>
                <a:spcAft>
                  <a:spcPct val="0"/>
                </a:spcAft>
              </a:pPr>
              <a:t>‹#›</a:t>
            </a:fld>
            <a:endParaRPr lang="en-US" kern="1200" dirty="0">
              <a:solidFill>
                <a:prstClr val="white">
                  <a:lumMod val="75000"/>
                </a:prstClr>
              </a:solidFill>
            </a:endParaRPr>
          </a:p>
        </p:txBody>
      </p:sp>
      <p:sp>
        <p:nvSpPr>
          <p:cNvPr id="9" name="Footer Placeholder 4"/>
          <p:cNvSpPr txBox="1">
            <a:spLocks/>
          </p:cNvSpPr>
          <p:nvPr/>
        </p:nvSpPr>
        <p:spPr>
          <a:xfrm>
            <a:off x="468327" y="4754328"/>
            <a:ext cx="2539047" cy="273844"/>
          </a:xfrm>
          <a:prstGeom prst="rect">
            <a:avLst/>
          </a:prstGeom>
        </p:spPr>
        <p:txBody>
          <a:bodyPr vert="horz" wrap="none" lIns="0" tIns="0" rIns="0" bIns="0" rtlCol="0" anchor="ctr"/>
          <a:lstStyle>
            <a:defPPr>
              <a:defRPr lang="en-US"/>
            </a:defPPr>
            <a:lvl1pPr algn="l" defTabSz="457200" rtl="0" fontAlgn="base">
              <a:spcBef>
                <a:spcPct val="0"/>
              </a:spcBef>
              <a:spcAft>
                <a:spcPct val="0"/>
              </a:spcAft>
              <a:defRPr sz="900" kern="1200" dirty="0" smtClean="0">
                <a:solidFill>
                  <a:schemeClr val="bg1">
                    <a:lumMod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r>
              <a:rPr lang="en-GB" dirty="0">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rPr>
              <a:t>All contents </a:t>
            </a:r>
            <a:r>
              <a:rPr lang="en-GB" dirty="0">
                <a:solidFill>
                  <a:prstClr val="white">
                    <a:lumMod val="75000"/>
                  </a:prstClr>
                </a:solidFill>
                <a:latin typeface="Verdana"/>
                <a:ea typeface="Verdana"/>
                <a:cs typeface="Verdana"/>
              </a:rPr>
              <a:t>© </a:t>
            </a:r>
            <a:r>
              <a:rPr lang="en-GB" dirty="0">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rPr>
              <a:t>MuleSoft Inc.</a:t>
            </a:r>
            <a:endParaRPr lang="en-US" dirty="0">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793620" y="209516"/>
            <a:ext cx="904367" cy="266775"/>
          </a:xfrm>
          <a:prstGeom prst="rect">
            <a:avLst/>
          </a:prstGeom>
        </p:spPr>
      </p:pic>
    </p:spTree>
    <p:extLst>
      <p:ext uri="{BB962C8B-B14F-4D97-AF65-F5344CB8AC3E}">
        <p14:creationId xmlns:p14="http://schemas.microsoft.com/office/powerpoint/2010/main" val="102467344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Lst>
  <p:transition xmlns:p14="http://schemas.microsoft.com/office/powerpoint/2010/main">
    <p:fade/>
  </p:transition>
  <p:hf hdr="0" ftr="0" dt="0"/>
  <p:txStyles>
    <p:titleStyle>
      <a:lvl1pPr algn="l" defTabSz="456718" rtl="0" eaLnBrk="1" fontAlgn="base" hangingPunct="1">
        <a:lnSpc>
          <a:spcPts val="2400"/>
        </a:lnSpc>
        <a:spcBef>
          <a:spcPct val="0"/>
        </a:spcBef>
        <a:spcAft>
          <a:spcPct val="0"/>
        </a:spcAft>
        <a:defRPr sz="21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l" defTabSz="456718" rtl="0" eaLnBrk="1" fontAlgn="base" hangingPunct="1">
        <a:spcBef>
          <a:spcPct val="0"/>
        </a:spcBef>
        <a:spcAft>
          <a:spcPct val="0"/>
        </a:spcAft>
        <a:defRPr sz="2400">
          <a:solidFill>
            <a:schemeClr val="bg1"/>
          </a:solidFill>
          <a:latin typeface="Ubuntu" charset="0"/>
          <a:ea typeface="ＭＳ Ｐゴシック" charset="0"/>
        </a:defRPr>
      </a:lvl2pPr>
      <a:lvl3pPr algn="l" defTabSz="456718" rtl="0" eaLnBrk="1" fontAlgn="base" hangingPunct="1">
        <a:spcBef>
          <a:spcPct val="0"/>
        </a:spcBef>
        <a:spcAft>
          <a:spcPct val="0"/>
        </a:spcAft>
        <a:defRPr sz="2400">
          <a:solidFill>
            <a:schemeClr val="bg1"/>
          </a:solidFill>
          <a:latin typeface="Ubuntu" charset="0"/>
          <a:ea typeface="ＭＳ Ｐゴシック" charset="0"/>
        </a:defRPr>
      </a:lvl3pPr>
      <a:lvl4pPr algn="l" defTabSz="456718" rtl="0" eaLnBrk="1" fontAlgn="base" hangingPunct="1">
        <a:spcBef>
          <a:spcPct val="0"/>
        </a:spcBef>
        <a:spcAft>
          <a:spcPct val="0"/>
        </a:spcAft>
        <a:defRPr sz="2400">
          <a:solidFill>
            <a:schemeClr val="bg1"/>
          </a:solidFill>
          <a:latin typeface="Ubuntu" charset="0"/>
          <a:ea typeface="ＭＳ Ｐゴシック" charset="0"/>
        </a:defRPr>
      </a:lvl4pPr>
      <a:lvl5pPr algn="l" defTabSz="456718" rtl="0" eaLnBrk="1" fontAlgn="base" hangingPunct="1">
        <a:spcBef>
          <a:spcPct val="0"/>
        </a:spcBef>
        <a:spcAft>
          <a:spcPct val="0"/>
        </a:spcAft>
        <a:defRPr sz="2400">
          <a:solidFill>
            <a:schemeClr val="bg1"/>
          </a:solidFill>
          <a:latin typeface="Ubuntu" charset="0"/>
          <a:ea typeface="ＭＳ Ｐゴシック" charset="0"/>
        </a:defRPr>
      </a:lvl5pPr>
      <a:lvl6pPr marL="456718" algn="l" defTabSz="456718" rtl="0" eaLnBrk="1" fontAlgn="base" hangingPunct="1">
        <a:spcBef>
          <a:spcPct val="0"/>
        </a:spcBef>
        <a:spcAft>
          <a:spcPct val="0"/>
        </a:spcAft>
        <a:defRPr sz="2000">
          <a:solidFill>
            <a:schemeClr val="bg1"/>
          </a:solidFill>
          <a:latin typeface="Ubuntu" charset="0"/>
          <a:ea typeface="ＭＳ Ｐゴシック" charset="0"/>
        </a:defRPr>
      </a:lvl6pPr>
      <a:lvl7pPr marL="913434" algn="l" defTabSz="456718" rtl="0" eaLnBrk="1" fontAlgn="base" hangingPunct="1">
        <a:spcBef>
          <a:spcPct val="0"/>
        </a:spcBef>
        <a:spcAft>
          <a:spcPct val="0"/>
        </a:spcAft>
        <a:defRPr sz="2000">
          <a:solidFill>
            <a:schemeClr val="bg1"/>
          </a:solidFill>
          <a:latin typeface="Ubuntu" charset="0"/>
          <a:ea typeface="ＭＳ Ｐゴシック" charset="0"/>
        </a:defRPr>
      </a:lvl7pPr>
      <a:lvl8pPr marL="1370150" algn="l" defTabSz="456718" rtl="0" eaLnBrk="1" fontAlgn="base" hangingPunct="1">
        <a:spcBef>
          <a:spcPct val="0"/>
        </a:spcBef>
        <a:spcAft>
          <a:spcPct val="0"/>
        </a:spcAft>
        <a:defRPr sz="2000">
          <a:solidFill>
            <a:schemeClr val="bg1"/>
          </a:solidFill>
          <a:latin typeface="Ubuntu" charset="0"/>
          <a:ea typeface="ＭＳ Ｐゴシック" charset="0"/>
        </a:defRPr>
      </a:lvl8pPr>
      <a:lvl9pPr marL="1826866" algn="l" defTabSz="456718" rtl="0" eaLnBrk="1" fontAlgn="base" hangingPunct="1">
        <a:spcBef>
          <a:spcPct val="0"/>
        </a:spcBef>
        <a:spcAft>
          <a:spcPct val="0"/>
        </a:spcAft>
        <a:defRPr sz="2000">
          <a:solidFill>
            <a:schemeClr val="bg1"/>
          </a:solidFill>
          <a:latin typeface="Ubuntu" charset="0"/>
          <a:ea typeface="ＭＳ Ｐゴシック" charset="0"/>
        </a:defRPr>
      </a:lvl9pPr>
    </p:titleStyle>
    <p:bodyStyle>
      <a:lvl1pPr marL="168920" indent="-168920" algn="l" defTabSz="456718" rtl="0" eaLnBrk="1" fontAlgn="base" hangingPunct="1">
        <a:spcBef>
          <a:spcPts val="900"/>
        </a:spcBef>
        <a:spcAft>
          <a:spcPct val="0"/>
        </a:spcAft>
        <a:buClr>
          <a:srgbClr val="00A0DF"/>
        </a:buClr>
        <a:buFont typeface="Arial" panose="020B0604020202020204" pitchFamily="34" charset="0"/>
        <a:buChar char="•"/>
        <a:defRPr sz="18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71073" indent="-186762" algn="l" defTabSz="456718" rtl="0" eaLnBrk="1" fontAlgn="base" hangingPunct="1">
        <a:spcBef>
          <a:spcPts val="450"/>
        </a:spcBef>
        <a:spcAft>
          <a:spcPct val="0"/>
        </a:spcAft>
        <a:buClr>
          <a:srgbClr val="00A0DF"/>
        </a:buClr>
        <a:buFont typeface="Open Sans" panose="020B0606030504020204" pitchFamily="34" charset="0"/>
        <a:buChar char="–"/>
        <a:defRPr sz="15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685195" indent="-177246" algn="l" defTabSz="456718" rtl="0" eaLnBrk="1" fontAlgn="base" hangingPunct="1">
        <a:spcBef>
          <a:spcPts val="400"/>
        </a:spcBef>
        <a:spcAft>
          <a:spcPct val="0"/>
        </a:spcAft>
        <a:buClr>
          <a:srgbClr val="00A0DF"/>
        </a:buClr>
        <a:buFont typeface="Arial" panose="020B0604020202020204" pitchFamily="34" charset="0"/>
        <a:buChar char="•"/>
        <a:defRPr sz="14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899317" marR="0" indent="-170111" algn="l" defTabSz="456718" rtl="0" eaLnBrk="1" fontAlgn="base" latinLnBrk="0" hangingPunct="1">
        <a:lnSpc>
          <a:spcPct val="100000"/>
        </a:lnSpc>
        <a:spcBef>
          <a:spcPts val="400"/>
        </a:spcBef>
        <a:spcAft>
          <a:spcPct val="0"/>
        </a:spcAft>
        <a:buClr>
          <a:srgbClr val="00A0DF"/>
        </a:buClr>
        <a:buSzTx/>
        <a:buFont typeface="Open Sans" panose="020B0606030504020204" pitchFamily="34" charset="0"/>
        <a:buChar char="–"/>
        <a:tabLst/>
        <a:defRPr sz="12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201470" indent="-174871" algn="l" defTabSz="689830" rtl="0" eaLnBrk="1" fontAlgn="base" hangingPunct="1">
        <a:spcBef>
          <a:spcPts val="400"/>
        </a:spcBef>
        <a:spcAft>
          <a:spcPct val="0"/>
        </a:spcAft>
        <a:buClr>
          <a:srgbClr val="00A0DF"/>
        </a:buClr>
        <a:buFont typeface="Arial" charset="0"/>
        <a:buChar char="•"/>
        <a:defRPr sz="12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5pPr>
      <a:lvl6pPr marL="2511936" indent="-228360" algn="l" defTabSz="456718" rtl="0" eaLnBrk="1" latinLnBrk="0" hangingPunct="1">
        <a:spcBef>
          <a:spcPct val="20000"/>
        </a:spcBef>
        <a:buFont typeface="Arial"/>
        <a:buChar char="•"/>
        <a:defRPr sz="2000" kern="1200">
          <a:solidFill>
            <a:schemeClr val="tx1"/>
          </a:solidFill>
          <a:latin typeface="+mn-lt"/>
          <a:ea typeface="+mn-ea"/>
          <a:cs typeface="+mn-cs"/>
        </a:defRPr>
      </a:lvl6pPr>
      <a:lvl7pPr marL="2968652" indent="-228360" algn="l" defTabSz="456718" rtl="0" eaLnBrk="1" latinLnBrk="0" hangingPunct="1">
        <a:spcBef>
          <a:spcPct val="20000"/>
        </a:spcBef>
        <a:buFont typeface="Arial"/>
        <a:buChar char="•"/>
        <a:defRPr sz="2000" kern="1200">
          <a:solidFill>
            <a:schemeClr val="tx1"/>
          </a:solidFill>
          <a:latin typeface="+mn-lt"/>
          <a:ea typeface="+mn-ea"/>
          <a:cs typeface="+mn-cs"/>
        </a:defRPr>
      </a:lvl7pPr>
      <a:lvl8pPr marL="3425367" indent="-228360" algn="l" defTabSz="456718" rtl="0" eaLnBrk="1" latinLnBrk="0" hangingPunct="1">
        <a:spcBef>
          <a:spcPct val="20000"/>
        </a:spcBef>
        <a:buFont typeface="Arial"/>
        <a:buChar char="•"/>
        <a:defRPr sz="2000" kern="1200">
          <a:solidFill>
            <a:schemeClr val="tx1"/>
          </a:solidFill>
          <a:latin typeface="+mn-lt"/>
          <a:ea typeface="+mn-ea"/>
          <a:cs typeface="+mn-cs"/>
        </a:defRPr>
      </a:lvl8pPr>
      <a:lvl9pPr marL="3882084" indent="-228360" algn="l" defTabSz="45671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718" rtl="0" eaLnBrk="1" latinLnBrk="0" hangingPunct="1">
        <a:defRPr sz="1800" kern="1200">
          <a:solidFill>
            <a:schemeClr val="tx1"/>
          </a:solidFill>
          <a:latin typeface="+mn-lt"/>
          <a:ea typeface="+mn-ea"/>
          <a:cs typeface="+mn-cs"/>
        </a:defRPr>
      </a:lvl1pPr>
      <a:lvl2pPr marL="456718" algn="l" defTabSz="456718" rtl="0" eaLnBrk="1" latinLnBrk="0" hangingPunct="1">
        <a:defRPr sz="1800" kern="1200">
          <a:solidFill>
            <a:schemeClr val="tx1"/>
          </a:solidFill>
          <a:latin typeface="+mn-lt"/>
          <a:ea typeface="+mn-ea"/>
          <a:cs typeface="+mn-cs"/>
        </a:defRPr>
      </a:lvl2pPr>
      <a:lvl3pPr marL="913434" algn="l" defTabSz="456718" rtl="0" eaLnBrk="1" latinLnBrk="0" hangingPunct="1">
        <a:defRPr sz="1800" kern="1200">
          <a:solidFill>
            <a:schemeClr val="tx1"/>
          </a:solidFill>
          <a:latin typeface="+mn-lt"/>
          <a:ea typeface="+mn-ea"/>
          <a:cs typeface="+mn-cs"/>
        </a:defRPr>
      </a:lvl3pPr>
      <a:lvl4pPr marL="1370150" algn="l" defTabSz="456718" rtl="0" eaLnBrk="1" latinLnBrk="0" hangingPunct="1">
        <a:defRPr sz="1800" kern="1200">
          <a:solidFill>
            <a:schemeClr val="tx1"/>
          </a:solidFill>
          <a:latin typeface="+mn-lt"/>
          <a:ea typeface="+mn-ea"/>
          <a:cs typeface="+mn-cs"/>
        </a:defRPr>
      </a:lvl4pPr>
      <a:lvl5pPr marL="1826866" algn="l" defTabSz="456718" rtl="0" eaLnBrk="1" latinLnBrk="0" hangingPunct="1">
        <a:defRPr sz="1800" kern="1200">
          <a:solidFill>
            <a:schemeClr val="tx1"/>
          </a:solidFill>
          <a:latin typeface="+mn-lt"/>
          <a:ea typeface="+mn-ea"/>
          <a:cs typeface="+mn-cs"/>
        </a:defRPr>
      </a:lvl5pPr>
      <a:lvl6pPr marL="2283580" algn="l" defTabSz="456718" rtl="0" eaLnBrk="1" latinLnBrk="0" hangingPunct="1">
        <a:defRPr sz="1800" kern="1200">
          <a:solidFill>
            <a:schemeClr val="tx1"/>
          </a:solidFill>
          <a:latin typeface="+mn-lt"/>
          <a:ea typeface="+mn-ea"/>
          <a:cs typeface="+mn-cs"/>
        </a:defRPr>
      </a:lvl6pPr>
      <a:lvl7pPr marL="2740295" algn="l" defTabSz="456718" rtl="0" eaLnBrk="1" latinLnBrk="0" hangingPunct="1">
        <a:defRPr sz="1800" kern="1200">
          <a:solidFill>
            <a:schemeClr val="tx1"/>
          </a:solidFill>
          <a:latin typeface="+mn-lt"/>
          <a:ea typeface="+mn-ea"/>
          <a:cs typeface="+mn-cs"/>
        </a:defRPr>
      </a:lvl7pPr>
      <a:lvl8pPr marL="3197011" algn="l" defTabSz="456718" rtl="0" eaLnBrk="1" latinLnBrk="0" hangingPunct="1">
        <a:defRPr sz="1800" kern="1200">
          <a:solidFill>
            <a:schemeClr val="tx1"/>
          </a:solidFill>
          <a:latin typeface="+mn-lt"/>
          <a:ea typeface="+mn-ea"/>
          <a:cs typeface="+mn-cs"/>
        </a:defRPr>
      </a:lvl8pPr>
      <a:lvl9pPr marL="3653729" algn="l" defTabSz="45671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4"/>
        <p:cNvGrpSpPr/>
        <p:nvPr/>
      </p:nvGrpSpPr>
      <p:grpSpPr>
        <a:xfrm>
          <a:off x="0" y="0"/>
          <a:ext cx="0" cy="0"/>
          <a:chOff x="0" y="0"/>
          <a:chExt cx="0" cy="0"/>
        </a:xfrm>
      </p:grpSpPr>
      <p:sp>
        <p:nvSpPr>
          <p:cNvPr id="3495" name="Shape 3495"/>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3496" name="Shape 3496"/>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a:endParaRPr/>
          </a:p>
        </p:txBody>
      </p:sp>
      <p:sp>
        <p:nvSpPr>
          <p:cNvPr id="3497" name="Shape 3497"/>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algn="r"/>
            <a:fld id="{00000000-1234-1234-1234-123412341234}" type="slidenum">
              <a:rPr lang="en-US" sz="1000">
                <a:solidFill>
                  <a:srgbClr val="595959"/>
                </a:solidFill>
              </a:rPr>
              <a:pPr algn="r"/>
              <a:t>‹#›</a:t>
            </a:fld>
            <a:endParaRPr lang="en-US" sz="1000">
              <a:solidFill>
                <a:srgbClr val="595959"/>
              </a:solidFill>
            </a:endParaRPr>
          </a:p>
        </p:txBody>
      </p:sp>
    </p:spTree>
    <p:extLst>
      <p:ext uri="{BB962C8B-B14F-4D97-AF65-F5344CB8AC3E}">
        <p14:creationId xmlns:p14="http://schemas.microsoft.com/office/powerpoint/2010/main" val="3797312044"/>
      </p:ext>
    </p:extLst>
  </p:cSld>
  <p:clrMap bg1="lt1" tx1="dk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6" r:id="rId5"/>
    <p:sldLayoutId id="2147483757" r:id="rId6"/>
    <p:sldLayoutId id="2147483758" r:id="rId7"/>
    <p:sldLayoutId id="2147483759" r:id="rId8"/>
    <p:sldLayoutId id="2147483760" r:id="rId9"/>
    <p:sldLayoutId id="214748376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emf"/><Relationship Id="rId6" Type="http://schemas.openxmlformats.org/officeDocument/2006/relationships/image" Target="../media/image55.emf"/><Relationship Id="rId1" Type="http://schemas.openxmlformats.org/officeDocument/2006/relationships/slideLayout" Target="../slideLayouts/slideLayout39.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 Id="rId3"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png"/><Relationship Id="rId5" Type="http://schemas.openxmlformats.org/officeDocument/2006/relationships/image" Target="../media/image59.jpg"/><Relationship Id="rId1" Type="http://schemas.openxmlformats.org/officeDocument/2006/relationships/slideLayout" Target="../slideLayouts/slideLayout40.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1" Type="http://schemas.openxmlformats.org/officeDocument/2006/relationships/slideLayout" Target="../slideLayouts/slideLayout39.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66.emf"/><Relationship Id="rId4" Type="http://schemas.openxmlformats.org/officeDocument/2006/relationships/image" Target="../media/image67.emf"/><Relationship Id="rId1" Type="http://schemas.openxmlformats.org/officeDocument/2006/relationships/slideLayout" Target="../slideLayouts/slideLayout39.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1" Type="http://schemas.openxmlformats.org/officeDocument/2006/relationships/slideLayout" Target="../slideLayouts/slideLayout40.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3.emf"/><Relationship Id="rId8" Type="http://schemas.openxmlformats.org/officeDocument/2006/relationships/image" Target="../media/image74.emf"/><Relationship Id="rId1" Type="http://schemas.openxmlformats.org/officeDocument/2006/relationships/slideLayout" Target="../slideLayouts/slideLayout40.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75.tiff"/><Relationship Id="rId4" Type="http://schemas.openxmlformats.org/officeDocument/2006/relationships/image" Target="../media/image76.tiff"/><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7.png"/><Relationship Id="rId1" Type="http://schemas.openxmlformats.org/officeDocument/2006/relationships/slideLayout" Target="../slideLayouts/slideLayout40.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1" Type="http://schemas.openxmlformats.org/officeDocument/2006/relationships/image" Target="../media/image84.png"/><Relationship Id="rId12" Type="http://schemas.openxmlformats.org/officeDocument/2006/relationships/image" Target="../media/image85.emf"/><Relationship Id="rId13" Type="http://schemas.openxmlformats.org/officeDocument/2006/relationships/image" Target="../media/image86.emf"/><Relationship Id="rId1" Type="http://schemas.openxmlformats.org/officeDocument/2006/relationships/slideLayout" Target="../slideLayouts/slideLayout39.xml"/><Relationship Id="rId2" Type="http://schemas.openxmlformats.org/officeDocument/2006/relationships/notesSlide" Target="../notesSlides/notesSlide17.xml"/><Relationship Id="rId3" Type="http://schemas.openxmlformats.org/officeDocument/2006/relationships/image" Target="../media/image78.emf"/><Relationship Id="rId4" Type="http://schemas.openxmlformats.org/officeDocument/2006/relationships/image" Target="../media/image77.png"/><Relationship Id="rId5" Type="http://schemas.openxmlformats.org/officeDocument/2006/relationships/image" Target="../media/image6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7.png"/><Relationship Id="rId8" Type="http://schemas.openxmlformats.org/officeDocument/2006/relationships/image" Target="../media/image85.emf"/><Relationship Id="rId9" Type="http://schemas.openxmlformats.org/officeDocument/2006/relationships/image" Target="../media/image86.emf"/><Relationship Id="rId10" Type="http://schemas.openxmlformats.org/officeDocument/2006/relationships/image" Target="../media/image81.png"/><Relationship Id="rId11" Type="http://schemas.openxmlformats.org/officeDocument/2006/relationships/image" Target="../media/image87.png"/><Relationship Id="rId1" Type="http://schemas.openxmlformats.org/officeDocument/2006/relationships/slideLayout" Target="../slideLayouts/slideLayout40.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7.png"/><Relationship Id="rId8" Type="http://schemas.openxmlformats.org/officeDocument/2006/relationships/image" Target="../media/image85.emf"/><Relationship Id="rId9" Type="http://schemas.openxmlformats.org/officeDocument/2006/relationships/image" Target="../media/image86.emf"/><Relationship Id="rId10" Type="http://schemas.openxmlformats.org/officeDocument/2006/relationships/image" Target="../media/image81.png"/><Relationship Id="rId11" Type="http://schemas.openxmlformats.org/officeDocument/2006/relationships/image" Target="../media/image87.png"/><Relationship Id="rId1" Type="http://schemas.openxmlformats.org/officeDocument/2006/relationships/slideLayout" Target="../slideLayouts/slideLayout40.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1" Type="http://schemas.openxmlformats.org/officeDocument/2006/relationships/image" Target="../media/image86.emf"/><Relationship Id="rId12" Type="http://schemas.openxmlformats.org/officeDocument/2006/relationships/image" Target="../media/image73.emf"/><Relationship Id="rId13" Type="http://schemas.openxmlformats.org/officeDocument/2006/relationships/image" Target="../media/image74.emf"/><Relationship Id="rId1" Type="http://schemas.openxmlformats.org/officeDocument/2006/relationships/slideLayout" Target="../slideLayouts/slideLayout40.xml"/><Relationship Id="rId2" Type="http://schemas.openxmlformats.org/officeDocument/2006/relationships/notesSlide" Target="../notesSlides/notesSlide20.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7.png"/><Relationship Id="rId8" Type="http://schemas.openxmlformats.org/officeDocument/2006/relationships/image" Target="../media/image81.png"/><Relationship Id="rId9" Type="http://schemas.openxmlformats.org/officeDocument/2006/relationships/image" Target="../media/image87.png"/><Relationship Id="rId10" Type="http://schemas.openxmlformats.org/officeDocument/2006/relationships/image" Target="../media/image8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88.emf"/><Relationship Id="rId4" Type="http://schemas.openxmlformats.org/officeDocument/2006/relationships/image" Target="../media/image89.emf"/><Relationship Id="rId5" Type="http://schemas.openxmlformats.org/officeDocument/2006/relationships/image" Target="../media/image90.emf"/><Relationship Id="rId6" Type="http://schemas.openxmlformats.org/officeDocument/2006/relationships/image" Target="../media/image91.emf"/><Relationship Id="rId7" Type="http://schemas.openxmlformats.org/officeDocument/2006/relationships/image" Target="../media/image92.emf"/><Relationship Id="rId8" Type="http://schemas.openxmlformats.org/officeDocument/2006/relationships/image" Target="../media/image93.emf"/><Relationship Id="rId1" Type="http://schemas.openxmlformats.org/officeDocument/2006/relationships/slideLayout" Target="../slideLayouts/slideLayout39.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1" Type="http://schemas.openxmlformats.org/officeDocument/2006/relationships/image" Target="../media/image102.emf"/><Relationship Id="rId12" Type="http://schemas.openxmlformats.org/officeDocument/2006/relationships/image" Target="../media/image103.emf"/><Relationship Id="rId13" Type="http://schemas.openxmlformats.org/officeDocument/2006/relationships/image" Target="../media/image78.emf"/><Relationship Id="rId14" Type="http://schemas.openxmlformats.org/officeDocument/2006/relationships/image" Target="../media/image104.emf"/><Relationship Id="rId15" Type="http://schemas.openxmlformats.org/officeDocument/2006/relationships/image" Target="../media/image105.emf"/><Relationship Id="rId16" Type="http://schemas.openxmlformats.org/officeDocument/2006/relationships/image" Target="../media/image106.emf"/><Relationship Id="rId17" Type="http://schemas.openxmlformats.org/officeDocument/2006/relationships/image" Target="../media/image107.emf"/><Relationship Id="rId18" Type="http://schemas.openxmlformats.org/officeDocument/2006/relationships/image" Target="../media/image108.emf"/><Relationship Id="rId19" Type="http://schemas.openxmlformats.org/officeDocument/2006/relationships/image" Target="../media/image109.emf"/><Relationship Id="rId1" Type="http://schemas.openxmlformats.org/officeDocument/2006/relationships/slideLayout" Target="../slideLayouts/slideLayout40.xml"/><Relationship Id="rId2" Type="http://schemas.openxmlformats.org/officeDocument/2006/relationships/notesSlide" Target="../notesSlides/notesSlide24.xml"/><Relationship Id="rId3" Type="http://schemas.openxmlformats.org/officeDocument/2006/relationships/image" Target="../media/image94.jpeg"/><Relationship Id="rId4" Type="http://schemas.openxmlformats.org/officeDocument/2006/relationships/image" Target="../media/image95.emf"/><Relationship Id="rId5" Type="http://schemas.openxmlformats.org/officeDocument/2006/relationships/image" Target="../media/image96.emf"/><Relationship Id="rId6" Type="http://schemas.openxmlformats.org/officeDocument/2006/relationships/image" Target="../media/image97.emf"/><Relationship Id="rId7" Type="http://schemas.openxmlformats.org/officeDocument/2006/relationships/image" Target="../media/image98.emf"/><Relationship Id="rId8" Type="http://schemas.openxmlformats.org/officeDocument/2006/relationships/image" Target="../media/image99.emf"/><Relationship Id="rId9" Type="http://schemas.openxmlformats.org/officeDocument/2006/relationships/image" Target="../media/image100.emf"/><Relationship Id="rId10" Type="http://schemas.openxmlformats.org/officeDocument/2006/relationships/image" Target="../media/image101.emf"/></Relationships>
</file>

<file path=ppt/slides/_rels/slide29.xml.rels><?xml version="1.0" encoding="UTF-8" standalone="yes"?>
<Relationships xmlns="http://schemas.openxmlformats.org/package/2006/relationships"><Relationship Id="rId9" Type="http://schemas.openxmlformats.org/officeDocument/2006/relationships/image" Target="../media/image100.emf"/><Relationship Id="rId20" Type="http://schemas.openxmlformats.org/officeDocument/2006/relationships/image" Target="../media/image110.emf"/><Relationship Id="rId21" Type="http://schemas.openxmlformats.org/officeDocument/2006/relationships/image" Target="../media/image111.png"/><Relationship Id="rId10" Type="http://schemas.openxmlformats.org/officeDocument/2006/relationships/image" Target="../media/image101.emf"/><Relationship Id="rId11" Type="http://schemas.openxmlformats.org/officeDocument/2006/relationships/image" Target="../media/image102.emf"/><Relationship Id="rId12" Type="http://schemas.openxmlformats.org/officeDocument/2006/relationships/image" Target="../media/image103.emf"/><Relationship Id="rId13" Type="http://schemas.openxmlformats.org/officeDocument/2006/relationships/image" Target="../media/image78.emf"/><Relationship Id="rId14" Type="http://schemas.openxmlformats.org/officeDocument/2006/relationships/image" Target="../media/image104.emf"/><Relationship Id="rId15" Type="http://schemas.openxmlformats.org/officeDocument/2006/relationships/image" Target="../media/image105.emf"/><Relationship Id="rId16" Type="http://schemas.openxmlformats.org/officeDocument/2006/relationships/image" Target="../media/image106.emf"/><Relationship Id="rId17" Type="http://schemas.openxmlformats.org/officeDocument/2006/relationships/image" Target="../media/image107.emf"/><Relationship Id="rId18" Type="http://schemas.openxmlformats.org/officeDocument/2006/relationships/image" Target="../media/image108.emf"/><Relationship Id="rId19" Type="http://schemas.openxmlformats.org/officeDocument/2006/relationships/image" Target="../media/image109.emf"/><Relationship Id="rId1" Type="http://schemas.openxmlformats.org/officeDocument/2006/relationships/slideLayout" Target="../slideLayouts/slideLayout40.xml"/><Relationship Id="rId2" Type="http://schemas.openxmlformats.org/officeDocument/2006/relationships/notesSlide" Target="../notesSlides/notesSlide25.xml"/><Relationship Id="rId3" Type="http://schemas.openxmlformats.org/officeDocument/2006/relationships/image" Target="../media/image94.jpeg"/><Relationship Id="rId4" Type="http://schemas.openxmlformats.org/officeDocument/2006/relationships/image" Target="../media/image95.emf"/><Relationship Id="rId5" Type="http://schemas.openxmlformats.org/officeDocument/2006/relationships/image" Target="../media/image96.emf"/><Relationship Id="rId6" Type="http://schemas.openxmlformats.org/officeDocument/2006/relationships/image" Target="../media/image97.emf"/><Relationship Id="rId7" Type="http://schemas.openxmlformats.org/officeDocument/2006/relationships/image" Target="../media/image98.emf"/><Relationship Id="rId8" Type="http://schemas.openxmlformats.org/officeDocument/2006/relationships/image" Target="../media/image9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jpeg"/></Relationships>
</file>

<file path=ppt/slides/_rels/slide30.xml.rels><?xml version="1.0" encoding="UTF-8" standalone="yes"?>
<Relationships xmlns="http://schemas.openxmlformats.org/package/2006/relationships"><Relationship Id="rId9" Type="http://schemas.openxmlformats.org/officeDocument/2006/relationships/image" Target="../media/image100.emf"/><Relationship Id="rId20" Type="http://schemas.openxmlformats.org/officeDocument/2006/relationships/image" Target="../media/image110.emf"/><Relationship Id="rId21" Type="http://schemas.openxmlformats.org/officeDocument/2006/relationships/image" Target="../media/image111.png"/><Relationship Id="rId10" Type="http://schemas.openxmlformats.org/officeDocument/2006/relationships/image" Target="../media/image101.emf"/><Relationship Id="rId11" Type="http://schemas.openxmlformats.org/officeDocument/2006/relationships/image" Target="../media/image102.emf"/><Relationship Id="rId12" Type="http://schemas.openxmlformats.org/officeDocument/2006/relationships/image" Target="../media/image103.emf"/><Relationship Id="rId13" Type="http://schemas.openxmlformats.org/officeDocument/2006/relationships/image" Target="../media/image78.emf"/><Relationship Id="rId14" Type="http://schemas.openxmlformats.org/officeDocument/2006/relationships/image" Target="../media/image104.emf"/><Relationship Id="rId15" Type="http://schemas.openxmlformats.org/officeDocument/2006/relationships/image" Target="../media/image105.emf"/><Relationship Id="rId16" Type="http://schemas.openxmlformats.org/officeDocument/2006/relationships/image" Target="../media/image106.emf"/><Relationship Id="rId17" Type="http://schemas.openxmlformats.org/officeDocument/2006/relationships/image" Target="../media/image107.emf"/><Relationship Id="rId18" Type="http://schemas.openxmlformats.org/officeDocument/2006/relationships/image" Target="../media/image108.emf"/><Relationship Id="rId19" Type="http://schemas.openxmlformats.org/officeDocument/2006/relationships/image" Target="../media/image109.emf"/><Relationship Id="rId1" Type="http://schemas.openxmlformats.org/officeDocument/2006/relationships/slideLayout" Target="../slideLayouts/slideLayout40.xml"/><Relationship Id="rId2" Type="http://schemas.openxmlformats.org/officeDocument/2006/relationships/notesSlide" Target="../notesSlides/notesSlide26.xml"/><Relationship Id="rId3" Type="http://schemas.openxmlformats.org/officeDocument/2006/relationships/image" Target="../media/image94.jpeg"/><Relationship Id="rId4" Type="http://schemas.openxmlformats.org/officeDocument/2006/relationships/image" Target="../media/image95.emf"/><Relationship Id="rId5" Type="http://schemas.openxmlformats.org/officeDocument/2006/relationships/image" Target="../media/image96.emf"/><Relationship Id="rId6" Type="http://schemas.openxmlformats.org/officeDocument/2006/relationships/image" Target="../media/image97.emf"/><Relationship Id="rId7" Type="http://schemas.openxmlformats.org/officeDocument/2006/relationships/image" Target="../media/image98.emf"/><Relationship Id="rId8" Type="http://schemas.openxmlformats.org/officeDocument/2006/relationships/image" Target="../media/image99.emf"/></Relationships>
</file>

<file path=ppt/slides/_rels/slide31.xml.rels><?xml version="1.0" encoding="UTF-8" standalone="yes"?>
<Relationships xmlns="http://schemas.openxmlformats.org/package/2006/relationships"><Relationship Id="rId9" Type="http://schemas.openxmlformats.org/officeDocument/2006/relationships/image" Target="../media/image100.emf"/><Relationship Id="rId20" Type="http://schemas.openxmlformats.org/officeDocument/2006/relationships/image" Target="../media/image110.emf"/><Relationship Id="rId10" Type="http://schemas.openxmlformats.org/officeDocument/2006/relationships/image" Target="../media/image101.emf"/><Relationship Id="rId11" Type="http://schemas.openxmlformats.org/officeDocument/2006/relationships/image" Target="../media/image102.emf"/><Relationship Id="rId12" Type="http://schemas.openxmlformats.org/officeDocument/2006/relationships/image" Target="../media/image103.emf"/><Relationship Id="rId13" Type="http://schemas.openxmlformats.org/officeDocument/2006/relationships/image" Target="../media/image78.emf"/><Relationship Id="rId14" Type="http://schemas.openxmlformats.org/officeDocument/2006/relationships/image" Target="../media/image104.emf"/><Relationship Id="rId15" Type="http://schemas.openxmlformats.org/officeDocument/2006/relationships/image" Target="../media/image105.emf"/><Relationship Id="rId16" Type="http://schemas.openxmlformats.org/officeDocument/2006/relationships/image" Target="../media/image106.emf"/><Relationship Id="rId17" Type="http://schemas.openxmlformats.org/officeDocument/2006/relationships/image" Target="../media/image107.emf"/><Relationship Id="rId18" Type="http://schemas.openxmlformats.org/officeDocument/2006/relationships/image" Target="../media/image108.emf"/><Relationship Id="rId19" Type="http://schemas.openxmlformats.org/officeDocument/2006/relationships/image" Target="../media/image109.emf"/><Relationship Id="rId1" Type="http://schemas.openxmlformats.org/officeDocument/2006/relationships/slideLayout" Target="../slideLayouts/slideLayout40.xml"/><Relationship Id="rId2" Type="http://schemas.openxmlformats.org/officeDocument/2006/relationships/notesSlide" Target="../notesSlides/notesSlide27.xml"/><Relationship Id="rId3" Type="http://schemas.openxmlformats.org/officeDocument/2006/relationships/image" Target="../media/image94.jpeg"/><Relationship Id="rId4" Type="http://schemas.openxmlformats.org/officeDocument/2006/relationships/image" Target="../media/image95.emf"/><Relationship Id="rId5" Type="http://schemas.openxmlformats.org/officeDocument/2006/relationships/image" Target="../media/image96.emf"/><Relationship Id="rId6" Type="http://schemas.openxmlformats.org/officeDocument/2006/relationships/image" Target="../media/image97.emf"/><Relationship Id="rId7" Type="http://schemas.openxmlformats.org/officeDocument/2006/relationships/image" Target="../media/image98.emf"/><Relationship Id="rId8" Type="http://schemas.openxmlformats.org/officeDocument/2006/relationships/image" Target="../media/image99.emf"/></Relationships>
</file>

<file path=ppt/slides/_rels/slide32.xml.rels><?xml version="1.0" encoding="UTF-8" standalone="yes"?>
<Relationships xmlns="http://schemas.openxmlformats.org/package/2006/relationships"><Relationship Id="rId20" Type="http://schemas.openxmlformats.org/officeDocument/2006/relationships/image" Target="../media/image129.png"/><Relationship Id="rId21" Type="http://schemas.openxmlformats.org/officeDocument/2006/relationships/image" Target="../media/image130.png"/><Relationship Id="rId22" Type="http://schemas.openxmlformats.org/officeDocument/2006/relationships/image" Target="../media/image131.png"/><Relationship Id="rId23" Type="http://schemas.openxmlformats.org/officeDocument/2006/relationships/image" Target="../media/image132.png"/><Relationship Id="rId24" Type="http://schemas.openxmlformats.org/officeDocument/2006/relationships/image" Target="../media/image133.png"/><Relationship Id="rId25" Type="http://schemas.openxmlformats.org/officeDocument/2006/relationships/image" Target="../media/image134.png"/><Relationship Id="rId26" Type="http://schemas.openxmlformats.org/officeDocument/2006/relationships/image" Target="../media/image135.png"/><Relationship Id="rId27" Type="http://schemas.openxmlformats.org/officeDocument/2006/relationships/image" Target="../media/image136.png"/><Relationship Id="rId28" Type="http://schemas.openxmlformats.org/officeDocument/2006/relationships/image" Target="../media/image137.png"/><Relationship Id="rId29" Type="http://schemas.openxmlformats.org/officeDocument/2006/relationships/image" Target="../media/image138.png"/><Relationship Id="rId1" Type="http://schemas.openxmlformats.org/officeDocument/2006/relationships/slideLayout" Target="../slideLayouts/slideLayout51.xml"/><Relationship Id="rId2" Type="http://schemas.openxmlformats.org/officeDocument/2006/relationships/notesSlide" Target="../notesSlides/notesSlide28.xml"/><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30" Type="http://schemas.openxmlformats.org/officeDocument/2006/relationships/image" Target="../media/image139.png"/><Relationship Id="rId31" Type="http://schemas.openxmlformats.org/officeDocument/2006/relationships/image" Target="../media/image140.png"/><Relationship Id="rId32" Type="http://schemas.openxmlformats.org/officeDocument/2006/relationships/image" Target="../media/image141.png"/><Relationship Id="rId9" Type="http://schemas.openxmlformats.org/officeDocument/2006/relationships/image" Target="../media/image118.png"/><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image" Target="../media/image117.png"/><Relationship Id="rId33" Type="http://schemas.openxmlformats.org/officeDocument/2006/relationships/image" Target="../media/image142.png"/><Relationship Id="rId34" Type="http://schemas.openxmlformats.org/officeDocument/2006/relationships/image" Target="../media/image143.png"/><Relationship Id="rId35" Type="http://schemas.openxmlformats.org/officeDocument/2006/relationships/image" Target="../media/image144.png"/><Relationship Id="rId36" Type="http://schemas.openxmlformats.org/officeDocument/2006/relationships/image" Target="../media/image145.png"/><Relationship Id="rId10" Type="http://schemas.openxmlformats.org/officeDocument/2006/relationships/image" Target="../media/image119.png"/><Relationship Id="rId11" Type="http://schemas.openxmlformats.org/officeDocument/2006/relationships/image" Target="../media/image120.png"/><Relationship Id="rId12" Type="http://schemas.openxmlformats.org/officeDocument/2006/relationships/image" Target="../media/image121.png"/><Relationship Id="rId13" Type="http://schemas.openxmlformats.org/officeDocument/2006/relationships/image" Target="../media/image122.png"/><Relationship Id="rId14" Type="http://schemas.openxmlformats.org/officeDocument/2006/relationships/image" Target="../media/image123.png"/><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image" Target="../media/image126.png"/><Relationship Id="rId18" Type="http://schemas.openxmlformats.org/officeDocument/2006/relationships/image" Target="../media/image127.png"/><Relationship Id="rId19" Type="http://schemas.openxmlformats.org/officeDocument/2006/relationships/image" Target="../media/image128.png"/><Relationship Id="rId37" Type="http://schemas.openxmlformats.org/officeDocument/2006/relationships/image" Target="../media/image146.jpg"/><Relationship Id="rId38" Type="http://schemas.openxmlformats.org/officeDocument/2006/relationships/image" Target="../media/image147.png"/><Relationship Id="rId39" Type="http://schemas.openxmlformats.org/officeDocument/2006/relationships/image" Target="../media/image148.png"/><Relationship Id="rId40" Type="http://schemas.openxmlformats.org/officeDocument/2006/relationships/image" Target="../media/image149.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23" Type="http://schemas.openxmlformats.org/officeDocument/2006/relationships/image" Target="../media/image26.png"/><Relationship Id="rId24" Type="http://schemas.openxmlformats.org/officeDocument/2006/relationships/image" Target="../media/image27.png"/><Relationship Id="rId25" Type="http://schemas.openxmlformats.org/officeDocument/2006/relationships/image" Target="../media/image28.png"/><Relationship Id="rId26" Type="http://schemas.openxmlformats.org/officeDocument/2006/relationships/image" Target="../media/image29.png"/><Relationship Id="rId27" Type="http://schemas.openxmlformats.org/officeDocument/2006/relationships/image" Target="../media/image30.png"/><Relationship Id="rId28" Type="http://schemas.openxmlformats.org/officeDocument/2006/relationships/image" Target="../media/image31.png"/><Relationship Id="rId29" Type="http://schemas.openxmlformats.org/officeDocument/2006/relationships/image" Target="../media/image32.png"/><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30" Type="http://schemas.openxmlformats.org/officeDocument/2006/relationships/image" Target="../media/image33.png"/><Relationship Id="rId31" Type="http://schemas.openxmlformats.org/officeDocument/2006/relationships/image" Target="../media/image34.png"/><Relationship Id="rId32" Type="http://schemas.openxmlformats.org/officeDocument/2006/relationships/image" Target="../media/image35.png"/><Relationship Id="rId9"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33" Type="http://schemas.openxmlformats.org/officeDocument/2006/relationships/image" Target="../media/image36.png"/><Relationship Id="rId34" Type="http://schemas.openxmlformats.org/officeDocument/2006/relationships/image" Target="../media/image37.png"/><Relationship Id="rId35" Type="http://schemas.openxmlformats.org/officeDocument/2006/relationships/image" Target="../media/image38.png"/><Relationship Id="rId36" Type="http://schemas.openxmlformats.org/officeDocument/2006/relationships/image" Target="../media/image39.pn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png"/><Relationship Id="rId37"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1.tif"/><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emf"/><Relationship Id="rId8" Type="http://schemas.openxmlformats.org/officeDocument/2006/relationships/image" Target="../media/image49.emf"/><Relationship Id="rId9" Type="http://schemas.openxmlformats.org/officeDocument/2006/relationships/image" Target="../media/image50.emf"/><Relationship Id="rId10" Type="http://schemas.openxmlformats.org/officeDocument/2006/relationships/image" Target="../media/image51.emf"/><Relationship Id="rId1" Type="http://schemas.openxmlformats.org/officeDocument/2006/relationships/slideLayout" Target="../slideLayouts/slideLayout39.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Shape 1151"/>
          <p:cNvSpPr txBox="1">
            <a:spLocks noGrp="1"/>
          </p:cNvSpPr>
          <p:nvPr>
            <p:ph type="body" idx="1"/>
          </p:nvPr>
        </p:nvSpPr>
        <p:spPr>
          <a:xfrm>
            <a:off x="468312" y="2816229"/>
            <a:ext cx="8210550" cy="949324"/>
          </a:xfrm>
          <a:prstGeom prst="rect">
            <a:avLst/>
          </a:prstGeom>
          <a:noFill/>
          <a:ln>
            <a:noFill/>
          </a:ln>
        </p:spPr>
        <p:txBody>
          <a:bodyPr lIns="0" tIns="0" rIns="0" bIns="0" anchor="t" anchorCtr="0">
            <a:noAutofit/>
          </a:bodyPr>
          <a:lstStyle/>
          <a:p>
            <a:pPr>
              <a:buClr>
                <a:srgbClr val="00A0DF"/>
              </a:buClr>
              <a:buSzPct val="25000"/>
            </a:pPr>
            <a:r>
              <a:rPr lang="en-US" altLang="zh-CN" sz="2000" dirty="0" smtClean="0">
                <a:solidFill>
                  <a:schemeClr val="lt1"/>
                </a:solidFill>
                <a:latin typeface="+mn-lt"/>
                <a:ea typeface="Open Sans"/>
                <a:cs typeface="Open Sans"/>
                <a:sym typeface="Open Sans"/>
              </a:rPr>
              <a:t>Leo Sun </a:t>
            </a:r>
            <a:r>
              <a:rPr lang="zh-CN" altLang="en-US" sz="2000" dirty="0" smtClean="0">
                <a:solidFill>
                  <a:schemeClr val="lt1"/>
                </a:solidFill>
                <a:latin typeface="+mn-lt"/>
                <a:ea typeface="Open Sans"/>
                <a:cs typeface="Open Sans"/>
                <a:sym typeface="Open Sans"/>
              </a:rPr>
              <a:t>孙楚乔</a:t>
            </a:r>
            <a:endParaRPr lang="en-US" altLang="zh-CN" sz="2000" dirty="0" smtClean="0">
              <a:solidFill>
                <a:schemeClr val="lt1"/>
              </a:solidFill>
              <a:latin typeface="+mn-lt"/>
              <a:ea typeface="Open Sans"/>
              <a:cs typeface="Open Sans"/>
              <a:sym typeface="Open Sans"/>
            </a:endParaRPr>
          </a:p>
          <a:p>
            <a:pPr>
              <a:buClr>
                <a:srgbClr val="00A0DF"/>
              </a:buClr>
              <a:buSzPct val="25000"/>
            </a:pPr>
            <a:r>
              <a:rPr lang="en-US" altLang="zh-CN" sz="2000" dirty="0" smtClean="0">
                <a:solidFill>
                  <a:schemeClr val="lt1"/>
                </a:solidFill>
                <a:latin typeface="+mn-lt"/>
                <a:ea typeface="Open Sans"/>
                <a:cs typeface="Open Sans"/>
                <a:sym typeface="Open Sans"/>
              </a:rPr>
              <a:t>Sales Director, </a:t>
            </a:r>
            <a:r>
              <a:rPr lang="en-US" altLang="zh-CN" sz="2000" dirty="0" err="1" smtClean="0">
                <a:solidFill>
                  <a:schemeClr val="lt1"/>
                </a:solidFill>
                <a:latin typeface="+mn-lt"/>
                <a:ea typeface="Open Sans"/>
                <a:cs typeface="Open Sans"/>
                <a:sym typeface="Open Sans"/>
              </a:rPr>
              <a:t>MuleSoft</a:t>
            </a:r>
            <a:r>
              <a:rPr lang="en-US" altLang="zh-CN" sz="2000" dirty="0" smtClean="0">
                <a:solidFill>
                  <a:schemeClr val="lt1"/>
                </a:solidFill>
                <a:latin typeface="+mn-lt"/>
                <a:ea typeface="Open Sans"/>
                <a:cs typeface="Open Sans"/>
                <a:sym typeface="Open Sans"/>
              </a:rPr>
              <a:t> China</a:t>
            </a:r>
          </a:p>
          <a:p>
            <a:pPr>
              <a:buClr>
                <a:srgbClr val="00A0DF"/>
              </a:buClr>
              <a:buSzPct val="25000"/>
            </a:pPr>
            <a:endParaRPr lang="en-US" altLang="zh-CN" sz="2000" dirty="0">
              <a:solidFill>
                <a:schemeClr val="lt1"/>
              </a:solidFill>
              <a:latin typeface="+mn-lt"/>
              <a:ea typeface="Open Sans"/>
              <a:cs typeface="Open Sans"/>
              <a:sym typeface="Open Sans"/>
            </a:endParaRPr>
          </a:p>
          <a:p>
            <a:pPr>
              <a:buClr>
                <a:srgbClr val="00A0DF"/>
              </a:buClr>
              <a:buSzPct val="25000"/>
            </a:pPr>
            <a:r>
              <a:rPr lang="en-US" altLang="zh-CN" sz="2000" dirty="0" smtClean="0">
                <a:solidFill>
                  <a:schemeClr val="lt1"/>
                </a:solidFill>
                <a:latin typeface="+mn-lt"/>
                <a:ea typeface="Open Sans"/>
                <a:cs typeface="Open Sans"/>
                <a:sym typeface="Open Sans"/>
              </a:rPr>
              <a:t>April 20</a:t>
            </a:r>
            <a:r>
              <a:rPr lang="en-US" altLang="zh-CN" sz="2000" dirty="0" smtClean="0">
                <a:solidFill>
                  <a:schemeClr val="lt1"/>
                </a:solidFill>
                <a:latin typeface="+mn-lt"/>
                <a:ea typeface="Open Sans"/>
                <a:cs typeface="Open Sans"/>
                <a:sym typeface="Open Sans"/>
              </a:rPr>
              <a:t>,</a:t>
            </a:r>
            <a:r>
              <a:rPr lang="en-US" sz="2000" dirty="0" smtClean="0">
                <a:solidFill>
                  <a:schemeClr val="lt1"/>
                </a:solidFill>
                <a:latin typeface="+mn-lt"/>
                <a:ea typeface="Open Sans"/>
                <a:cs typeface="Open Sans"/>
                <a:sym typeface="Open Sans"/>
              </a:rPr>
              <a:t> </a:t>
            </a:r>
            <a:r>
              <a:rPr lang="en" sz="2000" dirty="0" smtClean="0">
                <a:solidFill>
                  <a:schemeClr val="lt1"/>
                </a:solidFill>
                <a:latin typeface="+mn-lt"/>
                <a:ea typeface="Open Sans"/>
                <a:cs typeface="Open Sans"/>
                <a:sym typeface="Open Sans"/>
              </a:rPr>
              <a:t>201</a:t>
            </a:r>
            <a:r>
              <a:rPr lang="en-US" altLang="zh-CN" sz="2000" dirty="0">
                <a:solidFill>
                  <a:schemeClr val="lt1"/>
                </a:solidFill>
                <a:latin typeface="+mn-lt"/>
                <a:ea typeface="Open Sans"/>
                <a:cs typeface="Open Sans"/>
                <a:sym typeface="Open Sans"/>
              </a:rPr>
              <a:t>7</a:t>
            </a:r>
            <a:endParaRPr lang="en" sz="2000" dirty="0">
              <a:solidFill>
                <a:schemeClr val="lt1"/>
              </a:solidFill>
              <a:latin typeface="+mn-lt"/>
              <a:ea typeface="Open Sans"/>
              <a:cs typeface="Open Sans"/>
              <a:sym typeface="Open Sans"/>
            </a:endParaRPr>
          </a:p>
        </p:txBody>
      </p:sp>
      <p:sp>
        <p:nvSpPr>
          <p:cNvPr id="1152" name="Shape 1152"/>
          <p:cNvSpPr txBox="1">
            <a:spLocks noGrp="1"/>
          </p:cNvSpPr>
          <p:nvPr>
            <p:ph type="title"/>
          </p:nvPr>
        </p:nvSpPr>
        <p:spPr>
          <a:xfrm>
            <a:off x="468315" y="1566250"/>
            <a:ext cx="5903885" cy="1005600"/>
          </a:xfrm>
          <a:prstGeom prst="rect">
            <a:avLst/>
          </a:prstGeom>
          <a:noFill/>
          <a:ln>
            <a:noFill/>
          </a:ln>
        </p:spPr>
        <p:txBody>
          <a:bodyPr lIns="0" tIns="0" rIns="0" bIns="0" anchor="ctr" anchorCtr="0">
            <a:noAutofit/>
          </a:bodyPr>
          <a:lstStyle/>
          <a:p>
            <a:pPr>
              <a:buClr>
                <a:schemeClr val="lt1"/>
              </a:buClr>
              <a:buSzPct val="25000"/>
            </a:pPr>
            <a:r>
              <a:rPr lang="zh-CN" altLang="en-US" sz="2800" dirty="0" smtClean="0">
                <a:solidFill>
                  <a:schemeClr val="lt1"/>
                </a:solidFill>
                <a:latin typeface="Verdana"/>
                <a:ea typeface="Verdana"/>
                <a:cs typeface="Verdana"/>
                <a:sym typeface="Verdana"/>
              </a:rPr>
              <a:t>用</a:t>
            </a:r>
            <a:r>
              <a:rPr lang="en-US" altLang="zh-CN" sz="2800" dirty="0" err="1" smtClean="0">
                <a:solidFill>
                  <a:schemeClr val="lt1"/>
                </a:solidFill>
                <a:latin typeface="Verdana"/>
                <a:ea typeface="Verdana"/>
                <a:cs typeface="Verdana"/>
                <a:sym typeface="Verdana"/>
              </a:rPr>
              <a:t>MuleSoft</a:t>
            </a:r>
            <a:r>
              <a:rPr lang="zh-CN" altLang="en-US" sz="2800" dirty="0" smtClean="0">
                <a:solidFill>
                  <a:schemeClr val="lt1"/>
                </a:solidFill>
                <a:latin typeface="Verdana"/>
                <a:ea typeface="Verdana"/>
                <a:cs typeface="Verdana"/>
                <a:sym typeface="Verdana"/>
              </a:rPr>
              <a:t>的</a:t>
            </a:r>
            <a:r>
              <a:rPr lang="en-US" altLang="zh-CN" sz="2800" dirty="0" smtClean="0">
                <a:solidFill>
                  <a:schemeClr val="lt1"/>
                </a:solidFill>
                <a:latin typeface="Verdana"/>
                <a:ea typeface="Verdana"/>
                <a:cs typeface="Verdana"/>
                <a:sym typeface="Verdana"/>
              </a:rPr>
              <a:t>API-led Connectivity</a:t>
            </a:r>
            <a:r>
              <a:rPr lang="zh-CN" altLang="en-US" sz="2800" dirty="0" smtClean="0">
                <a:solidFill>
                  <a:schemeClr val="lt1"/>
                </a:solidFill>
                <a:latin typeface="Verdana"/>
                <a:ea typeface="Verdana"/>
                <a:cs typeface="Verdana"/>
                <a:sym typeface="Verdana"/>
              </a:rPr>
              <a:t>构建您的应用网络</a:t>
            </a:r>
            <a:endParaRPr lang="en" sz="2800" dirty="0">
              <a:solidFill>
                <a:schemeClr val="lt1"/>
              </a:solidFill>
              <a:latin typeface="Verdana"/>
              <a:ea typeface="Verdana"/>
              <a:cs typeface="Verdana"/>
              <a:sym typeface="Verdana"/>
            </a:endParaRPr>
          </a:p>
        </p:txBody>
      </p:sp>
      <p:sp>
        <p:nvSpPr>
          <p:cNvPr id="1153" name="Shape 1153"/>
          <p:cNvSpPr txBox="1"/>
          <p:nvPr/>
        </p:nvSpPr>
        <p:spPr>
          <a:xfrm>
            <a:off x="7223128" y="603676"/>
            <a:ext cx="184730" cy="369331"/>
          </a:xfrm>
          <a:prstGeom prst="rect">
            <a:avLst/>
          </a:prstGeom>
          <a:noFill/>
          <a:ln>
            <a:noFill/>
          </a:ln>
        </p:spPr>
        <p:txBody>
          <a:bodyPr lIns="91239" tIns="45608" rIns="91239" bIns="45608" anchor="t" anchorCtr="0">
            <a:noAutofit/>
          </a:bodyPr>
          <a:lstStyle/>
          <a:p>
            <a:pPr>
              <a:buClr>
                <a:schemeClr val="dk1"/>
              </a:buClr>
            </a:pPr>
            <a:endParaRPr sz="1800">
              <a:solidFill>
                <a:schemeClr val="dk1"/>
              </a:solidFill>
              <a:latin typeface="Open Sans"/>
              <a:ea typeface="Open Sans"/>
              <a:cs typeface="Open Sans"/>
              <a:sym typeface="Open Sans"/>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8-31 at 7.02.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011" y="1042744"/>
            <a:ext cx="4378877" cy="3522721"/>
          </a:xfrm>
          <a:prstGeom prst="rect">
            <a:avLst/>
          </a:prstGeom>
        </p:spPr>
      </p:pic>
      <p:sp>
        <p:nvSpPr>
          <p:cNvPr id="2" name="Title 1"/>
          <p:cNvSpPr>
            <a:spLocks noGrp="1"/>
          </p:cNvSpPr>
          <p:nvPr>
            <p:ph type="title"/>
          </p:nvPr>
        </p:nvSpPr>
        <p:spPr>
          <a:xfrm>
            <a:off x="457215" y="1"/>
            <a:ext cx="3546471" cy="676776"/>
          </a:xfrm>
        </p:spPr>
        <p:txBody>
          <a:bodyPr/>
          <a:lstStyle/>
          <a:p>
            <a:r>
              <a:rPr lang="zh-CN" altLang="en-US" dirty="0" smtClean="0"/>
              <a:t>不是大吃小，而是快吃慢</a:t>
            </a:r>
            <a:endParaRPr lang="en-US" dirty="0"/>
          </a:p>
        </p:txBody>
      </p:sp>
      <p:sp>
        <p:nvSpPr>
          <p:cNvPr id="3" name="Slide Number Placeholder 2"/>
          <p:cNvSpPr>
            <a:spLocks noGrp="1"/>
          </p:cNvSpPr>
          <p:nvPr>
            <p:ph type="sldNum" sz="quarter" idx="11"/>
          </p:nvPr>
        </p:nvSpPr>
        <p:spPr>
          <a:xfrm>
            <a:off x="8164650" y="4652724"/>
            <a:ext cx="513715" cy="273844"/>
          </a:xfrm>
        </p:spPr>
        <p:txBody>
          <a:bodyPr/>
          <a:lstStyle/>
          <a:p>
            <a:fld id="{6EBA610F-6DE2-6644-8764-FCBE8B310C98}" type="slidenum">
              <a:rPr lang="en-US" smtClean="0">
                <a:solidFill>
                  <a:prstClr val="white">
                    <a:lumMod val="75000"/>
                  </a:prstClr>
                </a:solidFill>
              </a:rPr>
              <a:pPr/>
              <a:t>10</a:t>
            </a:fld>
            <a:endParaRPr lang="en-US" dirty="0">
              <a:solidFill>
                <a:prstClr val="white">
                  <a:lumMod val="75000"/>
                </a:prstClr>
              </a:solidFill>
            </a:endParaRPr>
          </a:p>
        </p:txBody>
      </p:sp>
      <p:sp>
        <p:nvSpPr>
          <p:cNvPr id="12" name="TextBox 11"/>
          <p:cNvSpPr txBox="1"/>
          <p:nvPr/>
        </p:nvSpPr>
        <p:spPr>
          <a:xfrm rot="16200000">
            <a:off x="-473041" y="2782493"/>
            <a:ext cx="138499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000" dirty="0">
                <a:latin typeface="+mn-lt"/>
              </a:rPr>
              <a:t>Fortune 500 rankings</a:t>
            </a:r>
          </a:p>
        </p:txBody>
      </p:sp>
      <p:pic>
        <p:nvPicPr>
          <p:cNvPr id="14" name="Picture 13" descr="Screen Shot 2016-08-25 at 6.17.37 AM.png"/>
          <p:cNvPicPr>
            <a:picLocks noChangeAspect="1"/>
          </p:cNvPicPr>
          <p:nvPr/>
        </p:nvPicPr>
        <p:blipFill rotWithShape="1">
          <a:blip r:embed="rId4">
            <a:extLst>
              <a:ext uri="{28A0092B-C50C-407E-A947-70E740481C1C}">
                <a14:useLocalDpi xmlns:a14="http://schemas.microsoft.com/office/drawing/2010/main" val="0"/>
              </a:ext>
            </a:extLst>
          </a:blip>
          <a:srcRect r="97246" b="9256"/>
          <a:stretch/>
        </p:blipFill>
        <p:spPr>
          <a:xfrm>
            <a:off x="365861" y="966961"/>
            <a:ext cx="247243" cy="3401762"/>
          </a:xfrm>
          <a:prstGeom prst="rect">
            <a:avLst/>
          </a:prstGeom>
        </p:spPr>
      </p:pic>
      <p:cxnSp>
        <p:nvCxnSpPr>
          <p:cNvPr id="6" name="Straight Connector 5"/>
          <p:cNvCxnSpPr/>
          <p:nvPr/>
        </p:nvCxnSpPr>
        <p:spPr>
          <a:xfrm flipH="1" flipV="1">
            <a:off x="613098" y="1121225"/>
            <a:ext cx="3238" cy="3247497"/>
          </a:xfrm>
          <a:prstGeom prst="line">
            <a:avLst/>
          </a:prstGeom>
          <a:ln w="9525" cmpd="sng">
            <a:solidFill>
              <a:schemeClr val="tx2"/>
            </a:solid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16637" y="1535354"/>
            <a:ext cx="516864"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rtlCol="0" anchor="t" anchorCtr="0" compatLnSpc="1">
            <a:prstTxWarp prst="textNoShape">
              <a:avLst/>
            </a:prstTxWarp>
            <a:spAutoFit/>
          </a:bodyPr>
          <a:lstStyle/>
          <a:p>
            <a:pPr>
              <a:buClr>
                <a:schemeClr val="bg2"/>
              </a:buClr>
            </a:pPr>
            <a:r>
              <a:rPr lang="en-US" dirty="0">
                <a:latin typeface="+mn-lt"/>
              </a:rPr>
              <a:t>Sears</a:t>
            </a:r>
          </a:p>
        </p:txBody>
      </p:sp>
      <p:sp>
        <p:nvSpPr>
          <p:cNvPr id="15" name="TextBox 14"/>
          <p:cNvSpPr txBox="1">
            <a:spLocks/>
          </p:cNvSpPr>
          <p:nvPr/>
        </p:nvSpPr>
        <p:spPr>
          <a:xfrm>
            <a:off x="4957977" y="1819745"/>
            <a:ext cx="3708586" cy="2785321"/>
          </a:xfrm>
          <a:prstGeom prst="rect">
            <a:avLst/>
          </a:prstGeom>
          <a:noFill/>
          <a:ln>
            <a:noFill/>
          </a:ln>
          <a:extLst/>
        </p:spPr>
        <p:txBody>
          <a:bodyPr vert="horz" wrap="square" lIns="182826" tIns="91412" rIns="182826" bIns="91412" numCol="1" rtlCol="0" anchor="t" anchorCtr="0" compatLnSpc="1">
            <a:prstTxWarp prst="textNoShape">
              <a:avLst/>
            </a:prstTxWarp>
            <a:spAutoFit/>
          </a:bodyPr>
          <a:lstStyle/>
          <a:p>
            <a:r>
              <a:rPr lang="en-US" sz="2400" dirty="0" smtClean="0">
                <a:solidFill>
                  <a:schemeClr val="bg2"/>
                </a:solidFill>
                <a:latin typeface="Verdana" charset="0"/>
                <a:ea typeface="Verdana" charset="0"/>
                <a:cs typeface="Verdana" charset="0"/>
              </a:rPr>
              <a:t>“</a:t>
            </a:r>
            <a:r>
              <a:rPr lang="zh-CN" altLang="en-US" sz="1800" dirty="0" smtClean="0">
                <a:solidFill>
                  <a:schemeClr val="bg2"/>
                </a:solidFill>
                <a:latin typeface="Verdana" charset="0"/>
                <a:ea typeface="Verdana" charset="0"/>
                <a:cs typeface="Verdana" charset="0"/>
              </a:rPr>
              <a:t>我们希望成为创新机器，我们希望能够将卓越的客户服务能力同我们的移动速度和敏捷性结合起来。</a:t>
            </a:r>
            <a:r>
              <a:rPr lang="en-US" sz="1600" dirty="0" smtClean="0">
                <a:solidFill>
                  <a:schemeClr val="bg2"/>
                </a:solidFill>
                <a:latin typeface="Verdana" charset="0"/>
                <a:ea typeface="Verdana" charset="0"/>
                <a:cs typeface="Verdana" charset="0"/>
              </a:rPr>
              <a:t>We </a:t>
            </a:r>
            <a:r>
              <a:rPr lang="en-US" sz="1600" dirty="0">
                <a:solidFill>
                  <a:schemeClr val="bg2"/>
                </a:solidFill>
                <a:latin typeface="Verdana" charset="0"/>
                <a:ea typeface="Verdana" charset="0"/>
                <a:cs typeface="Verdana" charset="0"/>
              </a:rPr>
              <a:t>want to be an invention machine. We want to combine extraordinary customer-serving capabilities with speed of movement, and nimbleness.” </a:t>
            </a:r>
          </a:p>
          <a:p>
            <a:endParaRPr lang="en-US" sz="1600" i="1" dirty="0">
              <a:solidFill>
                <a:schemeClr val="bg2"/>
              </a:solidFill>
              <a:latin typeface="Verdana" charset="0"/>
              <a:ea typeface="Verdana" charset="0"/>
              <a:cs typeface="Verdana" charset="0"/>
            </a:endParaRPr>
          </a:p>
          <a:p>
            <a:pPr algn="r"/>
            <a:r>
              <a:rPr lang="en-US" sz="1100" i="1" dirty="0">
                <a:solidFill>
                  <a:schemeClr val="bg2"/>
                </a:solidFill>
                <a:latin typeface="Verdana" charset="0"/>
                <a:ea typeface="Verdana" charset="0"/>
                <a:cs typeface="Verdana" charset="0"/>
              </a:rPr>
              <a:t>– Jeff Bezos, Amazon</a:t>
            </a:r>
          </a:p>
        </p:txBody>
      </p:sp>
      <p:pic>
        <p:nvPicPr>
          <p:cNvPr id="5" name="Picture 4" descr="black_line.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35" y="1783559"/>
            <a:ext cx="4057723" cy="2052919"/>
          </a:xfrm>
          <a:prstGeom prst="rect">
            <a:avLst/>
          </a:prstGeom>
        </p:spPr>
      </p:pic>
      <p:grpSp>
        <p:nvGrpSpPr>
          <p:cNvPr id="9" name="Group 8"/>
          <p:cNvGrpSpPr/>
          <p:nvPr/>
        </p:nvGrpSpPr>
        <p:grpSpPr>
          <a:xfrm>
            <a:off x="1278999" y="1430658"/>
            <a:ext cx="3393448" cy="2908300"/>
            <a:chOff x="1278998" y="1430658"/>
            <a:chExt cx="3393448" cy="2908300"/>
          </a:xfrm>
        </p:grpSpPr>
        <p:pic>
          <p:nvPicPr>
            <p:cNvPr id="8" name="Picture 7" descr="blue_line.em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3954" y="1430658"/>
              <a:ext cx="2988492" cy="2908300"/>
            </a:xfrm>
            <a:prstGeom prst="rect">
              <a:avLst/>
            </a:prstGeom>
          </p:spPr>
        </p:pic>
        <p:sp>
          <p:nvSpPr>
            <p:cNvPr id="17" name="TextBox 16"/>
            <p:cNvSpPr txBox="1"/>
            <p:nvPr/>
          </p:nvSpPr>
          <p:spPr>
            <a:xfrm>
              <a:off x="1278998" y="3859159"/>
              <a:ext cx="734985"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rtlCol="0" anchor="t" anchorCtr="0" compatLnSpc="1">
              <a:prstTxWarp prst="textNoShape">
                <a:avLst/>
              </a:prstTxWarp>
              <a:spAutoFit/>
            </a:bodyPr>
            <a:lstStyle/>
            <a:p>
              <a:pPr>
                <a:buClr>
                  <a:schemeClr val="bg2"/>
                </a:buClr>
              </a:pPr>
              <a:r>
                <a:rPr lang="en-US" dirty="0">
                  <a:solidFill>
                    <a:schemeClr val="accent2">
                      <a:lumMod val="75000"/>
                    </a:schemeClr>
                  </a:solidFill>
                  <a:latin typeface="+mn-lt"/>
                </a:rPr>
                <a:t>Amazon</a:t>
              </a:r>
            </a:p>
          </p:txBody>
        </p:sp>
      </p:grpSp>
    </p:spTree>
    <p:extLst>
      <p:ext uri="{BB962C8B-B14F-4D97-AF65-F5344CB8AC3E}">
        <p14:creationId xmlns:p14="http://schemas.microsoft.com/office/powerpoint/2010/main" val="27444634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dirty="0"/>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11</a:t>
            </a:fld>
            <a:endParaRPr lang="en-US" dirty="0">
              <a:solidFill>
                <a:prstClr val="white">
                  <a:lumMod val="75000"/>
                </a:prstClr>
              </a:solidFill>
            </a:endParaRPr>
          </a:p>
        </p:txBody>
      </p:sp>
      <p:pic>
        <p:nvPicPr>
          <p:cNvPr id="5" name="Shape 8727"/>
          <p:cNvPicPr preferRelativeResize="0"/>
          <p:nvPr/>
        </p:nvPicPr>
        <p:blipFill>
          <a:blip r:embed="rId3">
            <a:alphaModFix/>
          </a:blip>
          <a:stretch>
            <a:fillRect/>
          </a:stretch>
        </p:blipFill>
        <p:spPr>
          <a:xfrm>
            <a:off x="2931516" y="990844"/>
            <a:ext cx="3280968" cy="3615188"/>
          </a:xfrm>
          <a:prstGeom prst="rect">
            <a:avLst/>
          </a:prstGeom>
          <a:noFill/>
          <a:ln>
            <a:noFill/>
          </a:ln>
        </p:spPr>
      </p:pic>
    </p:spTree>
    <p:extLst>
      <p:ext uri="{BB962C8B-B14F-4D97-AF65-F5344CB8AC3E}">
        <p14:creationId xmlns:p14="http://schemas.microsoft.com/office/powerpoint/2010/main" val="14574439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733" y="72223"/>
            <a:ext cx="7380688" cy="552349"/>
          </a:xfrm>
        </p:spPr>
        <p:txBody>
          <a:bodyPr>
            <a:noAutofit/>
          </a:bodyPr>
          <a:lstStyle/>
          <a:p>
            <a:r>
              <a:rPr lang="zh-CN" altLang="en-US" sz="2000" dirty="0" smtClean="0">
                <a:latin typeface="Verdana" charset="0"/>
                <a:ea typeface="Verdana" charset="0"/>
                <a:cs typeface="Verdana" charset="0"/>
              </a:rPr>
              <a:t>数字化压力造成</a:t>
            </a:r>
            <a:r>
              <a:rPr lang="en-US" altLang="zh-CN" sz="2000" dirty="0" smtClean="0">
                <a:latin typeface="Verdana" charset="0"/>
                <a:ea typeface="Verdana" charset="0"/>
                <a:cs typeface="Verdana" charset="0"/>
              </a:rPr>
              <a:t>IT</a:t>
            </a:r>
            <a:r>
              <a:rPr lang="zh-CN" altLang="en-US" sz="2000" dirty="0" smtClean="0">
                <a:latin typeface="Verdana" charset="0"/>
                <a:ea typeface="Verdana" charset="0"/>
                <a:cs typeface="Verdana" charset="0"/>
              </a:rPr>
              <a:t>交付的缺口越来越大</a:t>
            </a:r>
            <a:endParaRPr lang="en-US" sz="2000" dirty="0">
              <a:latin typeface="Verdana" charset="0"/>
              <a:ea typeface="Verdana" charset="0"/>
              <a:cs typeface="Verdana" charset="0"/>
            </a:endParaRPr>
          </a:p>
        </p:txBody>
      </p:sp>
      <p:cxnSp>
        <p:nvCxnSpPr>
          <p:cNvPr id="6" name="Straight Arrow Connector 5"/>
          <p:cNvCxnSpPr/>
          <p:nvPr/>
        </p:nvCxnSpPr>
        <p:spPr>
          <a:xfrm>
            <a:off x="1300235" y="1387509"/>
            <a:ext cx="2" cy="2861338"/>
          </a:xfrm>
          <a:prstGeom prst="straightConnector1">
            <a:avLst/>
          </a:prstGeom>
          <a:ln w="25400">
            <a:solidFill>
              <a:schemeClr val="tx1"/>
            </a:solidFill>
            <a:miter lim="800000"/>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300249" y="4248844"/>
            <a:ext cx="5782417" cy="0"/>
          </a:xfrm>
          <a:prstGeom prst="straightConnector1">
            <a:avLst/>
          </a:prstGeom>
          <a:ln w="25400">
            <a:solidFill>
              <a:schemeClr val="tx1"/>
            </a:solidFill>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574280" y="2725822"/>
            <a:ext cx="1184369" cy="184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Demands on IT </a:t>
            </a:r>
          </a:p>
        </p:txBody>
      </p:sp>
      <p:cxnSp>
        <p:nvCxnSpPr>
          <p:cNvPr id="15" name="Straight Arrow Connector 14"/>
          <p:cNvCxnSpPr/>
          <p:nvPr/>
        </p:nvCxnSpPr>
        <p:spPr>
          <a:xfrm flipV="1">
            <a:off x="1311038" y="3632157"/>
            <a:ext cx="5771613" cy="601"/>
          </a:xfrm>
          <a:prstGeom prst="straightConnector1">
            <a:avLst/>
          </a:prstGeom>
          <a:ln w="25400">
            <a:solidFill>
              <a:srgbClr val="FFC000"/>
            </a:solidFill>
            <a:prstDash val="solid"/>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144837" y="4129488"/>
            <a:ext cx="3767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Time</a:t>
            </a:r>
          </a:p>
        </p:txBody>
      </p:sp>
      <p:cxnSp>
        <p:nvCxnSpPr>
          <p:cNvPr id="25" name="Straight Connector 24"/>
          <p:cNvCxnSpPr/>
          <p:nvPr/>
        </p:nvCxnSpPr>
        <p:spPr>
          <a:xfrm flipV="1">
            <a:off x="3343035" y="3546951"/>
            <a:ext cx="14427" cy="789287"/>
          </a:xfrm>
          <a:prstGeom prst="line">
            <a:avLst/>
          </a:prstGeom>
          <a:ln w="25400">
            <a:solidFill>
              <a:schemeClr val="tx1"/>
            </a:solid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118852" y="4324110"/>
            <a:ext cx="46772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Today</a:t>
            </a:r>
          </a:p>
        </p:txBody>
      </p:sp>
      <p:sp>
        <p:nvSpPr>
          <p:cNvPr id="20" name="TextBox 19"/>
          <p:cNvSpPr txBox="1"/>
          <p:nvPr/>
        </p:nvSpPr>
        <p:spPr>
          <a:xfrm>
            <a:off x="4614593" y="3676581"/>
            <a:ext cx="15129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IT delivery capacity</a:t>
            </a:r>
          </a:p>
        </p:txBody>
      </p:sp>
      <p:grpSp>
        <p:nvGrpSpPr>
          <p:cNvPr id="9" name="Group 8"/>
          <p:cNvGrpSpPr/>
          <p:nvPr/>
        </p:nvGrpSpPr>
        <p:grpSpPr>
          <a:xfrm>
            <a:off x="1300235" y="753968"/>
            <a:ext cx="5782431" cy="2888821"/>
            <a:chOff x="1300235" y="753968"/>
            <a:chExt cx="5782431" cy="2888821"/>
          </a:xfrm>
        </p:grpSpPr>
        <p:grpSp>
          <p:nvGrpSpPr>
            <p:cNvPr id="3" name="Group 2"/>
            <p:cNvGrpSpPr/>
            <p:nvPr/>
          </p:nvGrpSpPr>
          <p:grpSpPr>
            <a:xfrm>
              <a:off x="1300235" y="2715769"/>
              <a:ext cx="5782430" cy="927020"/>
              <a:chOff x="1300230" y="2830730"/>
              <a:chExt cx="5434388" cy="812051"/>
            </a:xfrm>
          </p:grpSpPr>
          <p:cxnSp>
            <p:nvCxnSpPr>
              <p:cNvPr id="19" name="Straight Arrow Connector 18"/>
              <p:cNvCxnSpPr/>
              <p:nvPr/>
            </p:nvCxnSpPr>
            <p:spPr>
              <a:xfrm flipV="1">
                <a:off x="1300230" y="2830730"/>
                <a:ext cx="5434388" cy="812051"/>
              </a:xfrm>
              <a:prstGeom prst="straightConnector1">
                <a:avLst/>
              </a:prstGeom>
              <a:ln w="25400">
                <a:solidFill>
                  <a:schemeClr val="tx2"/>
                </a:solidFill>
                <a:prstDash val="solid"/>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21110938">
                <a:off x="4661852" y="3109146"/>
                <a:ext cx="1151710" cy="16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Cloud and SaaS</a:t>
                </a:r>
              </a:p>
            </p:txBody>
          </p:sp>
        </p:grpSp>
        <p:grpSp>
          <p:nvGrpSpPr>
            <p:cNvPr id="5" name="Group 4"/>
            <p:cNvGrpSpPr/>
            <p:nvPr/>
          </p:nvGrpSpPr>
          <p:grpSpPr>
            <a:xfrm>
              <a:off x="2870617" y="1405391"/>
              <a:ext cx="4212044" cy="1886439"/>
              <a:chOff x="2870616" y="1637171"/>
              <a:chExt cx="3738620" cy="1656394"/>
            </a:xfrm>
          </p:grpSpPr>
          <p:sp>
            <p:nvSpPr>
              <p:cNvPr id="29" name="TextBox 28"/>
              <p:cNvSpPr txBox="1"/>
              <p:nvPr/>
            </p:nvSpPr>
            <p:spPr>
              <a:xfrm rot="20217614">
                <a:off x="4896959" y="2355192"/>
                <a:ext cx="439454" cy="16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Mobile</a:t>
                </a:r>
              </a:p>
            </p:txBody>
          </p:sp>
          <p:cxnSp>
            <p:nvCxnSpPr>
              <p:cNvPr id="21" name="Straight Arrow Connector 20"/>
              <p:cNvCxnSpPr/>
              <p:nvPr/>
            </p:nvCxnSpPr>
            <p:spPr>
              <a:xfrm flipV="1">
                <a:off x="2870616" y="1637171"/>
                <a:ext cx="3738620" cy="1656394"/>
              </a:xfrm>
              <a:prstGeom prst="straightConnector1">
                <a:avLst/>
              </a:prstGeom>
              <a:ln w="25400">
                <a:solidFill>
                  <a:schemeClr val="tx2"/>
                </a:solidFill>
                <a:prstDash val="solid"/>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2091135" y="2067694"/>
              <a:ext cx="4991531" cy="1451252"/>
              <a:chOff x="2091130" y="2230927"/>
              <a:chExt cx="4643489" cy="1288016"/>
            </a:xfrm>
          </p:grpSpPr>
          <p:cxnSp>
            <p:nvCxnSpPr>
              <p:cNvPr id="23" name="Straight Arrow Connector 22"/>
              <p:cNvCxnSpPr/>
              <p:nvPr/>
            </p:nvCxnSpPr>
            <p:spPr>
              <a:xfrm flipV="1">
                <a:off x="2091130" y="2230927"/>
                <a:ext cx="4643489" cy="1288016"/>
              </a:xfrm>
              <a:prstGeom prst="straightConnector1">
                <a:avLst/>
              </a:prstGeom>
              <a:ln w="25400">
                <a:solidFill>
                  <a:schemeClr val="tx2"/>
                </a:solidFill>
                <a:prstDash val="solid"/>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rot="20669224">
                <a:off x="4751722" y="2673294"/>
                <a:ext cx="1015093" cy="16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Big Data</a:t>
                </a:r>
              </a:p>
            </p:txBody>
          </p:sp>
        </p:grpSp>
        <p:grpSp>
          <p:nvGrpSpPr>
            <p:cNvPr id="8" name="Group 7"/>
            <p:cNvGrpSpPr/>
            <p:nvPr/>
          </p:nvGrpSpPr>
          <p:grpSpPr>
            <a:xfrm>
              <a:off x="3267857" y="753968"/>
              <a:ext cx="3814794" cy="2353923"/>
              <a:chOff x="3267857" y="1140600"/>
              <a:chExt cx="3169914" cy="1984867"/>
            </a:xfrm>
          </p:grpSpPr>
          <p:sp>
            <p:nvSpPr>
              <p:cNvPr id="54" name="TextBox 53"/>
              <p:cNvSpPr txBox="1"/>
              <p:nvPr/>
            </p:nvSpPr>
            <p:spPr>
              <a:xfrm rot="19737327">
                <a:off x="5011572" y="2015779"/>
                <a:ext cx="210230" cy="1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IoT</a:t>
                </a:r>
              </a:p>
            </p:txBody>
          </p:sp>
          <p:cxnSp>
            <p:nvCxnSpPr>
              <p:cNvPr id="55" name="Straight Arrow Connector 54"/>
              <p:cNvCxnSpPr/>
              <p:nvPr/>
            </p:nvCxnSpPr>
            <p:spPr>
              <a:xfrm flipV="1">
                <a:off x="3267857" y="1140600"/>
                <a:ext cx="3169914" cy="1984867"/>
              </a:xfrm>
              <a:prstGeom prst="straightConnector1">
                <a:avLst/>
              </a:prstGeom>
              <a:ln w="25400">
                <a:solidFill>
                  <a:schemeClr val="tx2"/>
                </a:solidFill>
                <a:prstDash val="solid"/>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grpSp>
        <p:sp>
          <p:nvSpPr>
            <p:cNvPr id="28" name="Up-Down Arrow 27"/>
            <p:cNvSpPr/>
            <p:nvPr/>
          </p:nvSpPr>
          <p:spPr>
            <a:xfrm>
              <a:off x="3211908" y="3090866"/>
              <a:ext cx="291111" cy="535077"/>
            </a:xfrm>
            <a:prstGeom prst="up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255" tIns="45628" rIns="91255" bIns="45628" rtlCol="0" anchor="ctr"/>
            <a:lstStyle/>
            <a:p>
              <a:pPr algn="ctr"/>
              <a:endParaRPr lang="en-US" sz="1000" dirty="0">
                <a:latin typeface="Verdana" charset="0"/>
                <a:ea typeface="Verdana" charset="0"/>
                <a:cs typeface="Verdana" charset="0"/>
              </a:endParaRPr>
            </a:p>
          </p:txBody>
        </p:sp>
        <p:sp>
          <p:nvSpPr>
            <p:cNvPr id="30" name="Up-Down Arrow 29"/>
            <p:cNvSpPr/>
            <p:nvPr/>
          </p:nvSpPr>
          <p:spPr>
            <a:xfrm>
              <a:off x="6585150" y="987580"/>
              <a:ext cx="291111" cy="2649727"/>
            </a:xfrm>
            <a:prstGeom prst="up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255" tIns="45628" rIns="91255" bIns="45628" rtlCol="0" anchor="ctr"/>
            <a:lstStyle/>
            <a:p>
              <a:pPr algn="ctr"/>
              <a:endParaRPr lang="en-US" sz="1000" dirty="0">
                <a:latin typeface="Verdana" charset="0"/>
                <a:ea typeface="Verdana" charset="0"/>
                <a:cs typeface="Verdana" charset="0"/>
              </a:endParaRPr>
            </a:p>
          </p:txBody>
        </p:sp>
      </p:grpSp>
    </p:spTree>
    <p:extLst>
      <p:ext uri="{BB962C8B-B14F-4D97-AF65-F5344CB8AC3E}">
        <p14:creationId xmlns:p14="http://schemas.microsoft.com/office/powerpoint/2010/main" val="28938683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76734" y="1275608"/>
            <a:ext cx="2392793" cy="2372223"/>
          </a:xfrm>
          <a:prstGeom prst="rect">
            <a:avLst/>
          </a:prstGeom>
          <a:solidFill>
            <a:schemeClr val="bg1">
              <a:lumMod val="9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862" y="2016368"/>
            <a:ext cx="2411760" cy="1296795"/>
          </a:xfrm>
          <a:prstGeom prst="rect">
            <a:avLst/>
          </a:prstGeom>
        </p:spPr>
      </p:pic>
      <p:sp>
        <p:nvSpPr>
          <p:cNvPr id="3" name="Title 2"/>
          <p:cNvSpPr>
            <a:spLocks noGrp="1"/>
          </p:cNvSpPr>
          <p:nvPr>
            <p:ph type="title"/>
          </p:nvPr>
        </p:nvSpPr>
        <p:spPr/>
        <p:txBody>
          <a:bodyPr/>
          <a:lstStyle/>
          <a:p>
            <a:r>
              <a:rPr lang="zh-CN" altLang="en-US" sz="2000" dirty="0" smtClean="0">
                <a:latin typeface="Verdana" charset="0"/>
                <a:ea typeface="Verdana" charset="0"/>
                <a:cs typeface="Verdana" charset="0"/>
              </a:rPr>
              <a:t>如何解？是否足够？</a:t>
            </a:r>
            <a:endParaRPr lang="en-US" sz="2000" dirty="0">
              <a:latin typeface="Verdana" charset="0"/>
              <a:ea typeface="Verdana" charset="0"/>
              <a:cs typeface="Verdana" charset="0"/>
            </a:endParaRPr>
          </a:p>
        </p:txBody>
      </p:sp>
      <p:sp>
        <p:nvSpPr>
          <p:cNvPr id="128" name="Freeform 360"/>
          <p:cNvSpPr>
            <a:spLocks noEditPoints="1"/>
          </p:cNvSpPr>
          <p:nvPr/>
        </p:nvSpPr>
        <p:spPr bwMode="auto">
          <a:xfrm>
            <a:off x="4943101" y="2262514"/>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134" name="Rectangle 133"/>
          <p:cNvSpPr/>
          <p:nvPr/>
        </p:nvSpPr>
        <p:spPr>
          <a:xfrm>
            <a:off x="6412747" y="1277421"/>
            <a:ext cx="2392793" cy="2370408"/>
          </a:xfrm>
          <a:prstGeom prst="rect">
            <a:avLst/>
          </a:prstGeom>
          <a:solidFill>
            <a:schemeClr val="bg1">
              <a:lumMod val="9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dirty="0"/>
          </a:p>
        </p:txBody>
      </p:sp>
      <p:sp>
        <p:nvSpPr>
          <p:cNvPr id="11" name="TextBox 10"/>
          <p:cNvSpPr txBox="1"/>
          <p:nvPr/>
        </p:nvSpPr>
        <p:spPr>
          <a:xfrm>
            <a:off x="726794" y="3780130"/>
            <a:ext cx="1581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algn="ctr">
              <a:buClr>
                <a:schemeClr val="bg2"/>
              </a:buClr>
            </a:pPr>
            <a:r>
              <a:rPr lang="zh-CN" altLang="en-US" sz="1800" dirty="0" smtClean="0">
                <a:solidFill>
                  <a:schemeClr val="tx1"/>
                </a:solidFill>
                <a:latin typeface="+mn-lt"/>
              </a:rPr>
              <a:t>不可持续</a:t>
            </a:r>
            <a:endParaRPr lang="en-US" sz="1800" dirty="0">
              <a:solidFill>
                <a:schemeClr val="tx1"/>
              </a:solidFill>
              <a:latin typeface="+mn-lt"/>
            </a:endParaRPr>
          </a:p>
        </p:txBody>
      </p:sp>
      <p:sp>
        <p:nvSpPr>
          <p:cNvPr id="135" name="TextBox 134"/>
          <p:cNvSpPr txBox="1"/>
          <p:nvPr/>
        </p:nvSpPr>
        <p:spPr>
          <a:xfrm>
            <a:off x="3238603" y="3744735"/>
            <a:ext cx="25391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lgn="ctr">
              <a:buClr>
                <a:schemeClr val="bg2"/>
              </a:buClr>
            </a:pPr>
            <a:r>
              <a:rPr lang="zh-CN" altLang="en-US" sz="1800" dirty="0" smtClean="0">
                <a:solidFill>
                  <a:schemeClr val="tx1"/>
                </a:solidFill>
                <a:latin typeface="+mn-lt"/>
              </a:rPr>
              <a:t>可能恶化系统复杂性问题</a:t>
            </a:r>
            <a:endParaRPr lang="en-US" sz="1800" dirty="0">
              <a:solidFill>
                <a:schemeClr val="tx1"/>
              </a:solidFill>
              <a:latin typeface="+mn-lt"/>
            </a:endParaRPr>
          </a:p>
        </p:txBody>
      </p:sp>
      <p:sp>
        <p:nvSpPr>
          <p:cNvPr id="136" name="TextBox 135"/>
          <p:cNvSpPr txBox="1"/>
          <p:nvPr/>
        </p:nvSpPr>
        <p:spPr>
          <a:xfrm>
            <a:off x="7373919" y="3780130"/>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lgn="ctr">
              <a:buClr>
                <a:schemeClr val="bg2"/>
              </a:buClr>
            </a:pPr>
            <a:r>
              <a:rPr lang="zh-CN" altLang="en-US" sz="1800" dirty="0" smtClean="0">
                <a:solidFill>
                  <a:schemeClr val="tx1"/>
                </a:solidFill>
                <a:latin typeface="+mn-lt"/>
              </a:rPr>
              <a:t>不足够</a:t>
            </a:r>
            <a:endParaRPr lang="en-US" sz="1800" dirty="0">
              <a:solidFill>
                <a:schemeClr val="tx1"/>
              </a:solidFill>
              <a:latin typeface="+mn-lt"/>
            </a:endParaRPr>
          </a:p>
        </p:txBody>
      </p:sp>
      <p:pic>
        <p:nvPicPr>
          <p:cNvPr id="5" name="Picture 4"/>
          <p:cNvPicPr>
            <a:picLocks noChangeAspect="1"/>
          </p:cNvPicPr>
          <p:nvPr/>
        </p:nvPicPr>
        <p:blipFill rotWithShape="1">
          <a:blip r:embed="rId4"/>
          <a:srcRect t="-16275" b="16273"/>
          <a:stretch/>
        </p:blipFill>
        <p:spPr>
          <a:xfrm>
            <a:off x="6491105" y="1747869"/>
            <a:ext cx="2290502" cy="1320593"/>
          </a:xfrm>
          <a:prstGeom prst="rect">
            <a:avLst/>
          </a:prstGeom>
        </p:spPr>
      </p:pic>
      <p:sp>
        <p:nvSpPr>
          <p:cNvPr id="22" name="Freeform 360"/>
          <p:cNvSpPr>
            <a:spLocks noEditPoints="1"/>
          </p:cNvSpPr>
          <p:nvPr/>
        </p:nvSpPr>
        <p:spPr bwMode="auto">
          <a:xfrm>
            <a:off x="3436681" y="2133559"/>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23" name="Freeform 360"/>
          <p:cNvSpPr>
            <a:spLocks noEditPoints="1"/>
          </p:cNvSpPr>
          <p:nvPr/>
        </p:nvSpPr>
        <p:spPr bwMode="auto">
          <a:xfrm>
            <a:off x="3829404" y="2883836"/>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24" name="Freeform 360"/>
          <p:cNvSpPr>
            <a:spLocks noEditPoints="1"/>
          </p:cNvSpPr>
          <p:nvPr/>
        </p:nvSpPr>
        <p:spPr bwMode="auto">
          <a:xfrm>
            <a:off x="4503483" y="2039774"/>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25" name="Freeform 360"/>
          <p:cNvSpPr>
            <a:spLocks noEditPoints="1"/>
          </p:cNvSpPr>
          <p:nvPr/>
        </p:nvSpPr>
        <p:spPr bwMode="auto">
          <a:xfrm>
            <a:off x="4233851" y="2168729"/>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26" name="Freeform 360"/>
          <p:cNvSpPr>
            <a:spLocks noEditPoints="1"/>
          </p:cNvSpPr>
          <p:nvPr/>
        </p:nvSpPr>
        <p:spPr bwMode="auto">
          <a:xfrm>
            <a:off x="5218594" y="2473532"/>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27" name="Freeform 360"/>
          <p:cNvSpPr>
            <a:spLocks noEditPoints="1"/>
          </p:cNvSpPr>
          <p:nvPr/>
        </p:nvSpPr>
        <p:spPr bwMode="auto">
          <a:xfrm>
            <a:off x="5189284" y="2104258"/>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28" name="Freeform 360"/>
          <p:cNvSpPr>
            <a:spLocks noEditPoints="1"/>
          </p:cNvSpPr>
          <p:nvPr/>
        </p:nvSpPr>
        <p:spPr bwMode="auto">
          <a:xfrm>
            <a:off x="5412028" y="2965896"/>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7" name="Rectangle 6"/>
          <p:cNvSpPr/>
          <p:nvPr/>
        </p:nvSpPr>
        <p:spPr>
          <a:xfrm>
            <a:off x="6404841" y="1336284"/>
            <a:ext cx="2400694" cy="312436"/>
          </a:xfrm>
          <a:prstGeom prst="rect">
            <a:avLst/>
          </a:prstGeom>
        </p:spPr>
        <p:txBody>
          <a:bodyPr wrap="square" lIns="91408" tIns="45704" rIns="91408" bIns="45704">
            <a:spAutoFit/>
          </a:bodyPr>
          <a:lstStyle/>
          <a:p>
            <a:pPr algn="ctr">
              <a:buClr>
                <a:schemeClr val="bg2"/>
              </a:buClr>
            </a:pPr>
            <a:r>
              <a:rPr lang="zh-CN" altLang="en-US" dirty="0" smtClean="0">
                <a:solidFill>
                  <a:schemeClr val="tx1"/>
                </a:solidFill>
              </a:rPr>
              <a:t>敏捷迭代开发</a:t>
            </a:r>
            <a:r>
              <a:rPr lang="en-US" dirty="0" smtClean="0">
                <a:solidFill>
                  <a:schemeClr val="tx1"/>
                </a:solidFill>
              </a:rPr>
              <a:t> </a:t>
            </a:r>
            <a:r>
              <a:rPr lang="en-US" dirty="0">
                <a:solidFill>
                  <a:schemeClr val="tx1"/>
                </a:solidFill>
              </a:rPr>
              <a:t>/ DevOps</a:t>
            </a:r>
          </a:p>
        </p:txBody>
      </p:sp>
      <p:sp>
        <p:nvSpPr>
          <p:cNvPr id="30" name="Rectangle 29"/>
          <p:cNvSpPr/>
          <p:nvPr/>
        </p:nvSpPr>
        <p:spPr>
          <a:xfrm>
            <a:off x="3376730" y="1323851"/>
            <a:ext cx="2384892" cy="311607"/>
          </a:xfrm>
          <a:prstGeom prst="rect">
            <a:avLst/>
          </a:prstGeom>
        </p:spPr>
        <p:txBody>
          <a:bodyPr wrap="square" lIns="91408" tIns="45704" rIns="91408" bIns="45704">
            <a:spAutoFit/>
          </a:bodyPr>
          <a:lstStyle/>
          <a:p>
            <a:pPr algn="ctr">
              <a:buClr>
                <a:schemeClr val="bg2"/>
              </a:buClr>
            </a:pPr>
            <a:r>
              <a:rPr lang="zh-CN" altLang="en-US" dirty="0" smtClean="0">
                <a:solidFill>
                  <a:schemeClr val="tx1"/>
                </a:solidFill>
              </a:rPr>
              <a:t>尽量外包</a:t>
            </a:r>
            <a:endParaRPr lang="en-US" dirty="0">
              <a:solidFill>
                <a:schemeClr val="tx1"/>
              </a:solidFill>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289" y="1275608"/>
            <a:ext cx="2372223" cy="2372223"/>
          </a:xfrm>
          <a:prstGeom prst="rect">
            <a:avLst/>
          </a:prstGeom>
        </p:spPr>
      </p:pic>
      <p:sp>
        <p:nvSpPr>
          <p:cNvPr id="32" name="Rectangle 31"/>
          <p:cNvSpPr/>
          <p:nvPr/>
        </p:nvSpPr>
        <p:spPr>
          <a:xfrm>
            <a:off x="361289" y="1340957"/>
            <a:ext cx="2372223" cy="311607"/>
          </a:xfrm>
          <a:prstGeom prst="rect">
            <a:avLst/>
          </a:prstGeom>
        </p:spPr>
        <p:txBody>
          <a:bodyPr wrap="square" lIns="91408" tIns="45704" rIns="91408" bIns="45704">
            <a:spAutoFit/>
          </a:bodyPr>
          <a:lstStyle/>
          <a:p>
            <a:pPr algn="ctr">
              <a:buClr>
                <a:schemeClr val="bg2"/>
              </a:buClr>
            </a:pPr>
            <a:r>
              <a:rPr lang="zh-CN" altLang="en-US" dirty="0" smtClean="0">
                <a:solidFill>
                  <a:schemeClr val="tx1"/>
                </a:solidFill>
              </a:rPr>
              <a:t>加班、加班、再加班</a:t>
            </a:r>
            <a:endParaRPr lang="en-US" dirty="0">
              <a:solidFill>
                <a:schemeClr val="tx1"/>
              </a:solidFill>
            </a:endParaRPr>
          </a:p>
        </p:txBody>
      </p:sp>
    </p:spTree>
    <p:extLst>
      <p:ext uri="{BB962C8B-B14F-4D97-AF65-F5344CB8AC3E}">
        <p14:creationId xmlns:p14="http://schemas.microsoft.com/office/powerpoint/2010/main" val="18635207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p:cNvSpPr>
          <p:nvPr>
            <p:ph type="title"/>
          </p:nvPr>
        </p:nvSpPr>
        <p:spPr/>
        <p:txBody>
          <a:bodyPr/>
          <a:lstStyle/>
          <a:p>
            <a:r>
              <a:rPr lang="zh-CN" altLang="en-US" sz="2000" dirty="0" smtClean="0">
                <a:latin typeface="Verdana" charset="0"/>
                <a:ea typeface="Verdana" charset="0"/>
                <a:cs typeface="Verdana" charset="0"/>
              </a:rPr>
              <a:t>有无行业标杆可以借鉴？</a:t>
            </a:r>
            <a:endParaRPr lang="en-US" sz="2000" dirty="0">
              <a:latin typeface="Verdana" charset="0"/>
              <a:ea typeface="Verdana" charset="0"/>
              <a:cs typeface="Verdana" charset="0"/>
            </a:endParaRPr>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14</a:t>
            </a:fld>
            <a:endParaRPr lang="en-US" dirty="0">
              <a:solidFill>
                <a:prstClr val="white">
                  <a:lumMod val="75000"/>
                </a:prstClr>
              </a:solidFill>
            </a:endParaRPr>
          </a:p>
        </p:txBody>
      </p:sp>
      <p:sp>
        <p:nvSpPr>
          <p:cNvPr id="5" name="Text Placeholder 4"/>
          <p:cNvSpPr>
            <a:spLocks noGrp="1"/>
          </p:cNvSpPr>
          <p:nvPr>
            <p:ph type="body" sz="quarter" idx="12"/>
          </p:nvPr>
        </p:nvSpPr>
        <p:spPr>
          <a:xfrm>
            <a:off x="755576" y="1251386"/>
            <a:ext cx="4797466" cy="2040444"/>
          </a:xfrm>
        </p:spPr>
        <p:txBody>
          <a:bodyPr/>
          <a:lstStyle/>
          <a:p>
            <a:pPr>
              <a:lnSpc>
                <a:spcPct val="150000"/>
              </a:lnSpc>
            </a:pPr>
            <a:r>
              <a:rPr lang="zh-CN" altLang="en-US" sz="2000" dirty="0" smtClean="0"/>
              <a:t>通过重用创造规模</a:t>
            </a:r>
            <a:endParaRPr lang="en-US" altLang="zh-CN" sz="2000" dirty="0" smtClean="0"/>
          </a:p>
          <a:p>
            <a:pPr>
              <a:lnSpc>
                <a:spcPct val="150000"/>
              </a:lnSpc>
            </a:pPr>
            <a:r>
              <a:rPr lang="zh-CN" altLang="en-US" sz="2000" dirty="0"/>
              <a:t>全局整合</a:t>
            </a:r>
            <a:r>
              <a:rPr lang="zh-CN" altLang="en-US" sz="2000" dirty="0" smtClean="0"/>
              <a:t>可重用资产、实现自服务</a:t>
            </a:r>
            <a:r>
              <a:rPr lang="zh-CN" altLang="zh-CN" sz="2000" dirty="0"/>
              <a:t>、</a:t>
            </a:r>
            <a:r>
              <a:rPr lang="zh-CN" altLang="en-US" sz="2000" dirty="0" smtClean="0"/>
              <a:t>鼓励终端创新</a:t>
            </a:r>
            <a:endParaRPr lang="en-US" altLang="zh-CN" sz="2000" dirty="0" smtClean="0"/>
          </a:p>
          <a:p>
            <a:pPr>
              <a:lnSpc>
                <a:spcPct val="150000"/>
              </a:lnSpc>
            </a:pPr>
            <a:r>
              <a:rPr lang="zh-CN" altLang="en-US" sz="2000" smtClean="0"/>
              <a:t>持续评分反馈机制、推进全局质量</a:t>
            </a:r>
            <a:endParaRPr lang="zh-CN" altLang="en-US" sz="2000" dirty="0" smtClean="0"/>
          </a:p>
          <a:p>
            <a:pPr>
              <a:lnSpc>
                <a:spcPct val="150000"/>
              </a:lnSpc>
            </a:pPr>
            <a:r>
              <a:rPr lang="zh-CN" altLang="en-US" sz="2000" dirty="0" smtClean="0"/>
              <a:t>保持可视性和控制</a:t>
            </a:r>
            <a:endParaRPr lang="en-US" sz="2000" dirty="0"/>
          </a:p>
        </p:txBody>
      </p:sp>
      <p:grpSp>
        <p:nvGrpSpPr>
          <p:cNvPr id="19" name="Group 18"/>
          <p:cNvGrpSpPr/>
          <p:nvPr/>
        </p:nvGrpSpPr>
        <p:grpSpPr>
          <a:xfrm>
            <a:off x="5761271" y="1275607"/>
            <a:ext cx="1978599" cy="3212618"/>
            <a:chOff x="5761270" y="1131590"/>
            <a:chExt cx="1978599" cy="3212618"/>
          </a:xfrm>
        </p:grpSpPr>
        <p:pic>
          <p:nvPicPr>
            <p:cNvPr id="13" name="Picture 12"/>
            <p:cNvPicPr>
              <a:picLocks noChangeAspect="1"/>
            </p:cNvPicPr>
            <p:nvPr/>
          </p:nvPicPr>
          <p:blipFill rotWithShape="1">
            <a:blip r:embed="rId3"/>
            <a:srcRect r="4242"/>
            <a:stretch/>
          </p:blipFill>
          <p:spPr>
            <a:xfrm>
              <a:off x="5765806" y="3491002"/>
              <a:ext cx="1963964" cy="853206"/>
            </a:xfrm>
            <a:prstGeom prst="rect">
              <a:avLst/>
            </a:prstGeom>
          </p:spPr>
        </p:pic>
        <p:pic>
          <p:nvPicPr>
            <p:cNvPr id="8" name="Picture 7"/>
            <p:cNvPicPr>
              <a:picLocks noChangeAspect="1"/>
            </p:cNvPicPr>
            <p:nvPr/>
          </p:nvPicPr>
          <p:blipFill rotWithShape="1">
            <a:blip r:embed="rId4"/>
            <a:srcRect t="8820" b="13866"/>
            <a:stretch/>
          </p:blipFill>
          <p:spPr>
            <a:xfrm>
              <a:off x="5761271" y="1487526"/>
              <a:ext cx="1978598" cy="462274"/>
            </a:xfrm>
            <a:prstGeom prst="rect">
              <a:avLst/>
            </a:prstGeom>
          </p:spPr>
        </p:pic>
        <p:pic>
          <p:nvPicPr>
            <p:cNvPr id="10" name="Picture 9"/>
            <p:cNvPicPr>
              <a:picLocks noChangeAspect="1"/>
            </p:cNvPicPr>
            <p:nvPr/>
          </p:nvPicPr>
          <p:blipFill>
            <a:blip r:embed="rId5"/>
            <a:stretch>
              <a:fillRect/>
            </a:stretch>
          </p:blipFill>
          <p:spPr>
            <a:xfrm>
              <a:off x="6858176" y="1995686"/>
              <a:ext cx="869286" cy="869286"/>
            </a:xfrm>
            <a:prstGeom prst="rect">
              <a:avLst/>
            </a:prstGeom>
          </p:spPr>
        </p:pic>
        <p:pic>
          <p:nvPicPr>
            <p:cNvPr id="15" name="Picture 14"/>
            <p:cNvPicPr>
              <a:picLocks noChangeAspect="1"/>
            </p:cNvPicPr>
            <p:nvPr/>
          </p:nvPicPr>
          <p:blipFill rotWithShape="1">
            <a:blip r:embed="rId6"/>
            <a:srcRect l="24766" t="58847" r="16380" b="28880"/>
            <a:stretch/>
          </p:blipFill>
          <p:spPr>
            <a:xfrm>
              <a:off x="5761270" y="1131590"/>
              <a:ext cx="1968500" cy="246296"/>
            </a:xfrm>
            <a:prstGeom prst="rect">
              <a:avLst/>
            </a:prstGeom>
          </p:spPr>
        </p:pic>
        <p:pic>
          <p:nvPicPr>
            <p:cNvPr id="4" name="Picture 3"/>
            <p:cNvPicPr>
              <a:picLocks noChangeAspect="1"/>
            </p:cNvPicPr>
            <p:nvPr/>
          </p:nvPicPr>
          <p:blipFill rotWithShape="1">
            <a:blip r:embed="rId7"/>
            <a:srcRect t="1" r="4104" b="10379"/>
            <a:stretch/>
          </p:blipFill>
          <p:spPr>
            <a:xfrm>
              <a:off x="5761270" y="2923586"/>
              <a:ext cx="1966192" cy="532478"/>
            </a:xfrm>
            <a:prstGeom prst="rect">
              <a:avLst/>
            </a:prstGeom>
          </p:spPr>
        </p:pic>
        <p:pic>
          <p:nvPicPr>
            <p:cNvPr id="14" name="Picture 13"/>
            <p:cNvPicPr>
              <a:picLocks noChangeAspect="1"/>
            </p:cNvPicPr>
            <p:nvPr/>
          </p:nvPicPr>
          <p:blipFill>
            <a:blip r:embed="rId8"/>
            <a:stretch>
              <a:fillRect/>
            </a:stretch>
          </p:blipFill>
          <p:spPr>
            <a:xfrm>
              <a:off x="5761270" y="2067429"/>
              <a:ext cx="1022208" cy="764611"/>
            </a:xfrm>
            <a:prstGeom prst="rect">
              <a:avLst/>
            </a:prstGeom>
          </p:spPr>
        </p:pic>
      </p:grpSp>
    </p:spTree>
    <p:extLst>
      <p:ext uri="{BB962C8B-B14F-4D97-AF65-F5344CB8AC3E}">
        <p14:creationId xmlns:p14="http://schemas.microsoft.com/office/powerpoint/2010/main" val="4902556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9"/>
          <p:cNvSpPr/>
          <p:nvPr/>
        </p:nvSpPr>
        <p:spPr>
          <a:xfrm>
            <a:off x="3451863" y="1277620"/>
            <a:ext cx="2992120" cy="2448560"/>
          </a:xfrm>
          <a:custGeom>
            <a:avLst/>
            <a:gdLst>
              <a:gd name="connsiteX0" fmla="*/ 0 w 2992120"/>
              <a:gd name="connsiteY0" fmla="*/ 1925320 h 2448560"/>
              <a:gd name="connsiteX1" fmla="*/ 5080 w 2992120"/>
              <a:gd name="connsiteY1" fmla="*/ 2448560 h 2448560"/>
              <a:gd name="connsiteX2" fmla="*/ 2992120 w 2992120"/>
              <a:gd name="connsiteY2" fmla="*/ 2443480 h 2448560"/>
              <a:gd name="connsiteX3" fmla="*/ 2992120 w 2992120"/>
              <a:gd name="connsiteY3" fmla="*/ 0 h 2448560"/>
              <a:gd name="connsiteX4" fmla="*/ 0 w 2992120"/>
              <a:gd name="connsiteY4" fmla="*/ 1925320 h 244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2120" h="2448560">
                <a:moveTo>
                  <a:pt x="0" y="1925320"/>
                </a:moveTo>
                <a:cubicBezTo>
                  <a:pt x="1693" y="2099733"/>
                  <a:pt x="3387" y="2274147"/>
                  <a:pt x="5080" y="2448560"/>
                </a:cubicBezTo>
                <a:lnTo>
                  <a:pt x="2992120" y="2443480"/>
                </a:lnTo>
                <a:lnTo>
                  <a:pt x="2992120" y="0"/>
                </a:lnTo>
                <a:lnTo>
                  <a:pt x="0" y="192532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457042" tIns="1371122" rIns="457042" bIns="45704" rtlCol="0" anchor="ctr"/>
          <a:lstStyle/>
          <a:p>
            <a:pPr algn="ctr"/>
            <a:r>
              <a:rPr lang="en-US" dirty="0"/>
              <a:t>Consumption and innovation</a:t>
            </a:r>
          </a:p>
        </p:txBody>
      </p:sp>
      <p:sp>
        <p:nvSpPr>
          <p:cNvPr id="2" name="Title 1"/>
          <p:cNvSpPr>
            <a:spLocks noGrp="1"/>
          </p:cNvSpPr>
          <p:nvPr>
            <p:ph type="title"/>
          </p:nvPr>
        </p:nvSpPr>
        <p:spPr>
          <a:xfrm>
            <a:off x="374127" y="80408"/>
            <a:ext cx="7566106" cy="552349"/>
          </a:xfrm>
        </p:spPr>
        <p:txBody>
          <a:bodyPr>
            <a:noAutofit/>
          </a:bodyPr>
          <a:lstStyle/>
          <a:p>
            <a:r>
              <a:rPr lang="zh-CN" altLang="en-US" sz="2000" dirty="0" smtClean="0">
                <a:latin typeface="Verdana" charset="0"/>
                <a:ea typeface="Verdana" charset="0"/>
                <a:cs typeface="Verdana" charset="0"/>
              </a:rPr>
              <a:t>解决</a:t>
            </a:r>
            <a:r>
              <a:rPr lang="en-US" altLang="zh-CN" sz="2000" dirty="0" smtClean="0">
                <a:latin typeface="Verdana" charset="0"/>
                <a:ea typeface="Verdana" charset="0"/>
                <a:cs typeface="Verdana" charset="0"/>
              </a:rPr>
              <a:t>IT</a:t>
            </a:r>
            <a:r>
              <a:rPr lang="zh-CN" altLang="en-US" sz="2000" dirty="0" smtClean="0">
                <a:latin typeface="Verdana" charset="0"/>
                <a:ea typeface="Verdana" charset="0"/>
                <a:cs typeface="Verdana" charset="0"/>
              </a:rPr>
              <a:t>交付难题的新途径</a:t>
            </a:r>
            <a:endParaRPr lang="en-US" sz="2000" dirty="0">
              <a:latin typeface="Verdana" charset="0"/>
              <a:ea typeface="Verdana" charset="0"/>
              <a:cs typeface="Verdana" charset="0"/>
            </a:endParaRPr>
          </a:p>
        </p:txBody>
      </p:sp>
      <p:cxnSp>
        <p:nvCxnSpPr>
          <p:cNvPr id="7" name="Straight Arrow Connector 6"/>
          <p:cNvCxnSpPr/>
          <p:nvPr/>
        </p:nvCxnSpPr>
        <p:spPr>
          <a:xfrm flipV="1">
            <a:off x="1389130" y="4336123"/>
            <a:ext cx="5138670" cy="27024"/>
          </a:xfrm>
          <a:prstGeom prst="straightConnector1">
            <a:avLst/>
          </a:prstGeom>
          <a:ln w="25400">
            <a:solidFill>
              <a:schemeClr val="tx1"/>
            </a:solidFill>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663180" y="2840124"/>
            <a:ext cx="1184369" cy="184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Demands on IT </a:t>
            </a:r>
          </a:p>
        </p:txBody>
      </p:sp>
      <p:cxnSp>
        <p:nvCxnSpPr>
          <p:cNvPr id="15" name="Straight Arrow Connector 14"/>
          <p:cNvCxnSpPr/>
          <p:nvPr/>
        </p:nvCxnSpPr>
        <p:spPr>
          <a:xfrm flipV="1">
            <a:off x="1389382" y="3746511"/>
            <a:ext cx="5138420" cy="32833"/>
          </a:xfrm>
          <a:prstGeom prst="straightConnector1">
            <a:avLst/>
          </a:prstGeom>
          <a:ln w="25400">
            <a:solidFill>
              <a:srgbClr val="FFC000"/>
            </a:solidFill>
            <a:prstDash val="solid"/>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576583" y="4243791"/>
            <a:ext cx="3767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Time</a:t>
            </a:r>
          </a:p>
        </p:txBody>
      </p:sp>
      <p:cxnSp>
        <p:nvCxnSpPr>
          <p:cNvPr id="25" name="Straight Connector 24"/>
          <p:cNvCxnSpPr/>
          <p:nvPr/>
        </p:nvCxnSpPr>
        <p:spPr>
          <a:xfrm flipV="1">
            <a:off x="3441605" y="3548866"/>
            <a:ext cx="0" cy="913745"/>
          </a:xfrm>
          <a:prstGeom prst="line">
            <a:avLst/>
          </a:prstGeom>
          <a:ln w="25400">
            <a:solidFill>
              <a:schemeClr val="tx1"/>
            </a:solid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07751" y="4438413"/>
            <a:ext cx="46772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Today</a:t>
            </a:r>
          </a:p>
        </p:txBody>
      </p:sp>
      <p:sp>
        <p:nvSpPr>
          <p:cNvPr id="20" name="TextBox 19"/>
          <p:cNvSpPr txBox="1"/>
          <p:nvPr/>
        </p:nvSpPr>
        <p:spPr>
          <a:xfrm>
            <a:off x="6527800" y="3561838"/>
            <a:ext cx="8492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algn="ctr">
              <a:buClr>
                <a:schemeClr val="bg2"/>
              </a:buClr>
            </a:pPr>
            <a:r>
              <a:rPr lang="en-US" sz="1200" dirty="0">
                <a:latin typeface="Verdana" charset="0"/>
                <a:ea typeface="Verdana" charset="0"/>
                <a:cs typeface="Verdana" charset="0"/>
              </a:rPr>
              <a:t>IT delivery capacity</a:t>
            </a:r>
          </a:p>
        </p:txBody>
      </p:sp>
      <p:sp>
        <p:nvSpPr>
          <p:cNvPr id="29" name="Freeform 28"/>
          <p:cNvSpPr/>
          <p:nvPr/>
        </p:nvSpPr>
        <p:spPr>
          <a:xfrm>
            <a:off x="1389380" y="1242060"/>
            <a:ext cx="5080000" cy="2489200"/>
          </a:xfrm>
          <a:custGeom>
            <a:avLst/>
            <a:gdLst>
              <a:gd name="connsiteX0" fmla="*/ 0 w 5080000"/>
              <a:gd name="connsiteY0" fmla="*/ 2489200 h 2489200"/>
              <a:gd name="connsiteX1" fmla="*/ 518160 w 5080000"/>
              <a:gd name="connsiteY1" fmla="*/ 2387600 h 2489200"/>
              <a:gd name="connsiteX2" fmla="*/ 1452880 w 5080000"/>
              <a:gd name="connsiteY2" fmla="*/ 2153920 h 2489200"/>
              <a:gd name="connsiteX3" fmla="*/ 2082800 w 5080000"/>
              <a:gd name="connsiteY3" fmla="*/ 1920240 h 2489200"/>
              <a:gd name="connsiteX4" fmla="*/ 3017520 w 5080000"/>
              <a:gd name="connsiteY4" fmla="*/ 1351280 h 2489200"/>
              <a:gd name="connsiteX5" fmla="*/ 4074160 w 5080000"/>
              <a:gd name="connsiteY5" fmla="*/ 660400 h 2489200"/>
              <a:gd name="connsiteX6" fmla="*/ 5080000 w 5080000"/>
              <a:gd name="connsiteY6" fmla="*/ 0 h 248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0000" h="2489200">
                <a:moveTo>
                  <a:pt x="0" y="2489200"/>
                </a:moveTo>
                <a:cubicBezTo>
                  <a:pt x="138006" y="2466340"/>
                  <a:pt x="276013" y="2443480"/>
                  <a:pt x="518160" y="2387600"/>
                </a:cubicBezTo>
                <a:cubicBezTo>
                  <a:pt x="760307" y="2331720"/>
                  <a:pt x="1192107" y="2231813"/>
                  <a:pt x="1452880" y="2153920"/>
                </a:cubicBezTo>
                <a:cubicBezTo>
                  <a:pt x="1713653" y="2076027"/>
                  <a:pt x="1822027" y="2054013"/>
                  <a:pt x="2082800" y="1920240"/>
                </a:cubicBezTo>
                <a:cubicBezTo>
                  <a:pt x="2343573" y="1786467"/>
                  <a:pt x="2685627" y="1561253"/>
                  <a:pt x="3017520" y="1351280"/>
                </a:cubicBezTo>
                <a:cubicBezTo>
                  <a:pt x="3349413" y="1141307"/>
                  <a:pt x="4074160" y="660400"/>
                  <a:pt x="4074160" y="660400"/>
                </a:cubicBezTo>
                <a:lnTo>
                  <a:pt x="5080000" y="0"/>
                </a:lnTo>
              </a:path>
            </a:pathLst>
          </a:custGeom>
          <a:ln w="38100" cmpd="sng"/>
        </p:spPr>
        <p:style>
          <a:lnRef idx="1">
            <a:schemeClr val="accent1"/>
          </a:lnRef>
          <a:fillRef idx="0">
            <a:schemeClr val="accent1"/>
          </a:fillRef>
          <a:effectRef idx="0">
            <a:schemeClr val="accent1"/>
          </a:effectRef>
          <a:fontRef idx="minor">
            <a:schemeClr val="tx1"/>
          </a:fontRef>
        </p:style>
        <p:txBody>
          <a:bodyPr lIns="91404" tIns="45702" rIns="91404" bIns="45702" rtlCol="0" anchor="ctr"/>
          <a:lstStyle/>
          <a:p>
            <a:pPr algn="ctr"/>
            <a:endParaRPr lang="en-US" dirty="0"/>
          </a:p>
        </p:txBody>
      </p:sp>
      <p:sp>
        <p:nvSpPr>
          <p:cNvPr id="3" name="Rectangle 2"/>
          <p:cNvSpPr/>
          <p:nvPr/>
        </p:nvSpPr>
        <p:spPr>
          <a:xfrm>
            <a:off x="3458451" y="3746502"/>
            <a:ext cx="2985532" cy="600856"/>
          </a:xfrm>
          <a:prstGeom prst="rect">
            <a:avLst/>
          </a:prstGeom>
          <a:solidFill>
            <a:srgbClr val="00A1DF">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lIns="365634" tIns="45704" rIns="365634" bIns="45704" rtlCol="0" anchor="ctr"/>
          <a:lstStyle/>
          <a:p>
            <a:pPr algn="ctr"/>
            <a:r>
              <a:rPr lang="en-US" dirty="0">
                <a:solidFill>
                  <a:schemeClr val="tx2"/>
                </a:solidFill>
              </a:rPr>
              <a:t>Enablement and assets</a:t>
            </a:r>
          </a:p>
        </p:txBody>
      </p:sp>
      <p:sp>
        <p:nvSpPr>
          <p:cNvPr id="5" name="Freeform 4"/>
          <p:cNvSpPr/>
          <p:nvPr/>
        </p:nvSpPr>
        <p:spPr>
          <a:xfrm>
            <a:off x="3501174" y="3638087"/>
            <a:ext cx="2815474" cy="141249"/>
          </a:xfrm>
          <a:custGeom>
            <a:avLst/>
            <a:gdLst>
              <a:gd name="connsiteX0" fmla="*/ 0 w 2815474"/>
              <a:gd name="connsiteY0" fmla="*/ 66908 h 141249"/>
              <a:gd name="connsiteX1" fmla="*/ 0 w 2815474"/>
              <a:gd name="connsiteY1" fmla="*/ 66908 h 141249"/>
              <a:gd name="connsiteX2" fmla="*/ 104078 w 2815474"/>
              <a:gd name="connsiteY2" fmla="*/ 52039 h 141249"/>
              <a:gd name="connsiteX3" fmla="*/ 141249 w 2815474"/>
              <a:gd name="connsiteY3" fmla="*/ 44605 h 141249"/>
              <a:gd name="connsiteX4" fmla="*/ 438615 w 2815474"/>
              <a:gd name="connsiteY4" fmla="*/ 37171 h 141249"/>
              <a:gd name="connsiteX5" fmla="*/ 542693 w 2815474"/>
              <a:gd name="connsiteY5" fmla="*/ 29737 h 141249"/>
              <a:gd name="connsiteX6" fmla="*/ 788020 w 2815474"/>
              <a:gd name="connsiteY6" fmla="*/ 7435 h 141249"/>
              <a:gd name="connsiteX7" fmla="*/ 1308410 w 2815474"/>
              <a:gd name="connsiteY7" fmla="*/ 14869 h 141249"/>
              <a:gd name="connsiteX8" fmla="*/ 2475571 w 2815474"/>
              <a:gd name="connsiteY8" fmla="*/ 59474 h 141249"/>
              <a:gd name="connsiteX9" fmla="*/ 2542478 w 2815474"/>
              <a:gd name="connsiteY9" fmla="*/ 89210 h 141249"/>
              <a:gd name="connsiteX10" fmla="*/ 2631688 w 2815474"/>
              <a:gd name="connsiteY10" fmla="*/ 141249 h 141249"/>
              <a:gd name="connsiteX11" fmla="*/ 2713464 w 2815474"/>
              <a:gd name="connsiteY11" fmla="*/ 133815 h 141249"/>
              <a:gd name="connsiteX12" fmla="*/ 2728332 w 2815474"/>
              <a:gd name="connsiteY12" fmla="*/ 89210 h 141249"/>
              <a:gd name="connsiteX13" fmla="*/ 2743200 w 2815474"/>
              <a:gd name="connsiteY13" fmla="*/ 52039 h 141249"/>
              <a:gd name="connsiteX14" fmla="*/ 2787805 w 2815474"/>
              <a:gd name="connsiteY14" fmla="*/ 0 h 141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15474" h="141249">
                <a:moveTo>
                  <a:pt x="0" y="66908"/>
                </a:moveTo>
                <a:lnTo>
                  <a:pt x="0" y="66908"/>
                </a:lnTo>
                <a:lnTo>
                  <a:pt x="104078" y="52039"/>
                </a:lnTo>
                <a:cubicBezTo>
                  <a:pt x="116559" y="50068"/>
                  <a:pt x="128626" y="45166"/>
                  <a:pt x="141249" y="44605"/>
                </a:cubicBezTo>
                <a:cubicBezTo>
                  <a:pt x="240304" y="40203"/>
                  <a:pt x="339493" y="39649"/>
                  <a:pt x="438615" y="37171"/>
                </a:cubicBezTo>
                <a:lnTo>
                  <a:pt x="542693" y="29737"/>
                </a:lnTo>
                <a:cubicBezTo>
                  <a:pt x="624510" y="22774"/>
                  <a:pt x="705923" y="9029"/>
                  <a:pt x="788020" y="7435"/>
                </a:cubicBezTo>
                <a:lnTo>
                  <a:pt x="1308410" y="14869"/>
                </a:lnTo>
                <a:cubicBezTo>
                  <a:pt x="1697428" y="63495"/>
                  <a:pt x="2066281" y="47696"/>
                  <a:pt x="2475571" y="59474"/>
                </a:cubicBezTo>
                <a:cubicBezTo>
                  <a:pt x="2497873" y="69386"/>
                  <a:pt x="2520649" y="78295"/>
                  <a:pt x="2542478" y="89210"/>
                </a:cubicBezTo>
                <a:cubicBezTo>
                  <a:pt x="2592290" y="114116"/>
                  <a:pt x="2596880" y="118043"/>
                  <a:pt x="2631688" y="141249"/>
                </a:cubicBezTo>
                <a:lnTo>
                  <a:pt x="2713464" y="133815"/>
                </a:lnTo>
                <a:cubicBezTo>
                  <a:pt x="2727263" y="126385"/>
                  <a:pt x="2722976" y="103939"/>
                  <a:pt x="2728332" y="89210"/>
                </a:cubicBezTo>
                <a:cubicBezTo>
                  <a:pt x="2732892" y="76669"/>
                  <a:pt x="2737232" y="63975"/>
                  <a:pt x="2743200" y="52039"/>
                </a:cubicBezTo>
                <a:cubicBezTo>
                  <a:pt x="2751607" y="35224"/>
                  <a:pt x="2867102" y="96644"/>
                  <a:pt x="2787805" y="0"/>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dirty="0"/>
          </a:p>
        </p:txBody>
      </p:sp>
      <p:sp>
        <p:nvSpPr>
          <p:cNvPr id="14" name="Rectangle 13"/>
          <p:cNvSpPr/>
          <p:nvPr/>
        </p:nvSpPr>
        <p:spPr>
          <a:xfrm>
            <a:off x="6450337" y="1187451"/>
            <a:ext cx="126250" cy="1117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dirty="0"/>
          </a:p>
        </p:txBody>
      </p:sp>
      <p:cxnSp>
        <p:nvCxnSpPr>
          <p:cNvPr id="6" name="Straight Arrow Connector 5"/>
          <p:cNvCxnSpPr/>
          <p:nvPr/>
        </p:nvCxnSpPr>
        <p:spPr>
          <a:xfrm>
            <a:off x="1389137" y="1501809"/>
            <a:ext cx="2" cy="2861338"/>
          </a:xfrm>
          <a:prstGeom prst="straightConnector1">
            <a:avLst/>
          </a:prstGeom>
          <a:ln w="25400">
            <a:solidFill>
              <a:schemeClr val="tx1"/>
            </a:solidFill>
            <a:miter lim="800000"/>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7222137" y="1229140"/>
            <a:ext cx="1744944" cy="3150836"/>
            <a:chOff x="7222137" y="1229140"/>
            <a:chExt cx="1744944" cy="3150836"/>
          </a:xfrm>
        </p:grpSpPr>
        <p:sp>
          <p:nvSpPr>
            <p:cNvPr id="8" name="Right Brace 7"/>
            <p:cNvSpPr/>
            <p:nvPr/>
          </p:nvSpPr>
          <p:spPr>
            <a:xfrm>
              <a:off x="7222137" y="1229140"/>
              <a:ext cx="523484" cy="3150836"/>
            </a:xfrm>
            <a:prstGeom prst="rightBrace">
              <a:avLst/>
            </a:prstGeom>
            <a:noFill/>
            <a:ln w="25400">
              <a:solidFill>
                <a:schemeClr val="accent2"/>
              </a:solid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TextBox 18"/>
            <p:cNvSpPr txBox="1"/>
            <p:nvPr/>
          </p:nvSpPr>
          <p:spPr>
            <a:xfrm>
              <a:off x="7848600" y="2387361"/>
              <a:ext cx="111848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algn="ctr">
                <a:buClr>
                  <a:schemeClr val="bg2"/>
                </a:buClr>
              </a:pPr>
              <a:r>
                <a:rPr lang="zh-CN" altLang="en-US" sz="1800" dirty="0" smtClean="0">
                  <a:latin typeface="Verdana" charset="0"/>
                  <a:ea typeface="Verdana" charset="0"/>
                  <a:cs typeface="Verdana" charset="0"/>
                </a:rPr>
                <a:t>全新的</a:t>
              </a:r>
              <a:r>
                <a:rPr lang="en-US" altLang="zh-CN" sz="1800" dirty="0" smtClean="0">
                  <a:latin typeface="Verdana" charset="0"/>
                  <a:ea typeface="Verdana" charset="0"/>
                  <a:cs typeface="Verdana" charset="0"/>
                </a:rPr>
                <a:t>IT</a:t>
              </a:r>
              <a:r>
                <a:rPr lang="zh-CN" altLang="en-US" sz="1800" dirty="0" smtClean="0">
                  <a:latin typeface="Verdana" charset="0"/>
                  <a:ea typeface="Verdana" charset="0"/>
                  <a:cs typeface="Verdana" charset="0"/>
                </a:rPr>
                <a:t>运营模式</a:t>
              </a:r>
              <a:endParaRPr lang="en-US" sz="1800" dirty="0">
                <a:latin typeface="Verdana" charset="0"/>
                <a:ea typeface="Verdana" charset="0"/>
                <a:cs typeface="Verdana" charset="0"/>
              </a:endParaRPr>
            </a:p>
          </p:txBody>
        </p:sp>
      </p:grpSp>
    </p:spTree>
    <p:extLst>
      <p:ext uri="{BB962C8B-B14F-4D97-AF65-F5344CB8AC3E}">
        <p14:creationId xmlns:p14="http://schemas.microsoft.com/office/powerpoint/2010/main" val="3377524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10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一种全新的</a:t>
            </a:r>
            <a:r>
              <a:rPr lang="en-US" altLang="zh-CN" dirty="0" smtClean="0"/>
              <a:t>IT</a:t>
            </a:r>
            <a:r>
              <a:rPr lang="zh-CN" altLang="en-US" dirty="0" smtClean="0"/>
              <a:t>运营模式</a:t>
            </a:r>
            <a:endParaRPr lang="en-US" dirty="0"/>
          </a:p>
        </p:txBody>
      </p:sp>
    </p:spTree>
    <p:extLst>
      <p:ext uri="{BB962C8B-B14F-4D97-AF65-F5344CB8AC3E}">
        <p14:creationId xmlns:p14="http://schemas.microsoft.com/office/powerpoint/2010/main" val="35073199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60"/>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00000" flipH="1">
            <a:off x="2762988" y="2601514"/>
            <a:ext cx="3792220" cy="2481011"/>
          </a:xfrm>
          <a:prstGeom prst="rect">
            <a:avLst/>
          </a:prstGeom>
        </p:spPr>
      </p:pic>
      <p:sp>
        <p:nvSpPr>
          <p:cNvPr id="4761" name="Shape 4761"/>
          <p:cNvSpPr txBox="1">
            <a:spLocks noGrp="1"/>
          </p:cNvSpPr>
          <p:nvPr>
            <p:ph type="title"/>
          </p:nvPr>
        </p:nvSpPr>
        <p:spPr>
          <a:xfrm>
            <a:off x="266709" y="5141"/>
            <a:ext cx="7556499" cy="676800"/>
          </a:xfrm>
          <a:prstGeom prst="rect">
            <a:avLst/>
          </a:prstGeom>
        </p:spPr>
        <p:txBody>
          <a:bodyPr vert="horz" lIns="68541" tIns="68541" rIns="68541" bIns="68541" rtlCol="0" anchor="ctr" anchorCtr="0">
            <a:noAutofit/>
          </a:bodyPr>
          <a:lstStyle/>
          <a:p>
            <a:pPr>
              <a:spcBef>
                <a:spcPts val="0"/>
              </a:spcBef>
            </a:pPr>
            <a:r>
              <a:rPr lang="zh-CN" altLang="en-US" sz="2000" dirty="0" smtClean="0">
                <a:latin typeface="Verdana" charset="0"/>
                <a:ea typeface="Verdana" charset="0"/>
                <a:cs typeface="Verdana" charset="0"/>
              </a:rPr>
              <a:t>新的运营模式强调服务的创建和消费</a:t>
            </a:r>
            <a:endParaRPr lang="en-US" sz="2000" dirty="0">
              <a:latin typeface="Verdana" charset="0"/>
              <a:ea typeface="Verdana" charset="0"/>
              <a:cs typeface="Verdana" charset="0"/>
            </a:endParaRPr>
          </a:p>
        </p:txBody>
      </p:sp>
      <p:sp>
        <p:nvSpPr>
          <p:cNvPr id="4765" name="Shape 4765"/>
          <p:cNvSpPr txBox="1"/>
          <p:nvPr/>
        </p:nvSpPr>
        <p:spPr>
          <a:xfrm>
            <a:off x="3352755" y="4213895"/>
            <a:ext cx="1804050" cy="375075"/>
          </a:xfrm>
          <a:prstGeom prst="rect">
            <a:avLst/>
          </a:prstGeom>
          <a:noFill/>
          <a:ln>
            <a:noFill/>
          </a:ln>
        </p:spPr>
        <p:txBody>
          <a:bodyPr lIns="68541" tIns="68541" rIns="68541" bIns="68541" anchor="t" anchorCtr="0">
            <a:noAutofit/>
          </a:bodyPr>
          <a:lstStyle/>
          <a:p>
            <a:pPr algn="ctr"/>
            <a:r>
              <a:rPr lang="zh-CN" altLang="en-US" sz="1800" b="1" dirty="0" smtClean="0">
                <a:latin typeface="Verdana" charset="0"/>
                <a:ea typeface="Verdana" charset="0"/>
                <a:cs typeface="Verdana" charset="0"/>
              </a:rPr>
              <a:t>服务生成</a:t>
            </a:r>
            <a:endParaRPr lang="en-US" sz="1800" b="1" dirty="0">
              <a:latin typeface="Verdana" charset="0"/>
              <a:ea typeface="Verdana" charset="0"/>
              <a:cs typeface="Verdana" charset="0"/>
            </a:endParaRPr>
          </a:p>
        </p:txBody>
      </p:sp>
      <p:sp>
        <p:nvSpPr>
          <p:cNvPr id="4769" name="Shape 4769"/>
          <p:cNvSpPr txBox="1"/>
          <p:nvPr/>
        </p:nvSpPr>
        <p:spPr>
          <a:xfrm>
            <a:off x="5749152" y="2419352"/>
            <a:ext cx="1249096" cy="1096261"/>
          </a:xfrm>
          <a:prstGeom prst="rect">
            <a:avLst/>
          </a:prstGeom>
          <a:noFill/>
          <a:ln>
            <a:noFill/>
          </a:ln>
        </p:spPr>
        <p:txBody>
          <a:bodyPr lIns="68541" tIns="68541" rIns="68541" bIns="68541" anchor="t" anchorCtr="0">
            <a:noAutofit/>
          </a:bodyPr>
          <a:lstStyle/>
          <a:p>
            <a:pPr algn="ctr"/>
            <a:r>
              <a:rPr lang="zh-CN" altLang="en-US" dirty="0" smtClean="0">
                <a:latin typeface="Verdana" charset="0"/>
                <a:ea typeface="Verdana" charset="0"/>
                <a:cs typeface="Verdana" charset="0"/>
              </a:rPr>
              <a:t>可重用资产</a:t>
            </a:r>
            <a:endParaRPr lang="en-US" dirty="0">
              <a:latin typeface="Verdana" charset="0"/>
              <a:ea typeface="Verdana" charset="0"/>
              <a:cs typeface="Verdana" charset="0"/>
            </a:endParaRPr>
          </a:p>
        </p:txBody>
      </p:sp>
      <p:sp>
        <p:nvSpPr>
          <p:cNvPr id="13" name="Shape 4765"/>
          <p:cNvSpPr txBox="1"/>
          <p:nvPr/>
        </p:nvSpPr>
        <p:spPr>
          <a:xfrm>
            <a:off x="6683259" y="4374374"/>
            <a:ext cx="2182961" cy="375075"/>
          </a:xfrm>
          <a:prstGeom prst="rect">
            <a:avLst/>
          </a:prstGeom>
          <a:noFill/>
          <a:ln>
            <a:noFill/>
          </a:ln>
        </p:spPr>
        <p:txBody>
          <a:bodyPr lIns="68541" tIns="68541" rIns="68541" bIns="68541" anchor="t" anchorCtr="0">
            <a:noAutofit/>
          </a:bodyPr>
          <a:lstStyle/>
          <a:p>
            <a:r>
              <a:rPr lang="zh-CN" altLang="en-US" sz="1500" dirty="0" smtClean="0">
                <a:latin typeface="Verdana" charset="0"/>
                <a:ea typeface="Verdana" charset="0"/>
                <a:cs typeface="Verdana" charset="0"/>
              </a:rPr>
              <a:t>中央</a:t>
            </a:r>
            <a:r>
              <a:rPr lang="en-US" altLang="zh-CN" sz="1500" dirty="0" smtClean="0">
                <a:latin typeface="Verdana" charset="0"/>
                <a:ea typeface="Verdana" charset="0"/>
                <a:cs typeface="Verdana" charset="0"/>
              </a:rPr>
              <a:t>IT/</a:t>
            </a:r>
            <a:r>
              <a:rPr lang="zh-CN" altLang="en-US" sz="1500" dirty="0" smtClean="0">
                <a:latin typeface="Verdana" charset="0"/>
                <a:ea typeface="Verdana" charset="0"/>
                <a:cs typeface="Verdana" charset="0"/>
              </a:rPr>
              <a:t>业务</a:t>
            </a:r>
            <a:r>
              <a:rPr lang="en-US" altLang="zh-CN" sz="1500" dirty="0" smtClean="0">
                <a:latin typeface="Verdana" charset="0"/>
                <a:ea typeface="Verdana" charset="0"/>
                <a:cs typeface="Verdana" charset="0"/>
              </a:rPr>
              <a:t>IT</a:t>
            </a:r>
            <a:endParaRPr lang="en-US" sz="1500" dirty="0">
              <a:latin typeface="Verdana" charset="0"/>
              <a:ea typeface="Verdana" charset="0"/>
              <a:cs typeface="Verdana" charset="0"/>
            </a:endParaRPr>
          </a:p>
        </p:txBody>
      </p:sp>
      <p:sp>
        <p:nvSpPr>
          <p:cNvPr id="15" name="Freeform 360"/>
          <p:cNvSpPr>
            <a:spLocks noEditPoints="1"/>
          </p:cNvSpPr>
          <p:nvPr/>
        </p:nvSpPr>
        <p:spPr bwMode="auto">
          <a:xfrm>
            <a:off x="6089690" y="4286261"/>
            <a:ext cx="535688" cy="52687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5" rIns="68562" bIns="34285" numCol="1" anchor="t" anchorCtr="0" compatLnSpc="1">
            <a:prstTxWarp prst="textNoShape">
              <a:avLst/>
            </a:prstTxWarp>
          </a:bodyPr>
          <a:lstStyle/>
          <a:p>
            <a:endParaRPr lang="en-US" dirty="0">
              <a:latin typeface="Verdana" charset="0"/>
              <a:ea typeface="Verdana" charset="0"/>
              <a:cs typeface="Verdana" charset="0"/>
            </a:endParaRPr>
          </a:p>
        </p:txBody>
      </p:sp>
      <p:grpSp>
        <p:nvGrpSpPr>
          <p:cNvPr id="2" name="Group 1"/>
          <p:cNvGrpSpPr/>
          <p:nvPr/>
        </p:nvGrpSpPr>
        <p:grpSpPr>
          <a:xfrm>
            <a:off x="12198" y="929264"/>
            <a:ext cx="6275595" cy="2679815"/>
            <a:chOff x="12193" y="929258"/>
            <a:chExt cx="6275595" cy="2679815"/>
          </a:xfrm>
        </p:grpSpPr>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078642" flipH="1">
              <a:off x="2495568" y="929258"/>
              <a:ext cx="3792220" cy="2481011"/>
            </a:xfrm>
            <a:prstGeom prst="rect">
              <a:avLst/>
            </a:prstGeom>
          </p:spPr>
        </p:pic>
        <p:sp>
          <p:nvSpPr>
            <p:cNvPr id="4766" name="Shape 4766"/>
            <p:cNvSpPr txBox="1"/>
            <p:nvPr/>
          </p:nvSpPr>
          <p:spPr>
            <a:xfrm>
              <a:off x="3860590" y="1484417"/>
              <a:ext cx="1944283" cy="375075"/>
            </a:xfrm>
            <a:prstGeom prst="rect">
              <a:avLst/>
            </a:prstGeom>
            <a:noFill/>
            <a:ln>
              <a:noFill/>
            </a:ln>
          </p:spPr>
          <p:txBody>
            <a:bodyPr lIns="68555" tIns="68555" rIns="68555" bIns="68555" anchor="t" anchorCtr="0">
              <a:noAutofit/>
            </a:bodyPr>
            <a:lstStyle/>
            <a:p>
              <a:pPr algn="ctr"/>
              <a:r>
                <a:rPr lang="zh-CN" altLang="en-US" sz="1800" b="1" dirty="0" smtClean="0">
                  <a:latin typeface="Verdana" charset="0"/>
                  <a:ea typeface="Verdana" charset="0"/>
                  <a:cs typeface="Verdana" charset="0"/>
                </a:rPr>
                <a:t>服务消费</a:t>
              </a:r>
              <a:endParaRPr lang="en-US" sz="1800" b="1" dirty="0">
                <a:latin typeface="Verdana" charset="0"/>
                <a:ea typeface="Verdana" charset="0"/>
                <a:cs typeface="Verdana" charset="0"/>
              </a:endParaRPr>
            </a:p>
          </p:txBody>
        </p:sp>
        <p:sp>
          <p:nvSpPr>
            <p:cNvPr id="4770" name="Shape 4770"/>
            <p:cNvSpPr txBox="1"/>
            <p:nvPr/>
          </p:nvSpPr>
          <p:spPr>
            <a:xfrm>
              <a:off x="1835696" y="2947951"/>
              <a:ext cx="1512167" cy="661122"/>
            </a:xfrm>
            <a:prstGeom prst="rect">
              <a:avLst/>
            </a:prstGeom>
            <a:noFill/>
            <a:ln>
              <a:noFill/>
            </a:ln>
          </p:spPr>
          <p:txBody>
            <a:bodyPr lIns="68555" tIns="68555" rIns="68555" bIns="68555" anchor="t" anchorCtr="0">
              <a:noAutofit/>
            </a:bodyPr>
            <a:lstStyle/>
            <a:p>
              <a:pPr algn="ctr"/>
              <a:r>
                <a:rPr lang="zh-CN" altLang="en-US" dirty="0" smtClean="0">
                  <a:latin typeface="Verdana" charset="0"/>
                  <a:ea typeface="Verdana" charset="0"/>
                  <a:cs typeface="Verdana" charset="0"/>
                </a:rPr>
                <a:t>反馈和用量统计</a:t>
              </a:r>
              <a:endParaRPr lang="en-US" dirty="0">
                <a:latin typeface="Verdana" charset="0"/>
                <a:ea typeface="Verdana" charset="0"/>
                <a:cs typeface="Verdana" charset="0"/>
              </a:endParaRPr>
            </a:p>
          </p:txBody>
        </p:sp>
        <p:sp>
          <p:nvSpPr>
            <p:cNvPr id="14" name="Shape 4765"/>
            <p:cNvSpPr txBox="1"/>
            <p:nvPr/>
          </p:nvSpPr>
          <p:spPr>
            <a:xfrm>
              <a:off x="12193" y="1397759"/>
              <a:ext cx="2209560" cy="375075"/>
            </a:xfrm>
            <a:prstGeom prst="rect">
              <a:avLst/>
            </a:prstGeom>
            <a:noFill/>
            <a:ln>
              <a:noFill/>
            </a:ln>
          </p:spPr>
          <p:txBody>
            <a:bodyPr lIns="68555" tIns="68555" rIns="68555" bIns="68555" anchor="t" anchorCtr="0">
              <a:noAutofit/>
            </a:bodyPr>
            <a:lstStyle/>
            <a:p>
              <a:pPr algn="r"/>
              <a:r>
                <a:rPr lang="zh-CN" altLang="en-US" sz="1500" dirty="0" smtClean="0">
                  <a:latin typeface="Verdana" charset="0"/>
                  <a:ea typeface="Verdana" charset="0"/>
                  <a:cs typeface="Verdana" charset="0"/>
                </a:rPr>
                <a:t>业务</a:t>
              </a:r>
              <a:r>
                <a:rPr lang="en-US" altLang="zh-CN" sz="1500" dirty="0" smtClean="0">
                  <a:latin typeface="Verdana" charset="0"/>
                  <a:ea typeface="Verdana" charset="0"/>
                  <a:cs typeface="Verdana" charset="0"/>
                </a:rPr>
                <a:t>IT</a:t>
              </a:r>
              <a:r>
                <a:rPr lang="zh-CN" altLang="en-US" sz="1500" dirty="0" smtClean="0">
                  <a:latin typeface="Verdana" charset="0"/>
                  <a:ea typeface="Verdana" charset="0"/>
                  <a:cs typeface="Verdana" charset="0"/>
                </a:rPr>
                <a:t>、开发者</a:t>
              </a:r>
              <a:endParaRPr lang="en-US" sz="1500" dirty="0">
                <a:latin typeface="Verdana" charset="0"/>
                <a:ea typeface="Verdana" charset="0"/>
                <a:cs typeface="Verdana" charset="0"/>
              </a:endParaRPr>
            </a:p>
          </p:txBody>
        </p:sp>
        <p:sp>
          <p:nvSpPr>
            <p:cNvPr id="17" name="Freeform 360"/>
            <p:cNvSpPr>
              <a:spLocks noEditPoints="1"/>
            </p:cNvSpPr>
            <p:nvPr/>
          </p:nvSpPr>
          <p:spPr bwMode="auto">
            <a:xfrm>
              <a:off x="2206873" y="1350968"/>
              <a:ext cx="535688" cy="52228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rgbClr val="00B050"/>
            </a:solidFill>
            <a:ln w="3175">
              <a:noFill/>
            </a:ln>
            <a:extLst>
              <a:ext uri="{91240B29-F687-4f45-9708-019B960494DF}">
                <a14:hiddenLine xmlns:a14="http://schemas.microsoft.com/office/drawing/2010/main" w="9525">
                  <a:solidFill>
                    <a:srgbClr val="000000"/>
                  </a:solidFill>
                  <a:round/>
                  <a:headEnd/>
                  <a:tailEnd/>
                </a14:hiddenLine>
              </a:ext>
            </a:extLst>
          </p:spPr>
          <p:txBody>
            <a:bodyPr vert="horz" wrap="square" lIns="68576" tIns="34289" rIns="68576" bIns="34289" numCol="1" anchor="t" anchorCtr="0" compatLnSpc="1">
              <a:prstTxWarp prst="textNoShape">
                <a:avLst/>
              </a:prstTxWarp>
            </a:bodyPr>
            <a:lstStyle/>
            <a:p>
              <a:endParaRPr lang="en-US" dirty="0">
                <a:latin typeface="Verdana" charset="0"/>
                <a:ea typeface="Verdana" charset="0"/>
                <a:cs typeface="Verdana" charset="0"/>
              </a:endParaRPr>
            </a:p>
          </p:txBody>
        </p:sp>
      </p:grpSp>
      <p:grpSp>
        <p:nvGrpSpPr>
          <p:cNvPr id="8" name="Group 7"/>
          <p:cNvGrpSpPr/>
          <p:nvPr/>
        </p:nvGrpSpPr>
        <p:grpSpPr>
          <a:xfrm>
            <a:off x="3639955" y="2203328"/>
            <a:ext cx="1724133" cy="1880590"/>
            <a:chOff x="3609867" y="2419352"/>
            <a:chExt cx="1724133" cy="1880590"/>
          </a:xfrm>
        </p:grpSpPr>
        <p:sp>
          <p:nvSpPr>
            <p:cNvPr id="24" name="Shape 4769"/>
            <p:cNvSpPr txBox="1"/>
            <p:nvPr/>
          </p:nvSpPr>
          <p:spPr>
            <a:xfrm>
              <a:off x="3609867" y="2419352"/>
              <a:ext cx="1537649" cy="485904"/>
            </a:xfrm>
            <a:prstGeom prst="rect">
              <a:avLst/>
            </a:prstGeom>
            <a:noFill/>
            <a:ln>
              <a:noFill/>
            </a:ln>
          </p:spPr>
          <p:txBody>
            <a:bodyPr lIns="68555" tIns="68555" rIns="68555" bIns="68555" anchor="t" anchorCtr="0">
              <a:noAutofit/>
            </a:bodyPr>
            <a:lstStyle/>
            <a:p>
              <a:pPr algn="ctr"/>
              <a:r>
                <a:rPr lang="zh-CN" altLang="en-US" dirty="0" smtClean="0">
                  <a:latin typeface="Verdana" charset="0"/>
                  <a:ea typeface="Verdana" charset="0"/>
                  <a:cs typeface="Verdana" charset="0"/>
                </a:rPr>
                <a:t>可被发现</a:t>
              </a:r>
              <a:endParaRPr lang="en-US" dirty="0">
                <a:latin typeface="Verdana" charset="0"/>
                <a:ea typeface="Verdana" charset="0"/>
                <a:cs typeface="Verdana" charset="0"/>
              </a:endParaRPr>
            </a:p>
          </p:txBody>
        </p:sp>
        <p:grpSp>
          <p:nvGrpSpPr>
            <p:cNvPr id="19" name="Group 18"/>
            <p:cNvGrpSpPr/>
            <p:nvPr/>
          </p:nvGrpSpPr>
          <p:grpSpPr>
            <a:xfrm>
              <a:off x="3754431" y="2691639"/>
              <a:ext cx="1579569" cy="1386266"/>
              <a:chOff x="835025" y="3797300"/>
              <a:chExt cx="454025" cy="398463"/>
            </a:xfrm>
            <a:solidFill>
              <a:schemeClr val="accent1"/>
            </a:solidFill>
          </p:grpSpPr>
          <p:sp>
            <p:nvSpPr>
              <p:cNvPr id="20" name="Rectangle 276"/>
              <p:cNvSpPr>
                <a:spLocks noChangeArrowheads="1"/>
              </p:cNvSpPr>
              <p:nvPr/>
            </p:nvSpPr>
            <p:spPr bwMode="auto">
              <a:xfrm>
                <a:off x="944563" y="4029075"/>
                <a:ext cx="1460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277"/>
              <p:cNvSpPr>
                <a:spLocks noChangeArrowheads="1"/>
              </p:cNvSpPr>
              <p:nvPr/>
            </p:nvSpPr>
            <p:spPr bwMode="auto">
              <a:xfrm>
                <a:off x="922338" y="3962400"/>
                <a:ext cx="20637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278"/>
              <p:cNvSpPr>
                <a:spLocks noChangeArrowheads="1"/>
              </p:cNvSpPr>
              <p:nvPr/>
            </p:nvSpPr>
            <p:spPr bwMode="auto">
              <a:xfrm>
                <a:off x="955675" y="3894138"/>
                <a:ext cx="6667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79"/>
              <p:cNvSpPr>
                <a:spLocks noEditPoints="1"/>
              </p:cNvSpPr>
              <p:nvPr/>
            </p:nvSpPr>
            <p:spPr bwMode="auto">
              <a:xfrm>
                <a:off x="835025" y="3797300"/>
                <a:ext cx="454025" cy="398463"/>
              </a:xfrm>
              <a:custGeom>
                <a:avLst/>
                <a:gdLst>
                  <a:gd name="T0" fmla="*/ 99 w 121"/>
                  <a:gd name="T1" fmla="*/ 73 h 106"/>
                  <a:gd name="T2" fmla="*/ 96 w 121"/>
                  <a:gd name="T3" fmla="*/ 76 h 106"/>
                  <a:gd name="T4" fmla="*/ 88 w 121"/>
                  <a:gd name="T5" fmla="*/ 70 h 106"/>
                  <a:gd name="T6" fmla="*/ 76 w 121"/>
                  <a:gd name="T7" fmla="*/ 10 h 106"/>
                  <a:gd name="T8" fmla="*/ 48 w 121"/>
                  <a:gd name="T9" fmla="*/ 0 h 106"/>
                  <a:gd name="T10" fmla="*/ 11 w 121"/>
                  <a:gd name="T11" fmla="*/ 19 h 106"/>
                  <a:gd name="T12" fmla="*/ 2 w 121"/>
                  <a:gd name="T13" fmla="*/ 53 h 106"/>
                  <a:gd name="T14" fmla="*/ 20 w 121"/>
                  <a:gd name="T15" fmla="*/ 84 h 106"/>
                  <a:gd name="T16" fmla="*/ 48 w 121"/>
                  <a:gd name="T17" fmla="*/ 94 h 106"/>
                  <a:gd name="T18" fmla="*/ 81 w 121"/>
                  <a:gd name="T19" fmla="*/ 80 h 106"/>
                  <a:gd name="T20" fmla="*/ 89 w 121"/>
                  <a:gd name="T21" fmla="*/ 86 h 106"/>
                  <a:gd name="T22" fmla="*/ 86 w 121"/>
                  <a:gd name="T23" fmla="*/ 89 h 106"/>
                  <a:gd name="T24" fmla="*/ 108 w 121"/>
                  <a:gd name="T25" fmla="*/ 106 h 106"/>
                  <a:gd name="T26" fmla="*/ 121 w 121"/>
                  <a:gd name="T27" fmla="*/ 89 h 106"/>
                  <a:gd name="T28" fmla="*/ 99 w 121"/>
                  <a:gd name="T29" fmla="*/ 73 h 106"/>
                  <a:gd name="T30" fmla="*/ 48 w 121"/>
                  <a:gd name="T31" fmla="*/ 88 h 106"/>
                  <a:gd name="T32" fmla="*/ 23 w 121"/>
                  <a:gd name="T33" fmla="*/ 80 h 106"/>
                  <a:gd name="T34" fmla="*/ 7 w 121"/>
                  <a:gd name="T35" fmla="*/ 53 h 106"/>
                  <a:gd name="T36" fmla="*/ 15 w 121"/>
                  <a:gd name="T37" fmla="*/ 22 h 106"/>
                  <a:gd name="T38" fmla="*/ 48 w 121"/>
                  <a:gd name="T39" fmla="*/ 6 h 106"/>
                  <a:gd name="T40" fmla="*/ 73 w 121"/>
                  <a:gd name="T41" fmla="*/ 14 h 106"/>
                  <a:gd name="T42" fmla="*/ 81 w 121"/>
                  <a:gd name="T43" fmla="*/ 72 h 106"/>
                  <a:gd name="T44" fmla="*/ 48 w 121"/>
                  <a:gd name="T45" fmla="*/ 8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06">
                    <a:moveTo>
                      <a:pt x="99" y="73"/>
                    </a:moveTo>
                    <a:cubicBezTo>
                      <a:pt x="96" y="76"/>
                      <a:pt x="96" y="76"/>
                      <a:pt x="96" y="76"/>
                    </a:cubicBezTo>
                    <a:cubicBezTo>
                      <a:pt x="88" y="70"/>
                      <a:pt x="88" y="70"/>
                      <a:pt x="88" y="70"/>
                    </a:cubicBezTo>
                    <a:cubicBezTo>
                      <a:pt x="100" y="50"/>
                      <a:pt x="95" y="24"/>
                      <a:pt x="76" y="10"/>
                    </a:cubicBezTo>
                    <a:cubicBezTo>
                      <a:pt x="68" y="4"/>
                      <a:pt x="58" y="0"/>
                      <a:pt x="48" y="0"/>
                    </a:cubicBezTo>
                    <a:cubicBezTo>
                      <a:pt x="33" y="0"/>
                      <a:pt x="20" y="7"/>
                      <a:pt x="11" y="19"/>
                    </a:cubicBezTo>
                    <a:cubicBezTo>
                      <a:pt x="3" y="29"/>
                      <a:pt x="0" y="41"/>
                      <a:pt x="2" y="53"/>
                    </a:cubicBezTo>
                    <a:cubicBezTo>
                      <a:pt x="3" y="66"/>
                      <a:pt x="10" y="77"/>
                      <a:pt x="20" y="84"/>
                    </a:cubicBezTo>
                    <a:cubicBezTo>
                      <a:pt x="28" y="90"/>
                      <a:pt x="38" y="94"/>
                      <a:pt x="48" y="94"/>
                    </a:cubicBezTo>
                    <a:cubicBezTo>
                      <a:pt x="60" y="94"/>
                      <a:pt x="72" y="89"/>
                      <a:pt x="81" y="80"/>
                    </a:cubicBezTo>
                    <a:cubicBezTo>
                      <a:pt x="89" y="86"/>
                      <a:pt x="89" y="86"/>
                      <a:pt x="89" y="86"/>
                    </a:cubicBezTo>
                    <a:cubicBezTo>
                      <a:pt x="86" y="89"/>
                      <a:pt x="86" y="89"/>
                      <a:pt x="86" y="89"/>
                    </a:cubicBezTo>
                    <a:cubicBezTo>
                      <a:pt x="108" y="106"/>
                      <a:pt x="108" y="106"/>
                      <a:pt x="108" y="106"/>
                    </a:cubicBezTo>
                    <a:cubicBezTo>
                      <a:pt x="121" y="89"/>
                      <a:pt x="121" y="89"/>
                      <a:pt x="121" y="89"/>
                    </a:cubicBezTo>
                    <a:lnTo>
                      <a:pt x="99" y="73"/>
                    </a:lnTo>
                    <a:close/>
                    <a:moveTo>
                      <a:pt x="48" y="88"/>
                    </a:moveTo>
                    <a:cubicBezTo>
                      <a:pt x="39" y="88"/>
                      <a:pt x="30" y="85"/>
                      <a:pt x="23" y="80"/>
                    </a:cubicBezTo>
                    <a:cubicBezTo>
                      <a:pt x="14" y="73"/>
                      <a:pt x="8" y="64"/>
                      <a:pt x="7" y="53"/>
                    </a:cubicBezTo>
                    <a:cubicBezTo>
                      <a:pt x="5" y="42"/>
                      <a:pt x="8" y="31"/>
                      <a:pt x="15" y="22"/>
                    </a:cubicBezTo>
                    <a:cubicBezTo>
                      <a:pt x="23" y="12"/>
                      <a:pt x="35" y="6"/>
                      <a:pt x="48" y="6"/>
                    </a:cubicBezTo>
                    <a:cubicBezTo>
                      <a:pt x="57" y="6"/>
                      <a:pt x="65" y="9"/>
                      <a:pt x="73" y="14"/>
                    </a:cubicBezTo>
                    <a:cubicBezTo>
                      <a:pt x="91" y="28"/>
                      <a:pt x="94" y="54"/>
                      <a:pt x="81" y="72"/>
                    </a:cubicBezTo>
                    <a:cubicBezTo>
                      <a:pt x="73" y="82"/>
                      <a:pt x="61" y="88"/>
                      <a:pt x="48"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 name="Oval 5"/>
            <p:cNvSpPr/>
            <p:nvPr/>
          </p:nvSpPr>
          <p:spPr>
            <a:xfrm>
              <a:off x="3936584" y="2910624"/>
              <a:ext cx="873844" cy="810614"/>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Freeform 266"/>
            <p:cNvSpPr>
              <a:spLocks noEditPoints="1"/>
            </p:cNvSpPr>
            <p:nvPr/>
          </p:nvSpPr>
          <p:spPr bwMode="auto">
            <a:xfrm>
              <a:off x="4005281" y="2931790"/>
              <a:ext cx="863053" cy="742226"/>
            </a:xfrm>
            <a:custGeom>
              <a:avLst/>
              <a:gdLst>
                <a:gd name="T0" fmla="*/ 89 w 148"/>
                <a:gd name="T1" fmla="*/ 22 h 127"/>
                <a:gd name="T2" fmla="*/ 89 w 148"/>
                <a:gd name="T3" fmla="*/ 13 h 127"/>
                <a:gd name="T4" fmla="*/ 72 w 148"/>
                <a:gd name="T5" fmla="*/ 1 h 127"/>
                <a:gd name="T6" fmla="*/ 60 w 148"/>
                <a:gd name="T7" fmla="*/ 19 h 127"/>
                <a:gd name="T8" fmla="*/ 76 w 148"/>
                <a:gd name="T9" fmla="*/ 27 h 127"/>
                <a:gd name="T10" fmla="*/ 78 w 148"/>
                <a:gd name="T11" fmla="*/ 47 h 127"/>
                <a:gd name="T12" fmla="*/ 30 w 148"/>
                <a:gd name="T13" fmla="*/ 125 h 127"/>
                <a:gd name="T14" fmla="*/ 95 w 148"/>
                <a:gd name="T15" fmla="*/ 64 h 127"/>
                <a:gd name="T16" fmla="*/ 119 w 148"/>
                <a:gd name="T17" fmla="*/ 89 h 127"/>
                <a:gd name="T18" fmla="*/ 30 w 148"/>
                <a:gd name="T19" fmla="*/ 119 h 127"/>
                <a:gd name="T20" fmla="*/ 80 w 148"/>
                <a:gd name="T21" fmla="*/ 51 h 127"/>
                <a:gd name="T22" fmla="*/ 30 w 148"/>
                <a:gd name="T23" fmla="*/ 119 h 127"/>
                <a:gd name="T24" fmla="*/ 1 w 148"/>
                <a:gd name="T25" fmla="*/ 32 h 127"/>
                <a:gd name="T26" fmla="*/ 21 w 148"/>
                <a:gd name="T27" fmla="*/ 11 h 127"/>
                <a:gd name="T28" fmla="*/ 24 w 148"/>
                <a:gd name="T29" fmla="*/ 32 h 127"/>
                <a:gd name="T30" fmla="*/ 32 w 148"/>
                <a:gd name="T31" fmla="*/ 12 h 127"/>
                <a:gd name="T32" fmla="*/ 48 w 148"/>
                <a:gd name="T33" fmla="*/ 36 h 127"/>
                <a:gd name="T34" fmla="*/ 62 w 148"/>
                <a:gd name="T35" fmla="*/ 56 h 127"/>
                <a:gd name="T36" fmla="*/ 42 w 148"/>
                <a:gd name="T37" fmla="*/ 42 h 127"/>
                <a:gd name="T38" fmla="*/ 43 w 148"/>
                <a:gd name="T39" fmla="*/ 36 h 127"/>
                <a:gd name="T40" fmla="*/ 34 w 148"/>
                <a:gd name="T41" fmla="*/ 34 h 127"/>
                <a:gd name="T42" fmla="*/ 14 w 148"/>
                <a:gd name="T43" fmla="*/ 32 h 127"/>
                <a:gd name="T44" fmla="*/ 5 w 148"/>
                <a:gd name="T45" fmla="*/ 32 h 127"/>
                <a:gd name="T46" fmla="*/ 29 w 148"/>
                <a:gd name="T47" fmla="*/ 53 h 127"/>
                <a:gd name="T48" fmla="*/ 48 w 148"/>
                <a:gd name="T49" fmla="*/ 70 h 127"/>
                <a:gd name="T50" fmla="*/ 29 w 148"/>
                <a:gd name="T51" fmla="*/ 57 h 127"/>
                <a:gd name="T52" fmla="*/ 95 w 148"/>
                <a:gd name="T53" fmla="*/ 112 h 127"/>
                <a:gd name="T54" fmla="*/ 100 w 148"/>
                <a:gd name="T55" fmla="*/ 107 h 127"/>
                <a:gd name="T56" fmla="*/ 95 w 148"/>
                <a:gd name="T57" fmla="*/ 112 h 127"/>
                <a:gd name="T58" fmla="*/ 115 w 148"/>
                <a:gd name="T59" fmla="*/ 110 h 127"/>
                <a:gd name="T60" fmla="*/ 67 w 148"/>
                <a:gd name="T61" fmla="*/ 95 h 127"/>
                <a:gd name="T62" fmla="*/ 98 w 148"/>
                <a:gd name="T63" fmla="*/ 121 h 127"/>
                <a:gd name="T64" fmla="*/ 81 w 148"/>
                <a:gd name="T65" fmla="*/ 8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127">
                  <a:moveTo>
                    <a:pt x="101" y="21"/>
                  </a:moveTo>
                  <a:cubicBezTo>
                    <a:pt x="95" y="25"/>
                    <a:pt x="89" y="22"/>
                    <a:pt x="89" y="22"/>
                  </a:cubicBezTo>
                  <a:cubicBezTo>
                    <a:pt x="85" y="17"/>
                    <a:pt x="85" y="17"/>
                    <a:pt x="85" y="17"/>
                  </a:cubicBezTo>
                  <a:cubicBezTo>
                    <a:pt x="89" y="13"/>
                    <a:pt x="89" y="13"/>
                    <a:pt x="89" y="13"/>
                  </a:cubicBezTo>
                  <a:cubicBezTo>
                    <a:pt x="77" y="1"/>
                    <a:pt x="77" y="1"/>
                    <a:pt x="77" y="1"/>
                  </a:cubicBezTo>
                  <a:cubicBezTo>
                    <a:pt x="76" y="0"/>
                    <a:pt x="74" y="0"/>
                    <a:pt x="72" y="1"/>
                  </a:cubicBezTo>
                  <a:cubicBezTo>
                    <a:pt x="60" y="14"/>
                    <a:pt x="60" y="14"/>
                    <a:pt x="60" y="14"/>
                  </a:cubicBezTo>
                  <a:cubicBezTo>
                    <a:pt x="58" y="16"/>
                    <a:pt x="58" y="18"/>
                    <a:pt x="60" y="19"/>
                  </a:cubicBezTo>
                  <a:cubicBezTo>
                    <a:pt x="71" y="31"/>
                    <a:pt x="71" y="31"/>
                    <a:pt x="71" y="31"/>
                  </a:cubicBezTo>
                  <a:cubicBezTo>
                    <a:pt x="76" y="27"/>
                    <a:pt x="76" y="27"/>
                    <a:pt x="76" y="27"/>
                  </a:cubicBezTo>
                  <a:cubicBezTo>
                    <a:pt x="85" y="36"/>
                    <a:pt x="76" y="45"/>
                    <a:pt x="76" y="45"/>
                  </a:cubicBezTo>
                  <a:cubicBezTo>
                    <a:pt x="78" y="47"/>
                    <a:pt x="78" y="47"/>
                    <a:pt x="78" y="47"/>
                  </a:cubicBezTo>
                  <a:cubicBezTo>
                    <a:pt x="15" y="110"/>
                    <a:pt x="15" y="110"/>
                    <a:pt x="15" y="110"/>
                  </a:cubicBezTo>
                  <a:cubicBezTo>
                    <a:pt x="30" y="125"/>
                    <a:pt x="30" y="125"/>
                    <a:pt x="30" y="125"/>
                  </a:cubicBezTo>
                  <a:cubicBezTo>
                    <a:pt x="93" y="62"/>
                    <a:pt x="93" y="62"/>
                    <a:pt x="93" y="62"/>
                  </a:cubicBezTo>
                  <a:cubicBezTo>
                    <a:pt x="95" y="64"/>
                    <a:pt x="95" y="64"/>
                    <a:pt x="95" y="64"/>
                  </a:cubicBezTo>
                  <a:cubicBezTo>
                    <a:pt x="106" y="57"/>
                    <a:pt x="106" y="57"/>
                    <a:pt x="106" y="57"/>
                  </a:cubicBezTo>
                  <a:cubicBezTo>
                    <a:pt x="106" y="57"/>
                    <a:pt x="124" y="61"/>
                    <a:pt x="119" y="89"/>
                  </a:cubicBezTo>
                  <a:cubicBezTo>
                    <a:pt x="148" y="56"/>
                    <a:pt x="108" y="21"/>
                    <a:pt x="101" y="21"/>
                  </a:cubicBezTo>
                  <a:close/>
                  <a:moveTo>
                    <a:pt x="30" y="119"/>
                  </a:moveTo>
                  <a:cubicBezTo>
                    <a:pt x="21" y="110"/>
                    <a:pt x="21" y="110"/>
                    <a:pt x="21" y="110"/>
                  </a:cubicBezTo>
                  <a:cubicBezTo>
                    <a:pt x="80" y="51"/>
                    <a:pt x="80" y="51"/>
                    <a:pt x="80" y="51"/>
                  </a:cubicBezTo>
                  <a:cubicBezTo>
                    <a:pt x="88" y="60"/>
                    <a:pt x="88" y="60"/>
                    <a:pt x="88" y="60"/>
                  </a:cubicBezTo>
                  <a:lnTo>
                    <a:pt x="30" y="119"/>
                  </a:lnTo>
                  <a:close/>
                  <a:moveTo>
                    <a:pt x="22" y="57"/>
                  </a:moveTo>
                  <a:cubicBezTo>
                    <a:pt x="9" y="56"/>
                    <a:pt x="0" y="45"/>
                    <a:pt x="1" y="32"/>
                  </a:cubicBezTo>
                  <a:cubicBezTo>
                    <a:pt x="2" y="22"/>
                    <a:pt x="8" y="14"/>
                    <a:pt x="18" y="12"/>
                  </a:cubicBezTo>
                  <a:cubicBezTo>
                    <a:pt x="21" y="11"/>
                    <a:pt x="21" y="11"/>
                    <a:pt x="21" y="11"/>
                  </a:cubicBezTo>
                  <a:cubicBezTo>
                    <a:pt x="19" y="30"/>
                    <a:pt x="19" y="30"/>
                    <a:pt x="19" y="30"/>
                  </a:cubicBezTo>
                  <a:cubicBezTo>
                    <a:pt x="24" y="32"/>
                    <a:pt x="24" y="32"/>
                    <a:pt x="24" y="32"/>
                  </a:cubicBezTo>
                  <a:cubicBezTo>
                    <a:pt x="30" y="31"/>
                    <a:pt x="30" y="31"/>
                    <a:pt x="30" y="31"/>
                  </a:cubicBezTo>
                  <a:cubicBezTo>
                    <a:pt x="32" y="12"/>
                    <a:pt x="32" y="12"/>
                    <a:pt x="32" y="12"/>
                  </a:cubicBezTo>
                  <a:cubicBezTo>
                    <a:pt x="35" y="13"/>
                    <a:pt x="35" y="13"/>
                    <a:pt x="35" y="13"/>
                  </a:cubicBezTo>
                  <a:cubicBezTo>
                    <a:pt x="43" y="18"/>
                    <a:pt x="48" y="27"/>
                    <a:pt x="48" y="36"/>
                  </a:cubicBezTo>
                  <a:cubicBezTo>
                    <a:pt x="47" y="38"/>
                    <a:pt x="47" y="39"/>
                    <a:pt x="47" y="41"/>
                  </a:cubicBezTo>
                  <a:cubicBezTo>
                    <a:pt x="62" y="56"/>
                    <a:pt x="62" y="56"/>
                    <a:pt x="62" y="56"/>
                  </a:cubicBezTo>
                  <a:cubicBezTo>
                    <a:pt x="59" y="59"/>
                    <a:pt x="59" y="59"/>
                    <a:pt x="59" y="59"/>
                  </a:cubicBezTo>
                  <a:cubicBezTo>
                    <a:pt x="42" y="42"/>
                    <a:pt x="42" y="42"/>
                    <a:pt x="42" y="42"/>
                  </a:cubicBezTo>
                  <a:cubicBezTo>
                    <a:pt x="42" y="41"/>
                    <a:pt x="42" y="41"/>
                    <a:pt x="42" y="41"/>
                  </a:cubicBezTo>
                  <a:cubicBezTo>
                    <a:pt x="43" y="39"/>
                    <a:pt x="43" y="38"/>
                    <a:pt x="43" y="36"/>
                  </a:cubicBezTo>
                  <a:cubicBezTo>
                    <a:pt x="44" y="29"/>
                    <a:pt x="41" y="23"/>
                    <a:pt x="36" y="19"/>
                  </a:cubicBezTo>
                  <a:cubicBezTo>
                    <a:pt x="34" y="34"/>
                    <a:pt x="34" y="34"/>
                    <a:pt x="34" y="34"/>
                  </a:cubicBezTo>
                  <a:cubicBezTo>
                    <a:pt x="24" y="37"/>
                    <a:pt x="24" y="37"/>
                    <a:pt x="24" y="37"/>
                  </a:cubicBezTo>
                  <a:cubicBezTo>
                    <a:pt x="14" y="32"/>
                    <a:pt x="14" y="32"/>
                    <a:pt x="14" y="32"/>
                  </a:cubicBezTo>
                  <a:cubicBezTo>
                    <a:pt x="16" y="17"/>
                    <a:pt x="16" y="17"/>
                    <a:pt x="16" y="17"/>
                  </a:cubicBezTo>
                  <a:cubicBezTo>
                    <a:pt x="10" y="20"/>
                    <a:pt x="6" y="25"/>
                    <a:pt x="5" y="32"/>
                  </a:cubicBezTo>
                  <a:cubicBezTo>
                    <a:pt x="4" y="43"/>
                    <a:pt x="12" y="52"/>
                    <a:pt x="22" y="53"/>
                  </a:cubicBezTo>
                  <a:cubicBezTo>
                    <a:pt x="25" y="53"/>
                    <a:pt x="27" y="53"/>
                    <a:pt x="29" y="53"/>
                  </a:cubicBezTo>
                  <a:cubicBezTo>
                    <a:pt x="30" y="52"/>
                    <a:pt x="30" y="52"/>
                    <a:pt x="30" y="52"/>
                  </a:cubicBezTo>
                  <a:cubicBezTo>
                    <a:pt x="48" y="70"/>
                    <a:pt x="48" y="70"/>
                    <a:pt x="48" y="70"/>
                  </a:cubicBezTo>
                  <a:cubicBezTo>
                    <a:pt x="45" y="73"/>
                    <a:pt x="45" y="73"/>
                    <a:pt x="45" y="73"/>
                  </a:cubicBezTo>
                  <a:cubicBezTo>
                    <a:pt x="29" y="57"/>
                    <a:pt x="29" y="57"/>
                    <a:pt x="29" y="57"/>
                  </a:cubicBezTo>
                  <a:cubicBezTo>
                    <a:pt x="27" y="58"/>
                    <a:pt x="24" y="58"/>
                    <a:pt x="22" y="57"/>
                  </a:cubicBezTo>
                  <a:close/>
                  <a:moveTo>
                    <a:pt x="95" y="112"/>
                  </a:moveTo>
                  <a:cubicBezTo>
                    <a:pt x="94" y="111"/>
                    <a:pt x="94" y="109"/>
                    <a:pt x="95" y="107"/>
                  </a:cubicBezTo>
                  <a:cubicBezTo>
                    <a:pt x="97" y="106"/>
                    <a:pt x="99" y="106"/>
                    <a:pt x="100" y="107"/>
                  </a:cubicBezTo>
                  <a:cubicBezTo>
                    <a:pt x="101" y="109"/>
                    <a:pt x="101" y="111"/>
                    <a:pt x="100" y="112"/>
                  </a:cubicBezTo>
                  <a:cubicBezTo>
                    <a:pt x="99" y="113"/>
                    <a:pt x="97" y="113"/>
                    <a:pt x="95" y="112"/>
                  </a:cubicBezTo>
                  <a:close/>
                  <a:moveTo>
                    <a:pt x="84" y="78"/>
                  </a:moveTo>
                  <a:cubicBezTo>
                    <a:pt x="115" y="110"/>
                    <a:pt x="115" y="110"/>
                    <a:pt x="115" y="110"/>
                  </a:cubicBezTo>
                  <a:cubicBezTo>
                    <a:pt x="98" y="127"/>
                    <a:pt x="98" y="127"/>
                    <a:pt x="98" y="127"/>
                  </a:cubicBezTo>
                  <a:cubicBezTo>
                    <a:pt x="67" y="95"/>
                    <a:pt x="67" y="95"/>
                    <a:pt x="67" y="95"/>
                  </a:cubicBezTo>
                  <a:cubicBezTo>
                    <a:pt x="70" y="92"/>
                    <a:pt x="70" y="92"/>
                    <a:pt x="70" y="92"/>
                  </a:cubicBezTo>
                  <a:cubicBezTo>
                    <a:pt x="98" y="121"/>
                    <a:pt x="98" y="121"/>
                    <a:pt x="98" y="121"/>
                  </a:cubicBezTo>
                  <a:cubicBezTo>
                    <a:pt x="109" y="110"/>
                    <a:pt x="109" y="110"/>
                    <a:pt x="109" y="110"/>
                  </a:cubicBezTo>
                  <a:cubicBezTo>
                    <a:pt x="81" y="81"/>
                    <a:pt x="81" y="81"/>
                    <a:pt x="81" y="81"/>
                  </a:cubicBezTo>
                  <a:lnTo>
                    <a:pt x="84" y="78"/>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5" name="Shape 4769"/>
            <p:cNvSpPr txBox="1"/>
            <p:nvPr/>
          </p:nvSpPr>
          <p:spPr>
            <a:xfrm>
              <a:off x="3609867" y="3814038"/>
              <a:ext cx="1537649" cy="485904"/>
            </a:xfrm>
            <a:prstGeom prst="rect">
              <a:avLst/>
            </a:prstGeom>
            <a:noFill/>
            <a:ln>
              <a:noFill/>
            </a:ln>
          </p:spPr>
          <p:txBody>
            <a:bodyPr lIns="68555" tIns="68555" rIns="68555" bIns="68555" anchor="t" anchorCtr="0">
              <a:noAutofit/>
            </a:bodyPr>
            <a:lstStyle/>
            <a:p>
              <a:pPr algn="ctr"/>
              <a:r>
                <a:rPr lang="zh-CN" altLang="en-US" dirty="0" smtClean="0">
                  <a:latin typeface="Verdana" charset="0"/>
                  <a:ea typeface="Verdana" charset="0"/>
                  <a:cs typeface="Verdana" charset="0"/>
                </a:rPr>
                <a:t>自服务</a:t>
              </a:r>
              <a:endParaRPr lang="en-US" dirty="0">
                <a:latin typeface="Verdana" charset="0"/>
                <a:ea typeface="Verdana" charset="0"/>
                <a:cs typeface="Verdana" charset="0"/>
              </a:endParaRPr>
            </a:p>
          </p:txBody>
        </p:sp>
      </p:grpSp>
    </p:spTree>
    <p:extLst>
      <p:ext uri="{BB962C8B-B14F-4D97-AF65-F5344CB8AC3E}">
        <p14:creationId xmlns:p14="http://schemas.microsoft.com/office/powerpoint/2010/main" val="24597689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000"/>
                                        <p:tgtEl>
                                          <p:spTgt spid="8"/>
                                        </p:tgtEl>
                                      </p:cBhvr>
                                    </p:animEffect>
                                  </p:childTnLst>
                                </p:cTn>
                              </p:par>
                            </p:childTnLst>
                          </p:cTn>
                        </p:par>
                        <p:par>
                          <p:cTn id="8" fill="hold">
                            <p:stCondLst>
                              <p:cond delay="2000"/>
                            </p:stCondLst>
                            <p:childTnLst>
                              <p:par>
                                <p:cTn id="9" presetID="22" presetClass="entr" presetSubtype="2" fill="hold" nodeType="after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812852" y="1096511"/>
            <a:ext cx="3760935" cy="3627909"/>
            <a:chOff x="3812852" y="1096511"/>
            <a:chExt cx="3760935" cy="3627909"/>
          </a:xfrm>
        </p:grpSpPr>
        <p:pic>
          <p:nvPicPr>
            <p:cNvPr id="433" name="Picture 43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63634" y="1096511"/>
              <a:ext cx="476379" cy="475938"/>
            </a:xfrm>
            <a:prstGeom prst="rect">
              <a:avLst/>
            </a:prstGeom>
          </p:spPr>
        </p:pic>
        <p:pic>
          <p:nvPicPr>
            <p:cNvPr id="354" name="Shape 1790"/>
            <p:cNvPicPr preferRelativeResize="0"/>
            <p:nvPr/>
          </p:nvPicPr>
          <p:blipFill rotWithShape="1">
            <a:blip r:embed="rId4">
              <a:alphaModFix/>
            </a:blip>
            <a:srcRect/>
            <a:stretch/>
          </p:blipFill>
          <p:spPr>
            <a:xfrm>
              <a:off x="5465167" y="4425747"/>
              <a:ext cx="388679" cy="260094"/>
            </a:xfrm>
            <a:prstGeom prst="rect">
              <a:avLst/>
            </a:prstGeom>
            <a:noFill/>
            <a:ln>
              <a:noFill/>
            </a:ln>
          </p:spPr>
        </p:pic>
        <p:grpSp>
          <p:nvGrpSpPr>
            <p:cNvPr id="355" name="Shape 1791"/>
            <p:cNvGrpSpPr/>
            <p:nvPr/>
          </p:nvGrpSpPr>
          <p:grpSpPr>
            <a:xfrm>
              <a:off x="7009934" y="4400063"/>
              <a:ext cx="563853" cy="324357"/>
              <a:chOff x="4211756" y="1376366"/>
              <a:chExt cx="1134998" cy="653514"/>
            </a:xfrm>
          </p:grpSpPr>
          <p:grpSp>
            <p:nvGrpSpPr>
              <p:cNvPr id="356" name="Shape 1792"/>
              <p:cNvGrpSpPr/>
              <p:nvPr/>
            </p:nvGrpSpPr>
            <p:grpSpPr>
              <a:xfrm>
                <a:off x="4514874" y="1376366"/>
                <a:ext cx="423863" cy="379412"/>
                <a:chOff x="1782763" y="1081880"/>
                <a:chExt cx="423863" cy="379412"/>
              </a:xfrm>
            </p:grpSpPr>
            <p:sp>
              <p:nvSpPr>
                <p:cNvPr id="368" name="Shape 1793"/>
                <p:cNvSpPr/>
                <p:nvPr/>
              </p:nvSpPr>
              <p:spPr>
                <a:xfrm>
                  <a:off x="1947863" y="1413667"/>
                  <a:ext cx="47625" cy="47625"/>
                </a:xfrm>
                <a:prstGeom prst="ellipse">
                  <a:avLst/>
                </a:pr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9" name="Shape 1794"/>
                <p:cNvSpPr/>
                <p:nvPr/>
              </p:nvSpPr>
              <p:spPr>
                <a:xfrm>
                  <a:off x="2063750" y="1413667"/>
                  <a:ext cx="49212" cy="47625"/>
                </a:xfrm>
                <a:prstGeom prst="ellipse">
                  <a:avLst/>
                </a:pr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70" name="Shape 1795"/>
                <p:cNvSpPr/>
                <p:nvPr/>
              </p:nvSpPr>
              <p:spPr>
                <a:xfrm>
                  <a:off x="1782763" y="1081880"/>
                  <a:ext cx="423863" cy="307974"/>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71" name="Shape 1796"/>
                <p:cNvSpPr/>
                <p:nvPr/>
              </p:nvSpPr>
              <p:spPr>
                <a:xfrm>
                  <a:off x="1943100" y="1254917"/>
                  <a:ext cx="176212" cy="19049"/>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72" name="Shape 1797"/>
                <p:cNvSpPr/>
                <p:nvPr/>
              </p:nvSpPr>
              <p:spPr>
                <a:xfrm>
                  <a:off x="1925638" y="1183480"/>
                  <a:ext cx="209549" cy="19049"/>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grpSp>
          <p:grpSp>
            <p:nvGrpSpPr>
              <p:cNvPr id="357" name="Shape 1798"/>
              <p:cNvGrpSpPr/>
              <p:nvPr/>
            </p:nvGrpSpPr>
            <p:grpSpPr>
              <a:xfrm>
                <a:off x="4211756" y="1671105"/>
                <a:ext cx="446088" cy="354013"/>
                <a:chOff x="4800600" y="1081880"/>
                <a:chExt cx="446088" cy="354013"/>
              </a:xfrm>
            </p:grpSpPr>
            <p:sp>
              <p:nvSpPr>
                <p:cNvPr id="362" name="Shape 1799"/>
                <p:cNvSpPr/>
                <p:nvPr/>
              </p:nvSpPr>
              <p:spPr>
                <a:xfrm>
                  <a:off x="4800600" y="1081880"/>
                  <a:ext cx="446088" cy="354013"/>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3" name="Shape 1800"/>
                <p:cNvSpPr/>
                <p:nvPr/>
              </p:nvSpPr>
              <p:spPr>
                <a:xfrm>
                  <a:off x="5172075" y="1312067"/>
                  <a:ext cx="41275" cy="22225"/>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4" name="Shape 1801"/>
                <p:cNvSpPr/>
                <p:nvPr/>
              </p:nvSpPr>
              <p:spPr>
                <a:xfrm>
                  <a:off x="5122862" y="1312067"/>
                  <a:ext cx="38099" cy="22225"/>
                </a:xfrm>
                <a:prstGeom prst="rect">
                  <a:avLst/>
                </a:pr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5" name="Shape 1802"/>
                <p:cNvSpPr/>
                <p:nvPr/>
              </p:nvSpPr>
              <p:spPr>
                <a:xfrm>
                  <a:off x="5056187" y="1312067"/>
                  <a:ext cx="55562"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6" name="Shape 1803"/>
                <p:cNvSpPr/>
                <p:nvPr/>
              </p:nvSpPr>
              <p:spPr>
                <a:xfrm>
                  <a:off x="4878387" y="1312067"/>
                  <a:ext cx="147638"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7" name="Shape 1804"/>
                <p:cNvSpPr/>
                <p:nvPr/>
              </p:nvSpPr>
              <p:spPr>
                <a:xfrm>
                  <a:off x="4878387" y="1353342"/>
                  <a:ext cx="147638" cy="19049"/>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grpSp>
          <p:grpSp>
            <p:nvGrpSpPr>
              <p:cNvPr id="358" name="Shape 1805"/>
              <p:cNvGrpSpPr/>
              <p:nvPr/>
            </p:nvGrpSpPr>
            <p:grpSpPr>
              <a:xfrm>
                <a:off x="4914955" y="1666342"/>
                <a:ext cx="431799" cy="363537"/>
                <a:chOff x="812800" y="2445543"/>
                <a:chExt cx="431799" cy="363537"/>
              </a:xfrm>
            </p:grpSpPr>
            <p:sp>
              <p:nvSpPr>
                <p:cNvPr id="359" name="Shape 1806"/>
                <p:cNvSpPr/>
                <p:nvPr/>
              </p:nvSpPr>
              <p:spPr>
                <a:xfrm>
                  <a:off x="812800" y="2561431"/>
                  <a:ext cx="431799" cy="112713"/>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0" name="Shape 1807"/>
                <p:cNvSpPr/>
                <p:nvPr/>
              </p:nvSpPr>
              <p:spPr>
                <a:xfrm>
                  <a:off x="812800" y="2445543"/>
                  <a:ext cx="431799" cy="11588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1" name="Shape 1808"/>
                <p:cNvSpPr/>
                <p:nvPr/>
              </p:nvSpPr>
              <p:spPr>
                <a:xfrm>
                  <a:off x="846137" y="2670968"/>
                  <a:ext cx="360363" cy="138112"/>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grpSp>
        </p:grpSp>
        <p:grpSp>
          <p:nvGrpSpPr>
            <p:cNvPr id="610" name="Group 609"/>
            <p:cNvGrpSpPr/>
            <p:nvPr/>
          </p:nvGrpSpPr>
          <p:grpSpPr>
            <a:xfrm>
              <a:off x="3812852" y="4392783"/>
              <a:ext cx="329797" cy="329273"/>
              <a:chOff x="2324213" y="4394468"/>
              <a:chExt cx="329797" cy="329578"/>
            </a:xfrm>
          </p:grpSpPr>
          <p:pic>
            <p:nvPicPr>
              <p:cNvPr id="351" name="Shape 1762"/>
              <p:cNvPicPr preferRelativeResize="0"/>
              <p:nvPr/>
            </p:nvPicPr>
            <p:blipFill rotWithShape="1">
              <a:blip r:embed="rId5">
                <a:alphaModFix/>
              </a:blip>
              <a:srcRect/>
              <a:stretch/>
            </p:blipFill>
            <p:spPr>
              <a:xfrm>
                <a:off x="2324342" y="4394468"/>
                <a:ext cx="329668" cy="247251"/>
              </a:xfrm>
              <a:prstGeom prst="rect">
                <a:avLst/>
              </a:prstGeom>
              <a:noFill/>
              <a:ln>
                <a:noFill/>
              </a:ln>
            </p:spPr>
          </p:pic>
          <p:pic>
            <p:nvPicPr>
              <p:cNvPr id="609" name="Shape 1789"/>
              <p:cNvPicPr preferRelativeResize="0"/>
              <p:nvPr/>
            </p:nvPicPr>
            <p:blipFill rotWithShape="1">
              <a:blip r:embed="rId6">
                <a:alphaModFix/>
              </a:blip>
              <a:srcRect/>
              <a:stretch/>
            </p:blipFill>
            <p:spPr>
              <a:xfrm>
                <a:off x="2324213" y="4604750"/>
                <a:ext cx="320511" cy="119296"/>
              </a:xfrm>
              <a:prstGeom prst="rect">
                <a:avLst/>
              </a:prstGeom>
              <a:noFill/>
              <a:ln>
                <a:noFill/>
              </a:ln>
            </p:spPr>
          </p:pic>
        </p:grpSp>
      </p:grpSp>
      <p:grpSp>
        <p:nvGrpSpPr>
          <p:cNvPr id="5" name="Group 4"/>
          <p:cNvGrpSpPr/>
          <p:nvPr/>
        </p:nvGrpSpPr>
        <p:grpSpPr>
          <a:xfrm>
            <a:off x="383316" y="868533"/>
            <a:ext cx="3170548" cy="3696550"/>
            <a:chOff x="353657" y="-3115128"/>
            <a:chExt cx="7510054" cy="8764100"/>
          </a:xfrm>
        </p:grpSpPr>
        <p:sp>
          <p:nvSpPr>
            <p:cNvPr id="70" name="Shape 1499"/>
            <p:cNvSpPr txBox="1">
              <a:spLocks/>
            </p:cNvSpPr>
            <p:nvPr/>
          </p:nvSpPr>
          <p:spPr>
            <a:xfrm>
              <a:off x="353657" y="3439874"/>
              <a:ext cx="7510054" cy="2209098"/>
            </a:xfrm>
            <a:prstGeom prst="rect">
              <a:avLst/>
            </a:prstGeom>
            <a:noFill/>
            <a:ln>
              <a:noFill/>
            </a:ln>
          </p:spPr>
          <p:txBody>
            <a:bodyPr lIns="91100" tIns="91100" rIns="91100" bIns="91100" anchor="t" anchorCtr="0">
              <a:noAutofit/>
            </a:bodyPr>
            <a:lstStyle>
              <a:defPPr marR="0" lvl="0" algn="l" rtl="0">
                <a:lnSpc>
                  <a:spcPct val="100000"/>
                </a:lnSpc>
                <a:spcBef>
                  <a:spcPts val="0"/>
                </a:spcBef>
                <a:spcAft>
                  <a:spcPts val="0"/>
                </a:spcAft>
              </a:defPPr>
              <a:lvl1pPr marL="225079" marR="0" lvl="0" indent="79721" algn="l" rtl="0">
                <a:lnSpc>
                  <a:spcPct val="100000"/>
                </a:lnSpc>
                <a:spcBef>
                  <a:spcPts val="1198"/>
                </a:spcBef>
                <a:spcAft>
                  <a:spcPts val="0"/>
                </a:spcAft>
                <a:buClr>
                  <a:srgbClr val="00A0DF"/>
                </a:buClr>
                <a:buSzPct val="100000"/>
                <a:buFont typeface="Arial"/>
                <a:buChar char="•"/>
                <a:defRPr sz="2400" b="0" i="0" u="none" strike="noStrike" cap="none">
                  <a:solidFill>
                    <a:schemeClr val="dk2"/>
                  </a:solidFill>
                  <a:latin typeface="Verdana"/>
                  <a:ea typeface="Verdana"/>
                  <a:cs typeface="Verdana"/>
                  <a:sym typeface="Verdana"/>
                </a:defRPr>
              </a:lvl1pPr>
              <a:lvl2pPr marL="627687" marR="0" lvl="1" indent="-5386" algn="l" rtl="0">
                <a:lnSpc>
                  <a:spcPct val="100000"/>
                </a:lnSpc>
                <a:spcBef>
                  <a:spcPts val="599"/>
                </a:spcBef>
                <a:spcAft>
                  <a:spcPts val="0"/>
                </a:spcAft>
                <a:buClr>
                  <a:srgbClr val="00A0DF"/>
                </a:buClr>
                <a:buSzPct val="100000"/>
                <a:buFont typeface="Open Sans"/>
                <a:buChar char="–"/>
                <a:defRPr sz="2000" b="0" i="0" u="none" strike="noStrike" cap="none">
                  <a:solidFill>
                    <a:schemeClr val="dk2"/>
                  </a:solidFill>
                  <a:latin typeface="Verdana"/>
                  <a:ea typeface="Verdana"/>
                  <a:cs typeface="Verdana"/>
                  <a:sym typeface="Verdana"/>
                </a:defRPr>
              </a:lvl2pPr>
              <a:lvl3pPr marL="912999" marR="0" lvl="2" indent="-11299" algn="l" rtl="0">
                <a:lnSpc>
                  <a:spcPct val="100000"/>
                </a:lnSpc>
                <a:spcBef>
                  <a:spcPts val="532"/>
                </a:spcBef>
                <a:spcAft>
                  <a:spcPts val="0"/>
                </a:spcAft>
                <a:buClr>
                  <a:srgbClr val="00A0DF"/>
                </a:buClr>
                <a:buSzPct val="100000"/>
                <a:buFont typeface="Arial"/>
                <a:buChar char="•"/>
                <a:defRPr sz="1800" b="0" i="0" u="none" strike="noStrike" cap="none">
                  <a:solidFill>
                    <a:schemeClr val="dk2"/>
                  </a:solidFill>
                  <a:latin typeface="Verdana"/>
                  <a:ea typeface="Verdana"/>
                  <a:cs typeface="Verdana"/>
                  <a:sym typeface="Verdana"/>
                </a:defRPr>
              </a:lvl3pPr>
              <a:lvl4pPr marL="1198315" marR="0" lvl="3" indent="-29915" algn="l" rtl="0">
                <a:lnSpc>
                  <a:spcPct val="100000"/>
                </a:lnSpc>
                <a:spcBef>
                  <a:spcPts val="532"/>
                </a:spcBef>
                <a:spcAft>
                  <a:spcPts val="0"/>
                </a:spcAft>
                <a:buClr>
                  <a:srgbClr val="00A0DF"/>
                </a:buClr>
                <a:buSzPct val="100000"/>
                <a:buFont typeface="Open Sans"/>
                <a:buChar char="–"/>
                <a:defRPr sz="1600" b="0" i="0" u="none" strike="noStrike" cap="none">
                  <a:solidFill>
                    <a:schemeClr val="dk2"/>
                  </a:solidFill>
                  <a:latin typeface="Verdana"/>
                  <a:ea typeface="Verdana"/>
                  <a:cs typeface="Verdana"/>
                  <a:sym typeface="Verdana"/>
                </a:defRPr>
              </a:lvl4pPr>
              <a:lvl5pPr marL="1600921" marR="0" lvl="4" indent="-38820" algn="l" rtl="0">
                <a:lnSpc>
                  <a:spcPct val="100000"/>
                </a:lnSpc>
                <a:spcBef>
                  <a:spcPts val="532"/>
                </a:spcBef>
                <a:spcAft>
                  <a:spcPts val="0"/>
                </a:spcAft>
                <a:buClr>
                  <a:srgbClr val="00A0DF"/>
                </a:buClr>
                <a:buSzPct val="100000"/>
                <a:buFont typeface="Arial"/>
                <a:buChar char="•"/>
                <a:defRPr sz="1600" b="0" i="0" u="none" strike="noStrike" cap="none">
                  <a:solidFill>
                    <a:schemeClr val="dk2"/>
                  </a:solidFill>
                  <a:latin typeface="Verdana"/>
                  <a:ea typeface="Verdana"/>
                  <a:cs typeface="Verdana"/>
                  <a:sym typeface="Verdana"/>
                </a:defRPr>
              </a:lvl5pPr>
              <a:lvl6pPr marL="3347081" marR="0" lvl="5" indent="24769" algn="l" rtl="0">
                <a:lnSpc>
                  <a:spcPct val="100000"/>
                </a:lnSpc>
                <a:spcBef>
                  <a:spcPts val="540"/>
                </a:spcBef>
                <a:spcAft>
                  <a:spcPts val="0"/>
                </a:spcAft>
                <a:buClr>
                  <a:schemeClr val="dk1"/>
                </a:buClr>
                <a:buSzPct val="100000"/>
                <a:buFont typeface="Arial"/>
                <a:buChar char="•"/>
                <a:defRPr sz="2700" b="0" i="0" u="none" strike="noStrike" cap="none">
                  <a:solidFill>
                    <a:schemeClr val="dk1"/>
                  </a:solidFill>
                  <a:latin typeface="Verdana"/>
                  <a:ea typeface="Verdana"/>
                  <a:cs typeface="Verdana"/>
                  <a:sym typeface="Verdana"/>
                </a:defRPr>
              </a:lvl6pPr>
              <a:lvl7pPr marL="3955642" marR="0" lvl="6" indent="25808" algn="l" rtl="0">
                <a:lnSpc>
                  <a:spcPct val="100000"/>
                </a:lnSpc>
                <a:spcBef>
                  <a:spcPts val="540"/>
                </a:spcBef>
                <a:spcAft>
                  <a:spcPts val="0"/>
                </a:spcAft>
                <a:buClr>
                  <a:schemeClr val="dk1"/>
                </a:buClr>
                <a:buSzPct val="100000"/>
                <a:buFont typeface="Arial"/>
                <a:buChar char="•"/>
                <a:defRPr sz="2700" b="0" i="0" u="none" strike="noStrike" cap="none">
                  <a:solidFill>
                    <a:schemeClr val="dk1"/>
                  </a:solidFill>
                  <a:latin typeface="Verdana"/>
                  <a:ea typeface="Verdana"/>
                  <a:cs typeface="Verdana"/>
                  <a:sym typeface="Verdana"/>
                </a:defRPr>
              </a:lvl7pPr>
              <a:lvl8pPr marL="4564203" marR="0" lvl="7" indent="26846" algn="l" rtl="0">
                <a:lnSpc>
                  <a:spcPct val="100000"/>
                </a:lnSpc>
                <a:spcBef>
                  <a:spcPts val="540"/>
                </a:spcBef>
                <a:spcAft>
                  <a:spcPts val="0"/>
                </a:spcAft>
                <a:buClr>
                  <a:schemeClr val="dk1"/>
                </a:buClr>
                <a:buSzPct val="100000"/>
                <a:buFont typeface="Arial"/>
                <a:buChar char="•"/>
                <a:defRPr sz="2700" b="0" i="0" u="none" strike="noStrike" cap="none">
                  <a:solidFill>
                    <a:schemeClr val="dk1"/>
                  </a:solidFill>
                  <a:latin typeface="Verdana"/>
                  <a:ea typeface="Verdana"/>
                  <a:cs typeface="Verdana"/>
                  <a:sym typeface="Verdana"/>
                </a:defRPr>
              </a:lvl8pPr>
              <a:lvl9pPr marL="5172762" marR="0" lvl="8" indent="27887" algn="l" rtl="0">
                <a:lnSpc>
                  <a:spcPct val="100000"/>
                </a:lnSpc>
                <a:spcBef>
                  <a:spcPts val="540"/>
                </a:spcBef>
                <a:spcAft>
                  <a:spcPts val="0"/>
                </a:spcAft>
                <a:buClr>
                  <a:schemeClr val="dk1"/>
                </a:buClr>
                <a:buSzPct val="100000"/>
                <a:buFont typeface="Arial"/>
                <a:buChar char="•"/>
                <a:defRPr sz="2700" b="0" i="0" u="none" strike="noStrike" cap="none">
                  <a:solidFill>
                    <a:schemeClr val="dk1"/>
                  </a:solidFill>
                  <a:latin typeface="Verdana"/>
                  <a:ea typeface="Verdana"/>
                  <a:cs typeface="Verdana"/>
                  <a:sym typeface="Verdana"/>
                </a:defRPr>
              </a:lvl9pPr>
            </a:lstStyle>
            <a:p>
              <a:pPr marL="338070" indent="-222206" defTabSz="914061">
                <a:spcBef>
                  <a:spcPts val="0"/>
                </a:spcBef>
                <a:buSzPct val="163636"/>
                <a:tabLst>
                  <a:tab pos="338070" algn="l"/>
                </a:tabLst>
                <a:defRPr/>
              </a:pPr>
              <a:r>
                <a:rPr lang="zh-CN" altLang="en-US" sz="1200" dirty="0" smtClean="0">
                  <a:solidFill>
                    <a:srgbClr val="323031"/>
                  </a:solidFill>
                </a:rPr>
                <a:t>订单数据位于电商系统</a:t>
              </a:r>
              <a:endParaRPr lang="en-US" sz="1200" dirty="0">
                <a:solidFill>
                  <a:srgbClr val="323031"/>
                </a:solidFill>
              </a:endParaRPr>
            </a:p>
            <a:p>
              <a:pPr marL="338070" indent="-222206" defTabSz="914061">
                <a:spcBef>
                  <a:spcPts val="0"/>
                </a:spcBef>
                <a:buSzPct val="163636"/>
                <a:tabLst>
                  <a:tab pos="338070" algn="l"/>
                </a:tabLst>
                <a:defRPr/>
              </a:pPr>
              <a:r>
                <a:rPr lang="zh-CN" altLang="en-US" sz="1200" dirty="0" smtClean="0">
                  <a:solidFill>
                    <a:srgbClr val="323031"/>
                  </a:solidFill>
                </a:rPr>
                <a:t>库存数据位于</a:t>
              </a:r>
              <a:r>
                <a:rPr lang="en-US" altLang="zh-CN" sz="1200" dirty="0" smtClean="0">
                  <a:solidFill>
                    <a:srgbClr val="323031"/>
                  </a:solidFill>
                </a:rPr>
                <a:t>SAP</a:t>
              </a:r>
              <a:endParaRPr lang="en-US" sz="1200" dirty="0">
                <a:solidFill>
                  <a:srgbClr val="323031"/>
                </a:solidFill>
              </a:endParaRPr>
            </a:p>
            <a:p>
              <a:pPr marL="338070" indent="-222206" defTabSz="914061">
                <a:spcBef>
                  <a:spcPts val="0"/>
                </a:spcBef>
                <a:buSzPct val="163636"/>
                <a:tabLst>
                  <a:tab pos="338070" algn="l"/>
                </a:tabLst>
                <a:defRPr/>
              </a:pPr>
              <a:r>
                <a:rPr lang="zh-CN" altLang="en-US" sz="1200" dirty="0" smtClean="0">
                  <a:solidFill>
                    <a:srgbClr val="323031"/>
                  </a:solidFill>
                </a:rPr>
                <a:t>客户数据位于</a:t>
              </a:r>
              <a:r>
                <a:rPr lang="en-US" sz="1200" dirty="0" smtClean="0">
                  <a:solidFill>
                    <a:srgbClr val="323031"/>
                  </a:solidFill>
                </a:rPr>
                <a:t>SAP</a:t>
              </a:r>
              <a:r>
                <a:rPr lang="en-US" sz="1200" dirty="0">
                  <a:solidFill>
                    <a:srgbClr val="323031"/>
                  </a:solidFill>
                </a:rPr>
                <a:t>, Salesforce</a:t>
              </a:r>
            </a:p>
            <a:p>
              <a:pPr marL="0" indent="0" defTabSz="914061">
                <a:spcBef>
                  <a:spcPts val="1330"/>
                </a:spcBef>
                <a:buSzPct val="25000"/>
                <a:buNone/>
                <a:defRPr/>
              </a:pPr>
              <a:endParaRPr lang="en-US" sz="1200" dirty="0">
                <a:solidFill>
                  <a:srgbClr val="323031"/>
                </a:solidFill>
              </a:endParaRPr>
            </a:p>
            <a:p>
              <a:pPr marL="0" indent="0" defTabSz="914061">
                <a:spcBef>
                  <a:spcPts val="0"/>
                </a:spcBef>
                <a:buSzPct val="25000"/>
                <a:buNone/>
                <a:defRPr/>
              </a:pPr>
              <a:endParaRPr lang="en-US" sz="1200" dirty="0">
                <a:solidFill>
                  <a:srgbClr val="323031"/>
                </a:solidFill>
              </a:endParaRPr>
            </a:p>
          </p:txBody>
        </p:sp>
        <p:pic>
          <p:nvPicPr>
            <p:cNvPr id="71" name="Shape 1501"/>
            <p:cNvPicPr preferRelativeResize="0"/>
            <p:nvPr/>
          </p:nvPicPr>
          <p:blipFill rotWithShape="1">
            <a:blip r:embed="rId7">
              <a:alphaModFix/>
            </a:blip>
            <a:srcRect/>
            <a:stretch/>
          </p:blipFill>
          <p:spPr>
            <a:xfrm>
              <a:off x="1195043" y="-3115128"/>
              <a:ext cx="4188981" cy="4190073"/>
            </a:xfrm>
            <a:prstGeom prst="rect">
              <a:avLst/>
            </a:prstGeom>
            <a:noFill/>
            <a:ln>
              <a:noFill/>
            </a:ln>
          </p:spPr>
        </p:pic>
        <p:sp>
          <p:nvSpPr>
            <p:cNvPr id="72" name="Shape 1502"/>
            <p:cNvSpPr txBox="1"/>
            <p:nvPr/>
          </p:nvSpPr>
          <p:spPr>
            <a:xfrm>
              <a:off x="608092" y="1307770"/>
              <a:ext cx="7255616" cy="2209097"/>
            </a:xfrm>
            <a:prstGeom prst="rect">
              <a:avLst/>
            </a:prstGeom>
            <a:noFill/>
            <a:ln>
              <a:noFill/>
            </a:ln>
          </p:spPr>
          <p:txBody>
            <a:bodyPr lIns="121450" tIns="121450" rIns="121450" bIns="121450" anchor="ctr" anchorCtr="0">
              <a:noAutofit/>
            </a:bodyPr>
            <a:lstStyle/>
            <a:p>
              <a:pPr>
                <a:buClr>
                  <a:srgbClr val="323031"/>
                </a:buClr>
                <a:buSzPct val="25000"/>
              </a:pPr>
              <a:r>
                <a:rPr lang="zh-CN" altLang="en-US" sz="1200" b="1" dirty="0" smtClean="0">
                  <a:solidFill>
                    <a:srgbClr val="323031"/>
                  </a:solidFill>
                  <a:latin typeface="Verdana"/>
                  <a:ea typeface="Verdana"/>
                  <a:cs typeface="Verdana"/>
                  <a:sym typeface="Verdana"/>
                </a:rPr>
                <a:t>项目目标：</a:t>
              </a:r>
              <a:r>
                <a:rPr lang="zh-CN" altLang="en-US" sz="1200" dirty="0" smtClean="0"/>
                <a:t>开发一个</a:t>
              </a:r>
              <a:r>
                <a:rPr lang="en-US" altLang="zh-CN" sz="1200" dirty="0"/>
                <a:t>web</a:t>
              </a:r>
              <a:r>
                <a:rPr lang="zh-CN" altLang="en-US" sz="1200" dirty="0"/>
                <a:t>应用</a:t>
              </a:r>
              <a:r>
                <a:rPr lang="zh-CN" altLang="en-US" sz="1200" dirty="0" smtClean="0"/>
                <a:t>，供销售团队在与客户接洽时可以实时获取客户的订单状态和订单历史信</a:t>
              </a:r>
              <a:r>
                <a:rPr lang="zh-CN" altLang="en-US" sz="1200" dirty="0"/>
                <a:t>息。</a:t>
              </a:r>
              <a:endParaRPr lang="en-US" sz="1200" dirty="0">
                <a:solidFill>
                  <a:srgbClr val="323031"/>
                </a:solidFill>
                <a:latin typeface="Verdana"/>
                <a:ea typeface="Verdana"/>
                <a:cs typeface="Verdana"/>
                <a:sym typeface="Verdana"/>
              </a:endParaRPr>
            </a:p>
          </p:txBody>
        </p:sp>
      </p:grpSp>
      <p:sp>
        <p:nvSpPr>
          <p:cNvPr id="2" name="Title 1"/>
          <p:cNvSpPr>
            <a:spLocks noGrp="1"/>
          </p:cNvSpPr>
          <p:nvPr>
            <p:ph type="title"/>
          </p:nvPr>
        </p:nvSpPr>
        <p:spPr/>
        <p:txBody>
          <a:bodyPr/>
          <a:lstStyle/>
          <a:p>
            <a:r>
              <a:rPr lang="zh-CN" altLang="en-US" sz="2000" dirty="0" smtClean="0"/>
              <a:t>一个例子－从哪里转变、如何转变</a:t>
            </a:r>
            <a:endParaRPr lang="en-US" sz="2000" dirty="0"/>
          </a:p>
        </p:txBody>
      </p:sp>
      <p:grpSp>
        <p:nvGrpSpPr>
          <p:cNvPr id="3" name="Group 2"/>
          <p:cNvGrpSpPr/>
          <p:nvPr/>
        </p:nvGrpSpPr>
        <p:grpSpPr>
          <a:xfrm>
            <a:off x="3981951" y="1539724"/>
            <a:ext cx="4897493" cy="2862108"/>
            <a:chOff x="3981951" y="1539724"/>
            <a:chExt cx="4897493" cy="2862108"/>
          </a:xfrm>
        </p:grpSpPr>
        <p:sp>
          <p:nvSpPr>
            <p:cNvPr id="32" name="Rectangle 31"/>
            <p:cNvSpPr/>
            <p:nvPr/>
          </p:nvSpPr>
          <p:spPr>
            <a:xfrm>
              <a:off x="4720869" y="2307511"/>
              <a:ext cx="4158575" cy="1981338"/>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06" tIns="45703" rIns="91406" bIns="45703" rtlCol="0" anchor="t"/>
            <a:lstStyle/>
            <a:p>
              <a:pPr algn="ctr"/>
              <a:endParaRPr lang="en-US" dirty="0">
                <a:latin typeface="Verdana" charset="0"/>
                <a:ea typeface="Verdana" charset="0"/>
                <a:cs typeface="Verdana" charset="0"/>
              </a:endParaRPr>
            </a:p>
          </p:txBody>
        </p:sp>
        <p:grpSp>
          <p:nvGrpSpPr>
            <p:cNvPr id="33" name="Group 32"/>
            <p:cNvGrpSpPr/>
            <p:nvPr/>
          </p:nvGrpSpPr>
          <p:grpSpPr>
            <a:xfrm>
              <a:off x="3981951" y="3599412"/>
              <a:ext cx="3598282" cy="802420"/>
              <a:chOff x="3981950" y="3600362"/>
              <a:chExt cx="3598282" cy="803163"/>
            </a:xfrm>
          </p:grpSpPr>
          <p:sp>
            <p:nvSpPr>
              <p:cNvPr id="31" name="Rectangle 30"/>
              <p:cNvSpPr/>
              <p:nvPr/>
            </p:nvSpPr>
            <p:spPr>
              <a:xfrm>
                <a:off x="5769271" y="3600362"/>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Verdana" charset="0"/>
                    <a:ea typeface="Verdana" charset="0"/>
                    <a:cs typeface="Verdana" charset="0"/>
                  </a:rPr>
                  <a:t>全景客户数据</a:t>
                </a:r>
                <a:endParaRPr lang="en-US" sz="1200" b="1" dirty="0">
                  <a:solidFill>
                    <a:schemeClr val="tx1"/>
                  </a:solidFill>
                  <a:latin typeface="Verdana" charset="0"/>
                  <a:ea typeface="Verdana" charset="0"/>
                  <a:cs typeface="Verdana" charset="0"/>
                </a:endParaRPr>
              </a:p>
            </p:txBody>
          </p:sp>
          <p:sp>
            <p:nvSpPr>
              <p:cNvPr id="29" name="Line 304"/>
              <p:cNvSpPr>
                <a:spLocks noChangeShapeType="1"/>
              </p:cNvSpPr>
              <p:nvPr/>
            </p:nvSpPr>
            <p:spPr bwMode="auto">
              <a:xfrm flipH="1">
                <a:off x="5661399" y="4172753"/>
                <a:ext cx="977364" cy="229932"/>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7" name="Line 304"/>
              <p:cNvSpPr>
                <a:spLocks noChangeShapeType="1"/>
              </p:cNvSpPr>
              <p:nvPr/>
            </p:nvSpPr>
            <p:spPr bwMode="auto">
              <a:xfrm flipH="1">
                <a:off x="3981950" y="4172753"/>
                <a:ext cx="2656813" cy="230772"/>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35" name="Group 34"/>
            <p:cNvGrpSpPr/>
            <p:nvPr/>
          </p:nvGrpSpPr>
          <p:grpSpPr>
            <a:xfrm>
              <a:off x="4872982" y="2782295"/>
              <a:ext cx="2393221" cy="1617768"/>
              <a:chOff x="4872974" y="2782489"/>
              <a:chExt cx="2393221" cy="1619266"/>
            </a:xfrm>
          </p:grpSpPr>
          <p:sp>
            <p:nvSpPr>
              <p:cNvPr id="373" name="Rectangle 372"/>
              <p:cNvSpPr/>
              <p:nvPr/>
            </p:nvSpPr>
            <p:spPr>
              <a:xfrm>
                <a:off x="4872974" y="2782489"/>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Verdana" charset="0"/>
                    <a:ea typeface="Verdana" charset="0"/>
                    <a:cs typeface="Verdana" charset="0"/>
                  </a:rPr>
                  <a:t>订单状态</a:t>
                </a:r>
                <a:endParaRPr lang="en-US" sz="1200" b="1" dirty="0">
                  <a:solidFill>
                    <a:schemeClr val="tx1"/>
                  </a:solidFill>
                  <a:latin typeface="Verdana" charset="0"/>
                  <a:ea typeface="Verdana" charset="0"/>
                  <a:cs typeface="Verdana" charset="0"/>
                </a:endParaRPr>
              </a:p>
            </p:txBody>
          </p:sp>
          <p:sp>
            <p:nvSpPr>
              <p:cNvPr id="375" name="Line 304"/>
              <p:cNvSpPr>
                <a:spLocks noChangeShapeType="1"/>
              </p:cNvSpPr>
              <p:nvPr/>
            </p:nvSpPr>
            <p:spPr bwMode="auto">
              <a:xfrm>
                <a:off x="5783850" y="3345416"/>
                <a:ext cx="1482345" cy="1056339"/>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376" name="Line 304"/>
              <p:cNvSpPr>
                <a:spLocks noChangeShapeType="1"/>
              </p:cNvSpPr>
              <p:nvPr/>
            </p:nvSpPr>
            <p:spPr bwMode="auto">
              <a:xfrm>
                <a:off x="5795077" y="3349262"/>
                <a:ext cx="991091" cy="254958"/>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34" name="Group 33"/>
            <p:cNvGrpSpPr/>
            <p:nvPr/>
          </p:nvGrpSpPr>
          <p:grpSpPr>
            <a:xfrm>
              <a:off x="6797394" y="2782294"/>
              <a:ext cx="1905220" cy="1618698"/>
              <a:chOff x="6797394" y="2782488"/>
              <a:chExt cx="1905220" cy="1620197"/>
            </a:xfrm>
          </p:grpSpPr>
          <p:sp>
            <p:nvSpPr>
              <p:cNvPr id="329" name="Rectangle 328"/>
              <p:cNvSpPr/>
              <p:nvPr/>
            </p:nvSpPr>
            <p:spPr>
              <a:xfrm>
                <a:off x="6891653" y="2782488"/>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Verdana" charset="0"/>
                    <a:ea typeface="Verdana" charset="0"/>
                    <a:cs typeface="Verdana" charset="0"/>
                  </a:rPr>
                  <a:t>订单历史</a:t>
                </a:r>
                <a:endParaRPr lang="en-US" sz="1200" b="1" dirty="0">
                  <a:solidFill>
                    <a:schemeClr val="tx1"/>
                  </a:solidFill>
                  <a:latin typeface="Verdana" charset="0"/>
                  <a:ea typeface="Verdana" charset="0"/>
                  <a:cs typeface="Verdana" charset="0"/>
                </a:endParaRPr>
              </a:p>
            </p:txBody>
          </p:sp>
          <p:sp>
            <p:nvSpPr>
              <p:cNvPr id="377" name="Line 304"/>
              <p:cNvSpPr>
                <a:spLocks noChangeShapeType="1"/>
              </p:cNvSpPr>
              <p:nvPr/>
            </p:nvSpPr>
            <p:spPr bwMode="auto">
              <a:xfrm flipH="1">
                <a:off x="6797394" y="3354881"/>
                <a:ext cx="990555" cy="249340"/>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47" name="Line 304"/>
              <p:cNvSpPr>
                <a:spLocks noChangeShapeType="1"/>
              </p:cNvSpPr>
              <p:nvPr/>
            </p:nvSpPr>
            <p:spPr bwMode="auto">
              <a:xfrm flipH="1">
                <a:off x="7273976" y="3354879"/>
                <a:ext cx="525198" cy="1047806"/>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49" name="Group 48"/>
            <p:cNvGrpSpPr/>
            <p:nvPr/>
          </p:nvGrpSpPr>
          <p:grpSpPr>
            <a:xfrm>
              <a:off x="5372455" y="1539724"/>
              <a:ext cx="2426720" cy="1236979"/>
              <a:chOff x="5372454" y="1538758"/>
              <a:chExt cx="2426720" cy="1238124"/>
            </a:xfrm>
          </p:grpSpPr>
          <p:sp>
            <p:nvSpPr>
              <p:cNvPr id="50" name="Line 301"/>
              <p:cNvSpPr>
                <a:spLocks noChangeShapeType="1"/>
              </p:cNvSpPr>
              <p:nvPr/>
            </p:nvSpPr>
            <p:spPr bwMode="auto">
              <a:xfrm flipV="1">
                <a:off x="5763632" y="2010672"/>
                <a:ext cx="132328" cy="766210"/>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301"/>
              <p:cNvSpPr>
                <a:spLocks noChangeShapeType="1"/>
              </p:cNvSpPr>
              <p:nvPr/>
            </p:nvSpPr>
            <p:spPr bwMode="auto">
              <a:xfrm flipH="1" flipV="1">
                <a:off x="6106114" y="2020042"/>
                <a:ext cx="1693060" cy="750615"/>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301"/>
              <p:cNvSpPr>
                <a:spLocks noChangeShapeType="1"/>
              </p:cNvSpPr>
              <p:nvPr/>
            </p:nvSpPr>
            <p:spPr bwMode="auto">
              <a:xfrm flipH="1" flipV="1">
                <a:off x="5996122" y="1538758"/>
                <a:ext cx="0" cy="150926"/>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Rectangle 52"/>
              <p:cNvSpPr/>
              <p:nvPr/>
            </p:nvSpPr>
            <p:spPr>
              <a:xfrm>
                <a:off x="5372454" y="1691865"/>
                <a:ext cx="1306999" cy="365946"/>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latin typeface="Verdana" charset="0"/>
                    <a:ea typeface="Verdana" charset="0"/>
                    <a:cs typeface="Verdana" charset="0"/>
                  </a:rPr>
                  <a:t>Web</a:t>
                </a:r>
                <a:r>
                  <a:rPr lang="zh-CN" altLang="en-US" sz="1200" dirty="0" smtClean="0">
                    <a:solidFill>
                      <a:schemeClr val="bg1"/>
                    </a:solidFill>
                    <a:latin typeface="Verdana" charset="0"/>
                    <a:ea typeface="Verdana" charset="0"/>
                    <a:cs typeface="Verdana" charset="0"/>
                  </a:rPr>
                  <a:t>应用</a:t>
                </a:r>
                <a:r>
                  <a:rPr lang="en-US" sz="1200" dirty="0" smtClean="0">
                    <a:solidFill>
                      <a:schemeClr val="bg1"/>
                    </a:solidFill>
                    <a:latin typeface="Verdana" charset="0"/>
                    <a:ea typeface="Verdana" charset="0"/>
                    <a:cs typeface="Verdana" charset="0"/>
                  </a:rPr>
                  <a:t>API</a:t>
                </a:r>
                <a:endParaRPr lang="en-US" sz="1200" dirty="0">
                  <a:solidFill>
                    <a:schemeClr val="bg1"/>
                  </a:solidFill>
                  <a:latin typeface="Verdana" charset="0"/>
                  <a:ea typeface="Verdana" charset="0"/>
                  <a:cs typeface="Verdana" charset="0"/>
                </a:endParaRPr>
              </a:p>
            </p:txBody>
          </p:sp>
        </p:grpSp>
      </p:grpSp>
    </p:spTree>
    <p:extLst>
      <p:ext uri="{BB962C8B-B14F-4D97-AF65-F5344CB8AC3E}">
        <p14:creationId xmlns:p14="http://schemas.microsoft.com/office/powerpoint/2010/main" val="8252795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200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2000" dirty="0"/>
              <a:t>一个例子－从哪里转变、如何转变</a:t>
            </a:r>
            <a:endParaRPr lang="en-US" sz="2000" dirty="0"/>
          </a:p>
        </p:txBody>
      </p:sp>
      <p:sp>
        <p:nvSpPr>
          <p:cNvPr id="61" name="Rectangle 60"/>
          <p:cNvSpPr/>
          <p:nvPr/>
        </p:nvSpPr>
        <p:spPr>
          <a:xfrm>
            <a:off x="4720868" y="2307511"/>
            <a:ext cx="4158575" cy="1981338"/>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t"/>
          <a:lstStyle/>
          <a:p>
            <a:pPr algn="ctr"/>
            <a:endParaRPr lang="en-US" dirty="0">
              <a:latin typeface="Verdana" charset="0"/>
              <a:ea typeface="Verdana" charset="0"/>
              <a:cs typeface="Verdana" charset="0"/>
            </a:endParaRPr>
          </a:p>
        </p:txBody>
      </p:sp>
      <p:grpSp>
        <p:nvGrpSpPr>
          <p:cNvPr id="62" name="Group 61"/>
          <p:cNvGrpSpPr/>
          <p:nvPr/>
        </p:nvGrpSpPr>
        <p:grpSpPr>
          <a:xfrm>
            <a:off x="3812852" y="1096511"/>
            <a:ext cx="3760935" cy="3627909"/>
            <a:chOff x="3812850" y="1095143"/>
            <a:chExt cx="3760935" cy="3631269"/>
          </a:xfrm>
        </p:grpSpPr>
        <p:pic>
          <p:nvPicPr>
            <p:cNvPr id="63" name="Picture 6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63632" y="1095143"/>
              <a:ext cx="476379" cy="476379"/>
            </a:xfrm>
            <a:prstGeom prst="rect">
              <a:avLst/>
            </a:prstGeom>
          </p:spPr>
        </p:pic>
        <p:pic>
          <p:nvPicPr>
            <p:cNvPr id="64" name="Shape 1790"/>
            <p:cNvPicPr preferRelativeResize="0"/>
            <p:nvPr/>
          </p:nvPicPr>
          <p:blipFill rotWithShape="1">
            <a:blip r:embed="rId4">
              <a:alphaModFix/>
            </a:blip>
            <a:srcRect/>
            <a:stretch/>
          </p:blipFill>
          <p:spPr>
            <a:xfrm>
              <a:off x="5465165" y="4427462"/>
              <a:ext cx="388679" cy="260335"/>
            </a:xfrm>
            <a:prstGeom prst="rect">
              <a:avLst/>
            </a:prstGeom>
            <a:noFill/>
            <a:ln>
              <a:noFill/>
            </a:ln>
          </p:spPr>
        </p:pic>
        <p:grpSp>
          <p:nvGrpSpPr>
            <p:cNvPr id="65" name="Shape 1791"/>
            <p:cNvGrpSpPr/>
            <p:nvPr/>
          </p:nvGrpSpPr>
          <p:grpSpPr>
            <a:xfrm>
              <a:off x="7009932" y="4401755"/>
              <a:ext cx="563853" cy="324657"/>
              <a:chOff x="4211756" y="1376366"/>
              <a:chExt cx="1134998" cy="653514"/>
            </a:xfrm>
          </p:grpSpPr>
          <p:grpSp>
            <p:nvGrpSpPr>
              <p:cNvPr id="70" name="Shape 1792"/>
              <p:cNvGrpSpPr/>
              <p:nvPr/>
            </p:nvGrpSpPr>
            <p:grpSpPr>
              <a:xfrm>
                <a:off x="4514874" y="1376366"/>
                <a:ext cx="423863" cy="379412"/>
                <a:chOff x="1782763" y="1081880"/>
                <a:chExt cx="423863" cy="379412"/>
              </a:xfrm>
            </p:grpSpPr>
            <p:sp>
              <p:nvSpPr>
                <p:cNvPr id="87" name="Shape 1793"/>
                <p:cNvSpPr/>
                <p:nvPr/>
              </p:nvSpPr>
              <p:spPr>
                <a:xfrm>
                  <a:off x="1947863" y="1413667"/>
                  <a:ext cx="47625"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8" name="Shape 1794"/>
                <p:cNvSpPr/>
                <p:nvPr/>
              </p:nvSpPr>
              <p:spPr>
                <a:xfrm>
                  <a:off x="2063750" y="1413667"/>
                  <a:ext cx="49212"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9" name="Shape 1795"/>
                <p:cNvSpPr/>
                <p:nvPr/>
              </p:nvSpPr>
              <p:spPr>
                <a:xfrm>
                  <a:off x="1782763" y="1081880"/>
                  <a:ext cx="423863" cy="307974"/>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90" name="Shape 1796"/>
                <p:cNvSpPr/>
                <p:nvPr/>
              </p:nvSpPr>
              <p:spPr>
                <a:xfrm>
                  <a:off x="1943100" y="1254917"/>
                  <a:ext cx="176212" cy="19049"/>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91" name="Shape 1797"/>
                <p:cNvSpPr/>
                <p:nvPr/>
              </p:nvSpPr>
              <p:spPr>
                <a:xfrm>
                  <a:off x="1925638" y="1183480"/>
                  <a:ext cx="209549" cy="19049"/>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72" name="Shape 1798"/>
              <p:cNvGrpSpPr/>
              <p:nvPr/>
            </p:nvGrpSpPr>
            <p:grpSpPr>
              <a:xfrm>
                <a:off x="4211756" y="1671105"/>
                <a:ext cx="446088" cy="354013"/>
                <a:chOff x="4800600" y="1081880"/>
                <a:chExt cx="446088" cy="354013"/>
              </a:xfrm>
            </p:grpSpPr>
            <p:sp>
              <p:nvSpPr>
                <p:cNvPr id="81" name="Shape 1799"/>
                <p:cNvSpPr/>
                <p:nvPr/>
              </p:nvSpPr>
              <p:spPr>
                <a:xfrm>
                  <a:off x="4800600" y="1081880"/>
                  <a:ext cx="446088" cy="354013"/>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2" name="Shape 1800"/>
                <p:cNvSpPr/>
                <p:nvPr/>
              </p:nvSpPr>
              <p:spPr>
                <a:xfrm>
                  <a:off x="5172075" y="1312067"/>
                  <a:ext cx="41275" cy="22225"/>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3" name="Shape 1801"/>
                <p:cNvSpPr/>
                <p:nvPr/>
              </p:nvSpPr>
              <p:spPr>
                <a:xfrm>
                  <a:off x="5122862" y="1312067"/>
                  <a:ext cx="38099" cy="22225"/>
                </a:xfrm>
                <a:prstGeom prst="rect">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4" name="Shape 1802"/>
                <p:cNvSpPr/>
                <p:nvPr/>
              </p:nvSpPr>
              <p:spPr>
                <a:xfrm>
                  <a:off x="5056187" y="1312067"/>
                  <a:ext cx="55562"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5" name="Shape 1803"/>
                <p:cNvSpPr/>
                <p:nvPr/>
              </p:nvSpPr>
              <p:spPr>
                <a:xfrm>
                  <a:off x="4878387" y="1312067"/>
                  <a:ext cx="147638"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6" name="Shape 1804"/>
                <p:cNvSpPr/>
                <p:nvPr/>
              </p:nvSpPr>
              <p:spPr>
                <a:xfrm>
                  <a:off x="4878387" y="1353342"/>
                  <a:ext cx="147638" cy="19049"/>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77" name="Shape 1805"/>
              <p:cNvGrpSpPr/>
              <p:nvPr/>
            </p:nvGrpSpPr>
            <p:grpSpPr>
              <a:xfrm>
                <a:off x="4914955" y="1666342"/>
                <a:ext cx="431799" cy="363537"/>
                <a:chOff x="812800" y="2445543"/>
                <a:chExt cx="431799" cy="363537"/>
              </a:xfrm>
            </p:grpSpPr>
            <p:sp>
              <p:nvSpPr>
                <p:cNvPr id="78" name="Shape 1806"/>
                <p:cNvSpPr/>
                <p:nvPr/>
              </p:nvSpPr>
              <p:spPr>
                <a:xfrm>
                  <a:off x="812800" y="2561431"/>
                  <a:ext cx="431799" cy="112713"/>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79" name="Shape 1807"/>
                <p:cNvSpPr/>
                <p:nvPr/>
              </p:nvSpPr>
              <p:spPr>
                <a:xfrm>
                  <a:off x="812800" y="2445543"/>
                  <a:ext cx="431799" cy="11588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0" name="Shape 1808"/>
                <p:cNvSpPr/>
                <p:nvPr/>
              </p:nvSpPr>
              <p:spPr>
                <a:xfrm>
                  <a:off x="846137" y="2670968"/>
                  <a:ext cx="360363" cy="138112"/>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grpSp>
          <p:nvGrpSpPr>
            <p:cNvPr id="66" name="Group 65"/>
            <p:cNvGrpSpPr/>
            <p:nvPr/>
          </p:nvGrpSpPr>
          <p:grpSpPr>
            <a:xfrm>
              <a:off x="3812850" y="4394468"/>
              <a:ext cx="329797" cy="329578"/>
              <a:chOff x="2324213" y="4394468"/>
              <a:chExt cx="329797" cy="329578"/>
            </a:xfrm>
          </p:grpSpPr>
          <p:pic>
            <p:nvPicPr>
              <p:cNvPr id="67" name="Shape 1762"/>
              <p:cNvPicPr preferRelativeResize="0"/>
              <p:nvPr/>
            </p:nvPicPr>
            <p:blipFill rotWithShape="1">
              <a:blip r:embed="rId5">
                <a:alphaModFix/>
              </a:blip>
              <a:srcRect/>
              <a:stretch/>
            </p:blipFill>
            <p:spPr>
              <a:xfrm>
                <a:off x="2324342" y="4394468"/>
                <a:ext cx="329668" cy="247251"/>
              </a:xfrm>
              <a:prstGeom prst="rect">
                <a:avLst/>
              </a:prstGeom>
              <a:noFill/>
              <a:ln>
                <a:noFill/>
              </a:ln>
            </p:spPr>
          </p:pic>
          <p:pic>
            <p:nvPicPr>
              <p:cNvPr id="68" name="Shape 1789"/>
              <p:cNvPicPr preferRelativeResize="0"/>
              <p:nvPr/>
            </p:nvPicPr>
            <p:blipFill rotWithShape="1">
              <a:blip r:embed="rId6">
                <a:alphaModFix/>
              </a:blip>
              <a:srcRect/>
              <a:stretch/>
            </p:blipFill>
            <p:spPr>
              <a:xfrm>
                <a:off x="2324213" y="4604750"/>
                <a:ext cx="320511" cy="119296"/>
              </a:xfrm>
              <a:prstGeom prst="rect">
                <a:avLst/>
              </a:prstGeom>
              <a:noFill/>
              <a:ln>
                <a:noFill/>
              </a:ln>
            </p:spPr>
          </p:pic>
        </p:grpSp>
      </p:grpSp>
      <p:grpSp>
        <p:nvGrpSpPr>
          <p:cNvPr id="92" name="Group 91"/>
          <p:cNvGrpSpPr/>
          <p:nvPr/>
        </p:nvGrpSpPr>
        <p:grpSpPr>
          <a:xfrm>
            <a:off x="5372455" y="1539723"/>
            <a:ext cx="2426720" cy="1236979"/>
            <a:chOff x="5372454" y="1538758"/>
            <a:chExt cx="2426720" cy="1238124"/>
          </a:xfrm>
        </p:grpSpPr>
        <p:sp>
          <p:nvSpPr>
            <p:cNvPr id="93" name="Line 301"/>
            <p:cNvSpPr>
              <a:spLocks noChangeShapeType="1"/>
            </p:cNvSpPr>
            <p:nvPr/>
          </p:nvSpPr>
          <p:spPr bwMode="auto">
            <a:xfrm flipV="1">
              <a:off x="5763632" y="2010672"/>
              <a:ext cx="132328" cy="766210"/>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Line 301"/>
            <p:cNvSpPr>
              <a:spLocks noChangeShapeType="1"/>
            </p:cNvSpPr>
            <p:nvPr/>
          </p:nvSpPr>
          <p:spPr bwMode="auto">
            <a:xfrm flipH="1" flipV="1">
              <a:off x="6106114" y="2020042"/>
              <a:ext cx="1693060" cy="750615"/>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Line 301"/>
            <p:cNvSpPr>
              <a:spLocks noChangeShapeType="1"/>
            </p:cNvSpPr>
            <p:nvPr/>
          </p:nvSpPr>
          <p:spPr bwMode="auto">
            <a:xfrm flipH="1" flipV="1">
              <a:off x="5996122" y="1538758"/>
              <a:ext cx="0" cy="150926"/>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95"/>
            <p:cNvSpPr/>
            <p:nvPr/>
          </p:nvSpPr>
          <p:spPr>
            <a:xfrm>
              <a:off x="5372454" y="1691865"/>
              <a:ext cx="1306999" cy="365946"/>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latin typeface="Verdana" charset="0"/>
                  <a:ea typeface="Verdana" charset="0"/>
                  <a:cs typeface="Verdana" charset="0"/>
                </a:rPr>
                <a:t>Web</a:t>
              </a:r>
              <a:r>
                <a:rPr lang="zh-CN" altLang="en-US" sz="1200" dirty="0" smtClean="0">
                  <a:solidFill>
                    <a:schemeClr val="bg1"/>
                  </a:solidFill>
                  <a:latin typeface="Verdana" charset="0"/>
                  <a:ea typeface="Verdana" charset="0"/>
                  <a:cs typeface="Verdana" charset="0"/>
                </a:rPr>
                <a:t>应用</a:t>
              </a:r>
              <a:r>
                <a:rPr lang="en-US" sz="1200" dirty="0" smtClean="0">
                  <a:solidFill>
                    <a:schemeClr val="bg1"/>
                  </a:solidFill>
                  <a:latin typeface="Verdana" charset="0"/>
                  <a:ea typeface="Verdana" charset="0"/>
                  <a:cs typeface="Verdana" charset="0"/>
                </a:rPr>
                <a:t>API</a:t>
              </a:r>
              <a:endParaRPr lang="en-US" sz="1200" dirty="0">
                <a:solidFill>
                  <a:schemeClr val="bg1"/>
                </a:solidFill>
                <a:latin typeface="Verdana" charset="0"/>
                <a:ea typeface="Verdana" charset="0"/>
                <a:cs typeface="Verdana" charset="0"/>
              </a:endParaRPr>
            </a:p>
          </p:txBody>
        </p:sp>
      </p:grpSp>
      <p:grpSp>
        <p:nvGrpSpPr>
          <p:cNvPr id="97" name="Group 96"/>
          <p:cNvGrpSpPr/>
          <p:nvPr/>
        </p:nvGrpSpPr>
        <p:grpSpPr>
          <a:xfrm>
            <a:off x="3981951" y="3599412"/>
            <a:ext cx="3598282" cy="802420"/>
            <a:chOff x="3981950" y="3600362"/>
            <a:chExt cx="3598282" cy="803163"/>
          </a:xfrm>
        </p:grpSpPr>
        <p:sp>
          <p:nvSpPr>
            <p:cNvPr id="98" name="Rectangle 97"/>
            <p:cNvSpPr/>
            <p:nvPr/>
          </p:nvSpPr>
          <p:spPr>
            <a:xfrm>
              <a:off x="5769271" y="3600362"/>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Verdana" charset="0"/>
                  <a:ea typeface="Verdana" charset="0"/>
                  <a:cs typeface="Verdana" charset="0"/>
                </a:rPr>
                <a:t>全景客户数据</a:t>
              </a:r>
              <a:endParaRPr lang="en-US" sz="1200" b="1" dirty="0">
                <a:solidFill>
                  <a:schemeClr val="tx1"/>
                </a:solidFill>
                <a:latin typeface="Verdana" charset="0"/>
                <a:ea typeface="Verdana" charset="0"/>
                <a:cs typeface="Verdana" charset="0"/>
              </a:endParaRPr>
            </a:p>
          </p:txBody>
        </p:sp>
        <p:sp>
          <p:nvSpPr>
            <p:cNvPr id="99" name="Line 304"/>
            <p:cNvSpPr>
              <a:spLocks noChangeShapeType="1"/>
            </p:cNvSpPr>
            <p:nvPr/>
          </p:nvSpPr>
          <p:spPr bwMode="auto">
            <a:xfrm flipH="1">
              <a:off x="5661399" y="4172753"/>
              <a:ext cx="977364" cy="229932"/>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100" name="Line 304"/>
            <p:cNvSpPr>
              <a:spLocks noChangeShapeType="1"/>
            </p:cNvSpPr>
            <p:nvPr/>
          </p:nvSpPr>
          <p:spPr bwMode="auto">
            <a:xfrm flipH="1">
              <a:off x="3981950" y="4172753"/>
              <a:ext cx="2656813" cy="230772"/>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01" name="Group 100"/>
          <p:cNvGrpSpPr/>
          <p:nvPr/>
        </p:nvGrpSpPr>
        <p:grpSpPr>
          <a:xfrm>
            <a:off x="4872982" y="2782295"/>
            <a:ext cx="2393221" cy="1617768"/>
            <a:chOff x="4872974" y="2782489"/>
            <a:chExt cx="2393221" cy="1619266"/>
          </a:xfrm>
        </p:grpSpPr>
        <p:sp>
          <p:nvSpPr>
            <p:cNvPr id="103" name="Rectangle 102"/>
            <p:cNvSpPr/>
            <p:nvPr/>
          </p:nvSpPr>
          <p:spPr>
            <a:xfrm>
              <a:off x="4872974" y="2782489"/>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Verdana" charset="0"/>
                  <a:ea typeface="Verdana" charset="0"/>
                  <a:cs typeface="Verdana" charset="0"/>
                </a:rPr>
                <a:t>订单状态</a:t>
              </a:r>
              <a:endParaRPr lang="en-US" sz="1200" b="1" dirty="0">
                <a:solidFill>
                  <a:schemeClr val="tx1"/>
                </a:solidFill>
                <a:latin typeface="Verdana" charset="0"/>
                <a:ea typeface="Verdana" charset="0"/>
                <a:cs typeface="Verdana" charset="0"/>
              </a:endParaRPr>
            </a:p>
          </p:txBody>
        </p:sp>
        <p:sp>
          <p:nvSpPr>
            <p:cNvPr id="104" name="Line 304"/>
            <p:cNvSpPr>
              <a:spLocks noChangeShapeType="1"/>
            </p:cNvSpPr>
            <p:nvPr/>
          </p:nvSpPr>
          <p:spPr bwMode="auto">
            <a:xfrm>
              <a:off x="5783850" y="3345416"/>
              <a:ext cx="1482345" cy="1056339"/>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105" name="Line 304"/>
            <p:cNvSpPr>
              <a:spLocks noChangeShapeType="1"/>
            </p:cNvSpPr>
            <p:nvPr/>
          </p:nvSpPr>
          <p:spPr bwMode="auto">
            <a:xfrm>
              <a:off x="5795077" y="3349262"/>
              <a:ext cx="991091" cy="254958"/>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06" name="Group 105"/>
          <p:cNvGrpSpPr/>
          <p:nvPr/>
        </p:nvGrpSpPr>
        <p:grpSpPr>
          <a:xfrm>
            <a:off x="6797394" y="2782294"/>
            <a:ext cx="1905220" cy="1618698"/>
            <a:chOff x="6797394" y="2782488"/>
            <a:chExt cx="1905220" cy="1620197"/>
          </a:xfrm>
        </p:grpSpPr>
        <p:sp>
          <p:nvSpPr>
            <p:cNvPr id="107" name="Rectangle 106"/>
            <p:cNvSpPr/>
            <p:nvPr/>
          </p:nvSpPr>
          <p:spPr>
            <a:xfrm>
              <a:off x="6891653" y="2782488"/>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Verdana" charset="0"/>
                  <a:ea typeface="Verdana" charset="0"/>
                  <a:cs typeface="Verdana" charset="0"/>
                </a:rPr>
                <a:t>订单历史</a:t>
              </a:r>
              <a:endParaRPr lang="en-US" sz="1200" b="1" dirty="0">
                <a:solidFill>
                  <a:schemeClr val="tx1"/>
                </a:solidFill>
                <a:latin typeface="Verdana" charset="0"/>
                <a:ea typeface="Verdana" charset="0"/>
                <a:cs typeface="Verdana" charset="0"/>
              </a:endParaRPr>
            </a:p>
          </p:txBody>
        </p:sp>
        <p:sp>
          <p:nvSpPr>
            <p:cNvPr id="108" name="Line 304"/>
            <p:cNvSpPr>
              <a:spLocks noChangeShapeType="1"/>
            </p:cNvSpPr>
            <p:nvPr/>
          </p:nvSpPr>
          <p:spPr bwMode="auto">
            <a:xfrm flipH="1">
              <a:off x="6797394" y="3354881"/>
              <a:ext cx="990555" cy="249340"/>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109" name="Line 304"/>
            <p:cNvSpPr>
              <a:spLocks noChangeShapeType="1"/>
            </p:cNvSpPr>
            <p:nvPr/>
          </p:nvSpPr>
          <p:spPr bwMode="auto">
            <a:xfrm flipH="1">
              <a:off x="7273976" y="3354879"/>
              <a:ext cx="525198" cy="1047806"/>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57" name="Shape 1701"/>
          <p:cNvSpPr txBox="1"/>
          <p:nvPr/>
        </p:nvSpPr>
        <p:spPr>
          <a:xfrm>
            <a:off x="992787" y="1347614"/>
            <a:ext cx="3137734" cy="410169"/>
          </a:xfrm>
          <a:prstGeom prst="rect">
            <a:avLst/>
          </a:prstGeom>
          <a:noFill/>
          <a:ln>
            <a:noFill/>
          </a:ln>
        </p:spPr>
        <p:txBody>
          <a:bodyPr lIns="121426" tIns="121426" rIns="121426" bIns="121426" anchor="t" anchorCtr="0">
            <a:noAutofit/>
          </a:bodyPr>
          <a:lstStyle/>
          <a:p>
            <a:pPr defTabSz="914082">
              <a:buClr>
                <a:srgbClr val="1D1D1C"/>
              </a:buClr>
              <a:buSzPct val="25000"/>
            </a:pPr>
            <a:r>
              <a:rPr lang="zh-CN" altLang="en-US" kern="0" dirty="0" smtClean="0">
                <a:latin typeface="Verdana" charset="0"/>
                <a:ea typeface="Verdana" charset="0"/>
                <a:cs typeface="Verdana" charset="0"/>
                <a:sym typeface="Arial"/>
              </a:rPr>
              <a:t>按时交付项目、不超预算</a:t>
            </a:r>
            <a:endParaRPr lang="en-US" kern="0" dirty="0">
              <a:latin typeface="Verdana" charset="0"/>
              <a:ea typeface="Verdana" charset="0"/>
              <a:cs typeface="Verdana" charset="0"/>
              <a:sym typeface="Arial"/>
            </a:endParaRPr>
          </a:p>
        </p:txBody>
      </p:sp>
      <p:grpSp>
        <p:nvGrpSpPr>
          <p:cNvPr id="58" name="Group 57"/>
          <p:cNvGrpSpPr/>
          <p:nvPr/>
        </p:nvGrpSpPr>
        <p:grpSpPr>
          <a:xfrm>
            <a:off x="992785" y="1995686"/>
            <a:ext cx="3363195" cy="1607784"/>
            <a:chOff x="926775" y="2480157"/>
            <a:chExt cx="2886206" cy="1609276"/>
          </a:xfrm>
        </p:grpSpPr>
        <p:sp>
          <p:nvSpPr>
            <p:cNvPr id="59" name="Shape 1701"/>
            <p:cNvSpPr txBox="1"/>
            <p:nvPr/>
          </p:nvSpPr>
          <p:spPr>
            <a:xfrm>
              <a:off x="926777" y="2480157"/>
              <a:ext cx="2626048" cy="410549"/>
            </a:xfrm>
            <a:prstGeom prst="rect">
              <a:avLst/>
            </a:prstGeom>
            <a:noFill/>
            <a:ln>
              <a:noFill/>
            </a:ln>
          </p:spPr>
          <p:txBody>
            <a:bodyPr lIns="121450" tIns="121450" rIns="121450" bIns="121450" anchor="t" anchorCtr="0">
              <a:noAutofit/>
            </a:bodyPr>
            <a:lstStyle/>
            <a:p>
              <a:pPr defTabSz="914082">
                <a:buClr>
                  <a:srgbClr val="1D1D1C"/>
                </a:buClr>
                <a:buSzPct val="25000"/>
              </a:pPr>
              <a:r>
                <a:rPr lang="zh-CN" altLang="en-US" kern="0" dirty="0" smtClean="0">
                  <a:latin typeface="Verdana" charset="0"/>
                  <a:ea typeface="Verdana" charset="0"/>
                  <a:cs typeface="Verdana" charset="0"/>
                  <a:sym typeface="Arial"/>
                </a:rPr>
                <a:t>重用资产</a:t>
              </a:r>
              <a:endParaRPr lang="en-US" kern="0" dirty="0">
                <a:latin typeface="Verdana" charset="0"/>
                <a:ea typeface="Verdana" charset="0"/>
                <a:cs typeface="Verdana" charset="0"/>
                <a:sym typeface="Arial"/>
              </a:endParaRPr>
            </a:p>
          </p:txBody>
        </p:sp>
        <p:sp>
          <p:nvSpPr>
            <p:cNvPr id="60" name="Shape 1704"/>
            <p:cNvSpPr txBox="1"/>
            <p:nvPr/>
          </p:nvSpPr>
          <p:spPr>
            <a:xfrm>
              <a:off x="926775" y="3064728"/>
              <a:ext cx="2886206" cy="410549"/>
            </a:xfrm>
            <a:prstGeom prst="rect">
              <a:avLst/>
            </a:prstGeom>
            <a:noFill/>
            <a:ln>
              <a:noFill/>
            </a:ln>
          </p:spPr>
          <p:txBody>
            <a:bodyPr lIns="121450" tIns="121450" rIns="121450" bIns="121450" anchor="t" anchorCtr="0">
              <a:noAutofit/>
            </a:bodyPr>
            <a:lstStyle/>
            <a:p>
              <a:pPr defTabSz="914082">
                <a:buClr>
                  <a:srgbClr val="1D1D1C"/>
                </a:buClr>
                <a:buSzPct val="25000"/>
              </a:pPr>
              <a:r>
                <a:rPr lang="zh-CN" altLang="en-US" kern="0" dirty="0" smtClean="0">
                  <a:latin typeface="Verdana" charset="0"/>
                  <a:ea typeface="Verdana" charset="0"/>
                  <a:cs typeface="Verdana" charset="0"/>
                  <a:sym typeface="Arial"/>
                </a:rPr>
                <a:t>紧耦合造成系统脆弱</a:t>
              </a:r>
              <a:endParaRPr lang="en-US" kern="0" dirty="0">
                <a:latin typeface="Verdana" charset="0"/>
                <a:ea typeface="Verdana" charset="0"/>
                <a:cs typeface="Verdana" charset="0"/>
                <a:sym typeface="Arial"/>
              </a:endParaRPr>
            </a:p>
          </p:txBody>
        </p:sp>
        <p:sp>
          <p:nvSpPr>
            <p:cNvPr id="102" name="Shape 1707"/>
            <p:cNvSpPr txBox="1"/>
            <p:nvPr/>
          </p:nvSpPr>
          <p:spPr>
            <a:xfrm>
              <a:off x="926776" y="3678884"/>
              <a:ext cx="2180843" cy="410549"/>
            </a:xfrm>
            <a:prstGeom prst="rect">
              <a:avLst/>
            </a:prstGeom>
            <a:noFill/>
            <a:ln>
              <a:noFill/>
            </a:ln>
          </p:spPr>
          <p:txBody>
            <a:bodyPr lIns="121450" tIns="121450" rIns="121450" bIns="121450" anchor="t" anchorCtr="0">
              <a:noAutofit/>
            </a:bodyPr>
            <a:lstStyle/>
            <a:p>
              <a:pPr defTabSz="914082">
                <a:buClr>
                  <a:srgbClr val="1D1D1C"/>
                </a:buClr>
                <a:buSzPct val="25000"/>
              </a:pPr>
              <a:r>
                <a:rPr lang="zh-CN" altLang="en-US" kern="0" dirty="0" smtClean="0">
                  <a:latin typeface="Verdana" charset="0"/>
                  <a:ea typeface="Verdana" charset="0"/>
                  <a:cs typeface="Verdana" charset="0"/>
                  <a:sym typeface="Arial"/>
                </a:rPr>
                <a:t>难于管理、治理，无流程可视性</a:t>
              </a:r>
              <a:endParaRPr lang="en-US" kern="0" dirty="0">
                <a:latin typeface="Verdana" charset="0"/>
                <a:ea typeface="Verdana" charset="0"/>
                <a:cs typeface="Verdana" charset="0"/>
                <a:sym typeface="Arial"/>
              </a:endParaRPr>
            </a:p>
          </p:txBody>
        </p:sp>
      </p:gr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16" y="1461493"/>
            <a:ext cx="368300" cy="36830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16" y="2050996"/>
            <a:ext cx="368300" cy="368300"/>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16" y="2640502"/>
            <a:ext cx="368300" cy="368300"/>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16" y="3230008"/>
            <a:ext cx="368300" cy="368300"/>
          </a:xfrm>
          <a:prstGeom prst="rect">
            <a:avLst/>
          </a:prstGeom>
        </p:spPr>
      </p:pic>
      <p:sp>
        <p:nvSpPr>
          <p:cNvPr id="73" name="Shape 1707"/>
          <p:cNvSpPr txBox="1"/>
          <p:nvPr/>
        </p:nvSpPr>
        <p:spPr>
          <a:xfrm>
            <a:off x="992786" y="3745711"/>
            <a:ext cx="2989171" cy="410168"/>
          </a:xfrm>
          <a:prstGeom prst="rect">
            <a:avLst/>
          </a:prstGeom>
          <a:noFill/>
          <a:ln>
            <a:noFill/>
          </a:ln>
        </p:spPr>
        <p:txBody>
          <a:bodyPr lIns="121426" tIns="121426" rIns="121426" bIns="121426" anchor="t" anchorCtr="0">
            <a:noAutofit/>
          </a:bodyPr>
          <a:lstStyle/>
          <a:p>
            <a:pPr defTabSz="914082">
              <a:buClr>
                <a:srgbClr val="1D1D1C"/>
              </a:buClr>
              <a:buSzPct val="25000"/>
            </a:pPr>
            <a:r>
              <a:rPr lang="zh-CN" altLang="en-US" kern="0" dirty="0" smtClean="0">
                <a:latin typeface="Verdana" charset="0"/>
                <a:ea typeface="Verdana" charset="0"/>
                <a:cs typeface="Verdana" charset="0"/>
                <a:sym typeface="Arial"/>
              </a:rPr>
              <a:t>满足业务需求</a:t>
            </a:r>
            <a:endParaRPr lang="en-US" kern="0" dirty="0">
              <a:latin typeface="Verdana" charset="0"/>
              <a:ea typeface="Verdana" charset="0"/>
              <a:cs typeface="Verdana" charset="0"/>
              <a:sym typeface="Arial"/>
            </a:endParaRPr>
          </a:p>
        </p:txBody>
      </p:sp>
      <p:sp>
        <p:nvSpPr>
          <p:cNvPr id="7" name="Isosceles Triangle 6"/>
          <p:cNvSpPr/>
          <p:nvPr/>
        </p:nvSpPr>
        <p:spPr>
          <a:xfrm>
            <a:off x="457216" y="3853773"/>
            <a:ext cx="368300" cy="317500"/>
          </a:xfrm>
          <a:prstGeom prst="triangle">
            <a:avLst/>
          </a:prstGeom>
          <a:solidFill>
            <a:schemeClr val="bg1"/>
          </a:solidFill>
          <a:ln w="28575" cmpd="sng">
            <a:solidFill>
              <a:srgbClr val="FFC60B"/>
            </a:solidFill>
          </a:ln>
          <a:effectLst/>
        </p:spPr>
        <p:style>
          <a:lnRef idx="1">
            <a:schemeClr val="accent1"/>
          </a:lnRef>
          <a:fillRef idx="3">
            <a:schemeClr val="accent1"/>
          </a:fillRef>
          <a:effectRef idx="2">
            <a:schemeClr val="accent1"/>
          </a:effectRef>
          <a:fontRef idx="minor">
            <a:schemeClr val="lt1"/>
          </a:fontRef>
        </p:style>
        <p:txBody>
          <a:bodyPr lIns="0" tIns="0" rIns="0" bIns="91422" spcCol="0" rtlCol="0" anchor="ctr" anchorCtr="1">
            <a:noAutofit/>
          </a:bodyPr>
          <a:lstStyle/>
          <a:p>
            <a:pPr algn="ctr"/>
            <a:r>
              <a:rPr lang="en-US" sz="1200" b="1" dirty="0">
                <a:solidFill>
                  <a:srgbClr val="FFC60B"/>
                </a:solidFill>
              </a:rPr>
              <a:t>?</a:t>
            </a:r>
          </a:p>
        </p:txBody>
      </p:sp>
    </p:spTree>
    <p:extLst>
      <p:ext uri="{BB962C8B-B14F-4D97-AF65-F5344CB8AC3E}">
        <p14:creationId xmlns:p14="http://schemas.microsoft.com/office/powerpoint/2010/main" val="408243524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bwMode="auto">
          <a:xfrm>
            <a:off x="450850" y="109218"/>
            <a:ext cx="6726238" cy="43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400" kern="1200">
                <a:solidFill>
                  <a:schemeClr val="bg1"/>
                </a:solidFill>
                <a:latin typeface="Ubuntu"/>
                <a:ea typeface="ＭＳ Ｐゴシック" charset="0"/>
                <a:cs typeface="Ubuntu"/>
              </a:defRPr>
            </a:lvl1pPr>
            <a:lvl2pPr algn="l" defTabSz="457200" rtl="0" eaLnBrk="1" fontAlgn="base" hangingPunct="1">
              <a:spcBef>
                <a:spcPct val="0"/>
              </a:spcBef>
              <a:spcAft>
                <a:spcPct val="0"/>
              </a:spcAft>
              <a:defRPr sz="2400">
                <a:solidFill>
                  <a:schemeClr val="bg1"/>
                </a:solidFill>
                <a:latin typeface="Ubuntu" charset="0"/>
                <a:ea typeface="ＭＳ Ｐゴシック" charset="0"/>
              </a:defRPr>
            </a:lvl2pPr>
            <a:lvl3pPr algn="l" defTabSz="457200" rtl="0" eaLnBrk="1" fontAlgn="base" hangingPunct="1">
              <a:spcBef>
                <a:spcPct val="0"/>
              </a:spcBef>
              <a:spcAft>
                <a:spcPct val="0"/>
              </a:spcAft>
              <a:defRPr sz="2400">
                <a:solidFill>
                  <a:schemeClr val="bg1"/>
                </a:solidFill>
                <a:latin typeface="Ubuntu" charset="0"/>
                <a:ea typeface="ＭＳ Ｐゴシック" charset="0"/>
              </a:defRPr>
            </a:lvl3pPr>
            <a:lvl4pPr algn="l" defTabSz="457200" rtl="0" eaLnBrk="1" fontAlgn="base" hangingPunct="1">
              <a:spcBef>
                <a:spcPct val="0"/>
              </a:spcBef>
              <a:spcAft>
                <a:spcPct val="0"/>
              </a:spcAft>
              <a:defRPr sz="2400">
                <a:solidFill>
                  <a:schemeClr val="bg1"/>
                </a:solidFill>
                <a:latin typeface="Ubuntu" charset="0"/>
                <a:ea typeface="ＭＳ Ｐゴシック" charset="0"/>
              </a:defRPr>
            </a:lvl4pPr>
            <a:lvl5pPr algn="l" defTabSz="457200" rtl="0" eaLnBrk="1" fontAlgn="base" hangingPunct="1">
              <a:spcBef>
                <a:spcPct val="0"/>
              </a:spcBef>
              <a:spcAft>
                <a:spcPct val="0"/>
              </a:spcAft>
              <a:defRPr sz="2400">
                <a:solidFill>
                  <a:schemeClr val="bg1"/>
                </a:solidFill>
                <a:latin typeface="Ubuntu" charset="0"/>
                <a:ea typeface="ＭＳ Ｐゴシック" charset="0"/>
              </a:defRPr>
            </a:lvl5pPr>
            <a:lvl6pPr marL="457200" algn="l" defTabSz="457200" rtl="0" eaLnBrk="1" fontAlgn="base" hangingPunct="1">
              <a:spcBef>
                <a:spcPct val="0"/>
              </a:spcBef>
              <a:spcAft>
                <a:spcPct val="0"/>
              </a:spcAft>
              <a:defRPr sz="2000">
                <a:solidFill>
                  <a:schemeClr val="bg1"/>
                </a:solidFill>
                <a:latin typeface="Ubuntu" charset="0"/>
                <a:ea typeface="ＭＳ Ｐゴシック" charset="0"/>
              </a:defRPr>
            </a:lvl6pPr>
            <a:lvl7pPr marL="914400" algn="l" defTabSz="457200" rtl="0" eaLnBrk="1" fontAlgn="base" hangingPunct="1">
              <a:spcBef>
                <a:spcPct val="0"/>
              </a:spcBef>
              <a:spcAft>
                <a:spcPct val="0"/>
              </a:spcAft>
              <a:defRPr sz="2000">
                <a:solidFill>
                  <a:schemeClr val="bg1"/>
                </a:solidFill>
                <a:latin typeface="Ubuntu" charset="0"/>
                <a:ea typeface="ＭＳ Ｐゴシック" charset="0"/>
              </a:defRPr>
            </a:lvl7pPr>
            <a:lvl8pPr marL="1371600" algn="l" defTabSz="457200" rtl="0" eaLnBrk="1" fontAlgn="base" hangingPunct="1">
              <a:spcBef>
                <a:spcPct val="0"/>
              </a:spcBef>
              <a:spcAft>
                <a:spcPct val="0"/>
              </a:spcAft>
              <a:defRPr sz="2000">
                <a:solidFill>
                  <a:schemeClr val="bg1"/>
                </a:solidFill>
                <a:latin typeface="Ubuntu" charset="0"/>
                <a:ea typeface="ＭＳ Ｐゴシック" charset="0"/>
              </a:defRPr>
            </a:lvl8pPr>
            <a:lvl9pPr marL="1828800" algn="l" defTabSz="457200" rtl="0" eaLnBrk="1" fontAlgn="base" hangingPunct="1">
              <a:spcBef>
                <a:spcPct val="0"/>
              </a:spcBef>
              <a:spcAft>
                <a:spcPct val="0"/>
              </a:spcAft>
              <a:defRPr sz="2000">
                <a:solidFill>
                  <a:schemeClr val="bg1"/>
                </a:solidFill>
                <a:latin typeface="Ubuntu" charset="0"/>
                <a:ea typeface="ＭＳ Ｐゴシック" charset="0"/>
              </a:defRPr>
            </a:lvl9pPr>
          </a:lstStyle>
          <a:p>
            <a:r>
              <a:rPr lang="en-US" altLang="zh-CN" dirty="0" err="1" smtClean="0"/>
              <a:t>MuleSoft</a:t>
            </a:r>
            <a:r>
              <a:rPr lang="zh-CN" altLang="en-US" dirty="0" smtClean="0"/>
              <a:t>概览</a:t>
            </a:r>
            <a:endParaRPr lang="en-US" dirty="0"/>
          </a:p>
        </p:txBody>
      </p:sp>
      <p:sp>
        <p:nvSpPr>
          <p:cNvPr id="12" name="Content Placeholder 1"/>
          <p:cNvSpPr>
            <a:spLocks noGrp="1"/>
          </p:cNvSpPr>
          <p:nvPr>
            <p:ph idx="1"/>
          </p:nvPr>
        </p:nvSpPr>
        <p:spPr>
          <a:xfrm>
            <a:off x="457200" y="1089190"/>
            <a:ext cx="8229600" cy="3108722"/>
          </a:xfrm>
        </p:spPr>
        <p:txBody>
          <a:bodyPr/>
          <a:lstStyle/>
          <a:p>
            <a:endParaRPr lang="en-US" dirty="0" smtClean="0"/>
          </a:p>
          <a:p>
            <a:endParaRPr lang="en-US" dirty="0" smtClean="0"/>
          </a:p>
          <a:p>
            <a:endParaRPr lang="en-US" dirty="0"/>
          </a:p>
          <a:p>
            <a:endParaRPr lang="en-US" dirty="0" smtClean="0"/>
          </a:p>
          <a:p>
            <a:endParaRPr lang="en-US" dirty="0" smtClean="0"/>
          </a:p>
        </p:txBody>
      </p:sp>
      <p:sp>
        <p:nvSpPr>
          <p:cNvPr id="13" name="Content Placeholder 1"/>
          <p:cNvSpPr txBox="1">
            <a:spLocks/>
          </p:cNvSpPr>
          <p:nvPr/>
        </p:nvSpPr>
        <p:spPr bwMode="auto">
          <a:xfrm>
            <a:off x="471788" y="1000088"/>
            <a:ext cx="8229600" cy="3108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A0DF"/>
              </a:buClr>
              <a:buFont typeface="Arial"/>
              <a:buChar char="•"/>
              <a:defRPr sz="2400" kern="1200">
                <a:solidFill>
                  <a:srgbClr val="414042"/>
                </a:solidFill>
                <a:latin typeface="+mn-lt"/>
                <a:ea typeface="ＭＳ Ｐゴシック" charset="0"/>
                <a:cs typeface="Ubuntu"/>
              </a:defRPr>
            </a:lvl1pPr>
            <a:lvl2pPr marL="742950" indent="-285750" algn="l" defTabSz="457200" rtl="0" eaLnBrk="1" fontAlgn="base" hangingPunct="1">
              <a:spcBef>
                <a:spcPct val="20000"/>
              </a:spcBef>
              <a:spcAft>
                <a:spcPct val="0"/>
              </a:spcAft>
              <a:buClr>
                <a:srgbClr val="00A0DF"/>
              </a:buClr>
              <a:buFont typeface="Lucida Grande"/>
              <a:buChar char="-"/>
              <a:defRPr sz="2200" kern="1200">
                <a:solidFill>
                  <a:srgbClr val="414042"/>
                </a:solidFill>
                <a:latin typeface="+mn-lt"/>
                <a:ea typeface="ＭＳ Ｐゴシック" charset="0"/>
                <a:cs typeface="Ubuntu"/>
              </a:defRPr>
            </a:lvl2pPr>
            <a:lvl3pPr marL="1143000" indent="-228600" algn="l" defTabSz="457200" rtl="0" eaLnBrk="1" fontAlgn="base" hangingPunct="1">
              <a:spcBef>
                <a:spcPct val="20000"/>
              </a:spcBef>
              <a:spcAft>
                <a:spcPct val="0"/>
              </a:spcAft>
              <a:buClr>
                <a:srgbClr val="00A0DF"/>
              </a:buClr>
              <a:buFont typeface="Geneva"/>
              <a:buChar char="∙"/>
              <a:defRPr sz="2000" kern="1200">
                <a:solidFill>
                  <a:srgbClr val="414042"/>
                </a:solidFill>
                <a:latin typeface="+mn-lt"/>
                <a:ea typeface="ＭＳ Ｐゴシック" charset="0"/>
                <a:cs typeface="Ubuntu"/>
              </a:defRPr>
            </a:lvl3pPr>
            <a:lvl4pPr marL="1600200" marR="0" indent="-228600" algn="l" defTabSz="457200" rtl="0" eaLnBrk="1" fontAlgn="base" latinLnBrk="0" hangingPunct="1">
              <a:lnSpc>
                <a:spcPct val="100000"/>
              </a:lnSpc>
              <a:spcBef>
                <a:spcPct val="20000"/>
              </a:spcBef>
              <a:spcAft>
                <a:spcPct val="0"/>
              </a:spcAft>
              <a:buClr>
                <a:srgbClr val="00A0DF"/>
              </a:buClr>
              <a:buSzTx/>
              <a:buFont typeface="Arial"/>
              <a:buChar char="•"/>
              <a:tabLst/>
              <a:defRPr kern="1200">
                <a:solidFill>
                  <a:srgbClr val="414042"/>
                </a:solidFill>
                <a:latin typeface="+mn-lt"/>
                <a:ea typeface="ＭＳ Ｐゴシック" charset="0"/>
                <a:cs typeface="Ubuntu"/>
              </a:defRPr>
            </a:lvl4pPr>
            <a:lvl5pPr marL="2057400" marR="0" indent="-228600" algn="l" defTabSz="457200" rtl="0" eaLnBrk="0" fontAlgn="base" latinLnBrk="0" hangingPunct="0">
              <a:lnSpc>
                <a:spcPct val="100000"/>
              </a:lnSpc>
              <a:spcBef>
                <a:spcPct val="20000"/>
              </a:spcBef>
              <a:spcAft>
                <a:spcPct val="0"/>
              </a:spcAft>
              <a:buClr>
                <a:schemeClr val="accent2"/>
              </a:buClr>
              <a:buSzTx/>
              <a:buFont typeface="Arial"/>
              <a:buChar char="•"/>
              <a:tabLst/>
              <a:defRPr sz="1600" kern="1200">
                <a:solidFill>
                  <a:srgbClr val="414042"/>
                </a:solidFill>
                <a:latin typeface="+mn-lt"/>
                <a:ea typeface="ＭＳ Ｐゴシック" charset="0"/>
                <a:cs typeface="Ubuntu"/>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kern="300" dirty="0">
                <a:solidFill>
                  <a:schemeClr val="tx1"/>
                </a:solidFill>
                <a:latin typeface="Ubuntu Medium"/>
                <a:cs typeface="Ubuntu Medium"/>
              </a:rPr>
              <a:t>2003 –  </a:t>
            </a:r>
            <a:r>
              <a:rPr lang="zh-CN" altLang="en-US" sz="1600" kern="300" dirty="0">
                <a:solidFill>
                  <a:schemeClr val="tx1"/>
                </a:solidFill>
                <a:latin typeface="Ubuntu Medium"/>
                <a:cs typeface="Ubuntu Medium"/>
              </a:rPr>
              <a:t>社区项目启动</a:t>
            </a:r>
            <a:r>
              <a:rPr lang="en-US" sz="1600" kern="300" dirty="0">
                <a:solidFill>
                  <a:schemeClr val="tx1"/>
                </a:solidFill>
                <a:latin typeface="Ubuntu Medium"/>
                <a:cs typeface="Ubuntu Medium"/>
              </a:rPr>
              <a:t>; 2006 – </a:t>
            </a:r>
            <a:r>
              <a:rPr lang="en-US" altLang="zh-CN" sz="1600" kern="300" dirty="0" err="1">
                <a:solidFill>
                  <a:schemeClr val="tx1"/>
                </a:solidFill>
                <a:latin typeface="Ubuntu Medium"/>
                <a:cs typeface="Ubuntu Medium"/>
              </a:rPr>
              <a:t>MuleSoft</a:t>
            </a:r>
            <a:r>
              <a:rPr lang="zh-CN" altLang="en-US" sz="1600" kern="300" dirty="0">
                <a:solidFill>
                  <a:schemeClr val="tx1"/>
                </a:solidFill>
                <a:latin typeface="Ubuntu Medium"/>
                <a:cs typeface="Ubuntu Medium"/>
              </a:rPr>
              <a:t>公司</a:t>
            </a:r>
            <a:r>
              <a:rPr lang="zh-CN" altLang="en-US" sz="1600" kern="300" dirty="0" smtClean="0">
                <a:solidFill>
                  <a:schemeClr val="tx1"/>
                </a:solidFill>
                <a:latin typeface="Ubuntu Medium"/>
                <a:cs typeface="Ubuntu Medium"/>
              </a:rPr>
              <a:t>成立</a:t>
            </a:r>
            <a:r>
              <a:rPr lang="en-US" altLang="zh-CN" sz="1600" kern="300" dirty="0" smtClean="0">
                <a:solidFill>
                  <a:schemeClr val="tx1"/>
                </a:solidFill>
                <a:latin typeface="Ubuntu Medium"/>
                <a:cs typeface="Ubuntu Medium"/>
              </a:rPr>
              <a:t>; 2017</a:t>
            </a:r>
            <a:r>
              <a:rPr lang="zh-CN" altLang="en-US" sz="1600" kern="300" dirty="0" smtClean="0">
                <a:solidFill>
                  <a:schemeClr val="tx1"/>
                </a:solidFill>
                <a:latin typeface="Ubuntu Medium"/>
                <a:cs typeface="Ubuntu Medium"/>
              </a:rPr>
              <a:t>年</a:t>
            </a:r>
            <a:r>
              <a:rPr lang="en-US" altLang="zh-CN" sz="1600" kern="300" dirty="0" smtClean="0">
                <a:solidFill>
                  <a:schemeClr val="tx1"/>
                </a:solidFill>
                <a:latin typeface="Ubuntu Medium"/>
                <a:cs typeface="Ubuntu Medium"/>
              </a:rPr>
              <a:t>3</a:t>
            </a:r>
            <a:r>
              <a:rPr lang="zh-CN" altLang="en-US" sz="1600" kern="300" dirty="0" smtClean="0">
                <a:solidFill>
                  <a:schemeClr val="tx1"/>
                </a:solidFill>
                <a:latin typeface="Ubuntu Medium"/>
                <a:cs typeface="Ubuntu Medium"/>
              </a:rPr>
              <a:t>月在纽交所上市</a:t>
            </a:r>
            <a:endParaRPr lang="en-US" altLang="zh-CN" sz="1600" kern="300" dirty="0" smtClean="0">
              <a:solidFill>
                <a:schemeClr val="tx1"/>
              </a:solidFill>
              <a:latin typeface="Ubuntu Medium"/>
              <a:cs typeface="Ubuntu Medium"/>
            </a:endParaRPr>
          </a:p>
          <a:p>
            <a:endParaRPr lang="en-US" altLang="zh-CN" sz="1600" kern="300" dirty="0" smtClean="0">
              <a:solidFill>
                <a:schemeClr val="tx1"/>
              </a:solidFill>
              <a:latin typeface="Ubuntu Medium"/>
              <a:cs typeface="Ubuntu Medium"/>
            </a:endParaRPr>
          </a:p>
          <a:p>
            <a:r>
              <a:rPr lang="zh-CN" altLang="en-US" sz="1600" kern="300" dirty="0" smtClean="0">
                <a:solidFill>
                  <a:srgbClr val="1D1D1C"/>
                </a:solidFill>
                <a:latin typeface="MS PGothic" panose="020B0600070205080204" pitchFamily="34" charset="-128"/>
                <a:ea typeface="MS PGothic" panose="020B0600070205080204" pitchFamily="34" charset="-128"/>
              </a:rPr>
              <a:t>总部位于美国旧金山</a:t>
            </a:r>
            <a:r>
              <a:rPr lang="zh-CN" altLang="en-US" sz="1600" kern="300" dirty="0">
                <a:solidFill>
                  <a:srgbClr val="1D1D1C"/>
                </a:solidFill>
                <a:latin typeface="MS PGothic" panose="020B0600070205080204" pitchFamily="34" charset="-128"/>
                <a:ea typeface="MS PGothic" panose="020B0600070205080204" pitchFamily="34" charset="-128"/>
              </a:rPr>
              <a:t>，在纽约、亚特兰大，底特律，伦敦，慕尼黑，悉尼，新加坡，香港和</a:t>
            </a:r>
            <a:r>
              <a:rPr lang="zh-CN" altLang="en-US" sz="1600" dirty="0">
                <a:solidFill>
                  <a:srgbClr val="1D1D1C"/>
                </a:solidFill>
                <a:latin typeface="MS PGothic" panose="020B0600070205080204" pitchFamily="34" charset="-128"/>
                <a:ea typeface="MS PGothic" panose="020B0600070205080204" pitchFamily="34" charset="-128"/>
              </a:rPr>
              <a:t>布宜诺斯艾利斯等均设有分</a:t>
            </a:r>
            <a:r>
              <a:rPr lang="zh-CN" altLang="en-US" sz="1600" dirty="0" smtClean="0">
                <a:solidFill>
                  <a:srgbClr val="1D1D1C"/>
                </a:solidFill>
                <a:latin typeface="MS PGothic" panose="020B0600070205080204" pitchFamily="34" charset="-128"/>
                <a:ea typeface="MS PGothic" panose="020B0600070205080204" pitchFamily="34" charset="-128"/>
              </a:rPr>
              <a:t>公司</a:t>
            </a:r>
            <a:endParaRPr lang="en-US" altLang="zh-CN" sz="1600" dirty="0" smtClean="0">
              <a:solidFill>
                <a:srgbClr val="1D1D1C"/>
              </a:solidFill>
              <a:latin typeface="MS PGothic" panose="020B0600070205080204" pitchFamily="34" charset="-128"/>
              <a:ea typeface="MS PGothic" panose="020B0600070205080204" pitchFamily="34" charset="-128"/>
            </a:endParaRPr>
          </a:p>
          <a:p>
            <a:endParaRPr lang="en-US" altLang="zh-CN" sz="1600" dirty="0" smtClean="0">
              <a:solidFill>
                <a:srgbClr val="1D1D1C"/>
              </a:solidFill>
              <a:latin typeface="MS PGothic" panose="020B0600070205080204" pitchFamily="34" charset="-128"/>
              <a:ea typeface="MS PGothic" panose="020B0600070205080204" pitchFamily="34" charset="-128"/>
            </a:endParaRPr>
          </a:p>
          <a:p>
            <a:r>
              <a:rPr lang="en-US" sz="1600" kern="300" dirty="0" smtClean="0">
                <a:solidFill>
                  <a:srgbClr val="1D1D1C"/>
                </a:solidFill>
                <a:latin typeface="Ubuntu Medium"/>
                <a:cs typeface="Ubuntu Medium"/>
              </a:rPr>
              <a:t>Gartner AP</a:t>
            </a:r>
            <a:r>
              <a:rPr lang="en-US" altLang="zh-CN" sz="1600" kern="300" dirty="0" smtClean="0">
                <a:solidFill>
                  <a:srgbClr val="1D1D1C"/>
                </a:solidFill>
                <a:latin typeface="Ubuntu Medium"/>
                <a:cs typeface="Ubuntu Medium"/>
              </a:rPr>
              <a:t>I</a:t>
            </a:r>
            <a:r>
              <a:rPr lang="zh-CN" altLang="en-US" sz="1600" kern="300" dirty="0" smtClean="0">
                <a:solidFill>
                  <a:srgbClr val="1D1D1C"/>
                </a:solidFill>
                <a:latin typeface="Ubuntu Medium"/>
                <a:cs typeface="Ubuntu Medium"/>
              </a:rPr>
              <a:t>全生命周期管理魔力象限领导者</a:t>
            </a:r>
            <a:endParaRPr lang="en-US" altLang="zh-CN" sz="1600" kern="300" dirty="0" smtClean="0">
              <a:solidFill>
                <a:srgbClr val="1D1D1C"/>
              </a:solidFill>
              <a:latin typeface="Ubuntu Medium"/>
              <a:cs typeface="Ubuntu Medium"/>
            </a:endParaRPr>
          </a:p>
          <a:p>
            <a:endParaRPr lang="en-US" sz="1600" kern="300" dirty="0" smtClean="0">
              <a:solidFill>
                <a:srgbClr val="1D1D1C"/>
              </a:solidFill>
              <a:latin typeface="Ubuntu Medium"/>
              <a:cs typeface="Ubuntu Medium"/>
            </a:endParaRPr>
          </a:p>
          <a:p>
            <a:r>
              <a:rPr lang="zh-CN" altLang="en-US" sz="1600" kern="300" dirty="0" smtClean="0">
                <a:solidFill>
                  <a:srgbClr val="1D1D1C"/>
                </a:solidFill>
                <a:latin typeface="Ubuntu Medium"/>
                <a:cs typeface="Ubuntu Medium"/>
              </a:rPr>
              <a:t>高速成长</a:t>
            </a:r>
            <a:endParaRPr lang="en-US" altLang="zh-CN" sz="1600" kern="300" dirty="0">
              <a:solidFill>
                <a:srgbClr val="1D1D1C"/>
              </a:solidFill>
              <a:latin typeface="Ubuntu Medium"/>
              <a:cs typeface="Ubuntu Medium"/>
            </a:endParaRPr>
          </a:p>
          <a:p>
            <a:endParaRPr lang="en-US" altLang="zh-CN" sz="1600" kern="300" dirty="0" smtClean="0">
              <a:solidFill>
                <a:srgbClr val="1D1D1C"/>
              </a:solidFill>
              <a:latin typeface="Ubuntu Medium"/>
              <a:cs typeface="Ubuntu Medium"/>
            </a:endParaRPr>
          </a:p>
          <a:p>
            <a:r>
              <a:rPr lang="zh-CN" altLang="en-US" sz="1600" kern="300" dirty="0" smtClean="0">
                <a:solidFill>
                  <a:srgbClr val="1D1D1C"/>
                </a:solidFill>
                <a:latin typeface="Ubuntu Medium"/>
                <a:cs typeface="Ubuntu Medium"/>
              </a:rPr>
              <a:t>全球</a:t>
            </a:r>
            <a:r>
              <a:rPr lang="en-US" sz="1600" kern="300" dirty="0">
                <a:solidFill>
                  <a:srgbClr val="1D1D1C"/>
                </a:solidFill>
                <a:latin typeface="Ubuntu Medium"/>
                <a:cs typeface="Ubuntu Medium"/>
              </a:rPr>
              <a:t>210,000+ </a:t>
            </a:r>
            <a:r>
              <a:rPr lang="zh-CN" altLang="en-US" sz="1600" kern="300" dirty="0">
                <a:solidFill>
                  <a:srgbClr val="1D1D1C"/>
                </a:solidFill>
                <a:latin typeface="Ubuntu Medium"/>
                <a:cs typeface="Ubuntu Medium"/>
              </a:rPr>
              <a:t>开发者在使用</a:t>
            </a:r>
            <a:r>
              <a:rPr lang="en-US" sz="1600" kern="300" dirty="0" err="1" smtClean="0">
                <a:solidFill>
                  <a:srgbClr val="1D1D1C"/>
                </a:solidFill>
                <a:latin typeface="Ubuntu Medium"/>
                <a:cs typeface="Ubuntu Medium"/>
              </a:rPr>
              <a:t>MuleSoft</a:t>
            </a:r>
            <a:endParaRPr lang="en-US" sz="1600" kern="300" dirty="0" smtClean="0">
              <a:solidFill>
                <a:srgbClr val="1D1D1C"/>
              </a:solidFill>
              <a:latin typeface="Ubuntu Medium"/>
              <a:cs typeface="Ubuntu Medium"/>
            </a:endParaRPr>
          </a:p>
          <a:p>
            <a:endParaRPr lang="en-US" sz="1600" kern="300" dirty="0" smtClean="0">
              <a:solidFill>
                <a:srgbClr val="1D1D1C"/>
              </a:solidFill>
              <a:latin typeface="Ubuntu Medium"/>
              <a:cs typeface="Ubuntu Medium"/>
            </a:endParaRPr>
          </a:p>
          <a:p>
            <a:r>
              <a:rPr lang="zh-CN" altLang="en-US" sz="1600" kern="300" dirty="0" smtClean="0">
                <a:solidFill>
                  <a:srgbClr val="1D1D1C"/>
                </a:solidFill>
                <a:latin typeface="Ubuntu Medium"/>
                <a:cs typeface="Ubuntu Medium"/>
              </a:rPr>
              <a:t>全球超过</a:t>
            </a:r>
            <a:r>
              <a:rPr lang="en-US" altLang="zh-CN" sz="1600" kern="300" dirty="0" smtClean="0">
                <a:solidFill>
                  <a:srgbClr val="1D1D1C"/>
                </a:solidFill>
                <a:latin typeface="Ubuntu Medium"/>
                <a:cs typeface="Ubuntu Medium"/>
              </a:rPr>
              <a:t>13</a:t>
            </a:r>
            <a:r>
              <a:rPr lang="en-US" sz="1600" kern="300" dirty="0" smtClean="0">
                <a:solidFill>
                  <a:srgbClr val="1D1D1C"/>
                </a:solidFill>
                <a:latin typeface="Ubuntu Medium"/>
                <a:cs typeface="Ubuntu Medium"/>
              </a:rPr>
              <a:t>00</a:t>
            </a:r>
            <a:r>
              <a:rPr lang="zh-CN" altLang="en-US" sz="1600" kern="300" dirty="0" smtClean="0">
                <a:solidFill>
                  <a:srgbClr val="1D1D1C"/>
                </a:solidFill>
                <a:latin typeface="Ubuntu Medium"/>
                <a:cs typeface="Ubuntu Medium"/>
              </a:rPr>
              <a:t>家企业客户</a:t>
            </a:r>
            <a:r>
              <a:rPr lang="zh-CN" altLang="en-US" sz="1600" kern="300" dirty="0">
                <a:solidFill>
                  <a:srgbClr val="1D1D1C"/>
                </a:solidFill>
                <a:latin typeface="Ubuntu Medium"/>
                <a:cs typeface="Ubuntu Medium"/>
              </a:rPr>
              <a:t>，</a:t>
            </a:r>
            <a:r>
              <a:rPr lang="en-US" sz="1600" kern="300" dirty="0">
                <a:solidFill>
                  <a:srgbClr val="1D1D1C"/>
                </a:solidFill>
                <a:latin typeface="Ubuntu Medium"/>
                <a:cs typeface="Ubuntu Medium"/>
              </a:rPr>
              <a:t>40%</a:t>
            </a:r>
            <a:r>
              <a:rPr lang="zh-CN" altLang="en-US" sz="1600" kern="300" dirty="0">
                <a:solidFill>
                  <a:srgbClr val="1D1D1C"/>
                </a:solidFill>
                <a:latin typeface="Ubuntu Medium"/>
                <a:cs typeface="Ubuntu Medium"/>
              </a:rPr>
              <a:t>的世界</a:t>
            </a:r>
            <a:r>
              <a:rPr lang="en-US" altLang="zh-CN" sz="1600" kern="300" dirty="0">
                <a:solidFill>
                  <a:srgbClr val="1D1D1C"/>
                </a:solidFill>
                <a:latin typeface="Ubuntu Medium"/>
                <a:cs typeface="Ubuntu Medium"/>
              </a:rPr>
              <a:t>500</a:t>
            </a:r>
            <a:r>
              <a:rPr lang="zh-CN" altLang="en-US" sz="1600" kern="300" dirty="0">
                <a:solidFill>
                  <a:srgbClr val="1D1D1C"/>
                </a:solidFill>
                <a:latin typeface="Ubuntu Medium"/>
                <a:cs typeface="Ubuntu Medium"/>
              </a:rPr>
              <a:t>强公司是我们的客户</a:t>
            </a:r>
            <a:endParaRPr lang="en-US" sz="1600" kern="300" dirty="0">
              <a:solidFill>
                <a:srgbClr val="1D1D1C"/>
              </a:solidFill>
              <a:latin typeface="Ubuntu Medium"/>
              <a:cs typeface="Ubuntu Medium"/>
            </a:endParaRPr>
          </a:p>
          <a:p>
            <a:endParaRPr lang="en-US" sz="1600" kern="300" dirty="0">
              <a:solidFill>
                <a:srgbClr val="1D1D1C"/>
              </a:solidFill>
              <a:latin typeface="Ubuntu Medium"/>
              <a:cs typeface="Ubuntu Medium"/>
            </a:endParaRPr>
          </a:p>
          <a:p>
            <a:endParaRPr lang="en-US" altLang="zh-CN" sz="1600" kern="300" dirty="0" smtClean="0">
              <a:solidFill>
                <a:srgbClr val="1D1D1C"/>
              </a:solidFill>
              <a:latin typeface="Ubuntu Medium"/>
              <a:cs typeface="Ubuntu Medium"/>
            </a:endParaRPr>
          </a:p>
          <a:p>
            <a:endParaRPr lang="en-US" sz="1600" kern="300" dirty="0">
              <a:solidFill>
                <a:srgbClr val="1D1D1C"/>
              </a:solidFill>
              <a:latin typeface="Ubuntu Medium"/>
              <a:cs typeface="Ubuntu Medium"/>
            </a:endParaRPr>
          </a:p>
          <a:p>
            <a:endParaRPr lang="en-US" sz="1600" kern="300" dirty="0">
              <a:solidFill>
                <a:srgbClr val="1D1D1C"/>
              </a:solidFill>
              <a:latin typeface="Ubuntu Medium"/>
              <a:cs typeface="Ubuntu Medium"/>
            </a:endParaRPr>
          </a:p>
          <a:p>
            <a:pPr marL="0" indent="0">
              <a:buNone/>
            </a:pPr>
            <a:endParaRPr lang="en-US" sz="1600" kern="300" dirty="0" smtClean="0">
              <a:solidFill>
                <a:srgbClr val="1D1D1C"/>
              </a:solidFill>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365938457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4720868" y="2307511"/>
            <a:ext cx="4158575" cy="1981338"/>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t"/>
          <a:lstStyle/>
          <a:p>
            <a:pPr algn="ctr"/>
            <a:r>
              <a:rPr lang="en-US" dirty="0">
                <a:latin typeface="Verdana" charset="0"/>
                <a:ea typeface="Verdana" charset="0"/>
                <a:cs typeface="Verdana" charset="0"/>
              </a:rPr>
              <a:t>Integration project</a:t>
            </a:r>
          </a:p>
        </p:txBody>
      </p:sp>
      <p:grpSp>
        <p:nvGrpSpPr>
          <p:cNvPr id="4" name="Group 3"/>
          <p:cNvGrpSpPr/>
          <p:nvPr/>
        </p:nvGrpSpPr>
        <p:grpSpPr>
          <a:xfrm>
            <a:off x="4720868" y="2265524"/>
            <a:ext cx="4171177" cy="2410359"/>
            <a:chOff x="4720858" y="2265524"/>
            <a:chExt cx="4171177" cy="2410359"/>
          </a:xfrm>
        </p:grpSpPr>
        <p:sp>
          <p:nvSpPr>
            <p:cNvPr id="148" name="Rectangle 147"/>
            <p:cNvSpPr/>
            <p:nvPr/>
          </p:nvSpPr>
          <p:spPr>
            <a:xfrm>
              <a:off x="4720858" y="2307511"/>
              <a:ext cx="4158575" cy="198133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latin typeface="Verdana" charset="0"/>
                <a:ea typeface="Verdana" charset="0"/>
                <a:cs typeface="Verdana" charset="0"/>
              </a:endParaRPr>
            </a:p>
          </p:txBody>
        </p:sp>
        <p:pic>
          <p:nvPicPr>
            <p:cNvPr id="150" name="Picture 149"/>
            <p:cNvPicPr>
              <a:picLocks noChangeAspect="1"/>
            </p:cNvPicPr>
            <p:nvPr/>
          </p:nvPicPr>
          <p:blipFill rotWithShape="1">
            <a:blip r:embed="rId3">
              <a:lum bright="70000" contrast="-70000"/>
              <a:extLst>
                <a:ext uri="{28A0092B-C50C-407E-A947-70E740481C1C}">
                  <a14:useLocalDpi xmlns:a14="http://schemas.microsoft.com/office/drawing/2010/main"/>
                </a:ext>
              </a:extLst>
            </a:blip>
            <a:srcRect/>
            <a:stretch/>
          </p:blipFill>
          <p:spPr>
            <a:xfrm flipH="1">
              <a:off x="6839007" y="2265524"/>
              <a:ext cx="2053028" cy="2009546"/>
            </a:xfrm>
            <a:prstGeom prst="rect">
              <a:avLst/>
            </a:prstGeom>
          </p:spPr>
        </p:pic>
        <p:sp>
          <p:nvSpPr>
            <p:cNvPr id="151" name="Rectangle 150"/>
            <p:cNvSpPr/>
            <p:nvPr/>
          </p:nvSpPr>
          <p:spPr>
            <a:xfrm>
              <a:off x="8216900" y="4121957"/>
              <a:ext cx="74386" cy="162627"/>
            </a:xfrm>
            <a:prstGeom prst="rect">
              <a:avLst/>
            </a:prstGeom>
            <a:solidFill>
              <a:srgbClr val="006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2">
                    <a:lumMod val="75000"/>
                  </a:schemeClr>
                </a:solidFill>
              </a:endParaRPr>
            </a:p>
          </p:txBody>
        </p:sp>
        <p:sp>
          <p:nvSpPr>
            <p:cNvPr id="152" name="Rectangle 151"/>
            <p:cNvSpPr/>
            <p:nvPr/>
          </p:nvSpPr>
          <p:spPr>
            <a:xfrm>
              <a:off x="8412788" y="4119331"/>
              <a:ext cx="74386" cy="162627"/>
            </a:xfrm>
            <a:prstGeom prst="rect">
              <a:avLst/>
            </a:prstGeom>
            <a:solidFill>
              <a:srgbClr val="006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2">
                    <a:lumMod val="75000"/>
                  </a:schemeClr>
                </a:solidFill>
              </a:endParaRPr>
            </a:p>
          </p:txBody>
        </p:sp>
        <p:pic>
          <p:nvPicPr>
            <p:cNvPr id="153" name="Picture 152"/>
            <p:cNvPicPr>
              <a:picLocks noChangeAspect="1"/>
            </p:cNvPicPr>
            <p:nvPr/>
          </p:nvPicPr>
          <p:blipFill rotWithShape="1">
            <a:blip r:embed="rId4">
              <a:extLst>
                <a:ext uri="{28A0092B-C50C-407E-A947-70E740481C1C}">
                  <a14:useLocalDpi xmlns:a14="http://schemas.microsoft.com/office/drawing/2010/main"/>
                </a:ext>
              </a:extLst>
            </a:blip>
            <a:srcRect/>
            <a:stretch/>
          </p:blipFill>
          <p:spPr>
            <a:xfrm flipH="1">
              <a:off x="8082141" y="4165143"/>
              <a:ext cx="514322" cy="510740"/>
            </a:xfrm>
            <a:prstGeom prst="rect">
              <a:avLst/>
            </a:prstGeom>
          </p:spPr>
        </p:pic>
        <p:cxnSp>
          <p:nvCxnSpPr>
            <p:cNvPr id="154" name="Straight Connector 153"/>
            <p:cNvCxnSpPr/>
            <p:nvPr/>
          </p:nvCxnSpPr>
          <p:spPr>
            <a:xfrm>
              <a:off x="8336127" y="4112441"/>
              <a:ext cx="0" cy="123512"/>
            </a:xfrm>
            <a:prstGeom prst="line">
              <a:avLst/>
            </a:prstGeom>
            <a:ln w="9525">
              <a:solidFill>
                <a:srgbClr val="ADC1C9"/>
              </a:solidFill>
            </a:ln>
          </p:spPr>
          <p:style>
            <a:lnRef idx="1">
              <a:schemeClr val="accent1"/>
            </a:lnRef>
            <a:fillRef idx="0">
              <a:schemeClr val="accent1"/>
            </a:fillRef>
            <a:effectRef idx="0">
              <a:schemeClr val="accent1"/>
            </a:effectRef>
            <a:fontRef idx="minor">
              <a:schemeClr val="tx1"/>
            </a:fontRef>
          </p:style>
        </p:cxnSp>
      </p:grpSp>
      <p:sp>
        <p:nvSpPr>
          <p:cNvPr id="3" name="Title 2"/>
          <p:cNvSpPr>
            <a:spLocks noGrp="1"/>
          </p:cNvSpPr>
          <p:nvPr>
            <p:ph type="title"/>
          </p:nvPr>
        </p:nvSpPr>
        <p:spPr>
          <a:xfrm>
            <a:off x="457218" y="1"/>
            <a:ext cx="2276805" cy="676776"/>
          </a:xfrm>
        </p:spPr>
        <p:txBody>
          <a:bodyPr/>
          <a:lstStyle/>
          <a:p>
            <a:r>
              <a:rPr lang="zh-CN" altLang="zh-CN" sz="2000" dirty="0" smtClean="0">
                <a:latin typeface="Verdana" charset="0"/>
                <a:ea typeface="Verdana" charset="0"/>
                <a:cs typeface="Verdana" charset="0"/>
              </a:rPr>
              <a:t>6</a:t>
            </a:r>
            <a:r>
              <a:rPr lang="zh-CN" altLang="en-US" sz="2000" dirty="0" smtClean="0">
                <a:latin typeface="Verdana" charset="0"/>
                <a:ea typeface="Verdana" charset="0"/>
                <a:cs typeface="Verdana" charset="0"/>
              </a:rPr>
              <a:t>个月后</a:t>
            </a:r>
            <a:r>
              <a:rPr lang="is-IS" sz="2000" dirty="0" smtClean="0">
                <a:latin typeface="Verdana" charset="0"/>
                <a:ea typeface="Verdana" charset="0"/>
                <a:cs typeface="Verdana" charset="0"/>
              </a:rPr>
              <a:t>…</a:t>
            </a:r>
            <a:r>
              <a:rPr lang="zh-CN" altLang="en-US" sz="2000" dirty="0" smtClean="0">
                <a:latin typeface="Verdana" charset="0"/>
                <a:ea typeface="Verdana" charset="0"/>
                <a:cs typeface="Verdana" charset="0"/>
              </a:rPr>
              <a:t>一团糟</a:t>
            </a:r>
            <a:endParaRPr lang="en-US" sz="2000" dirty="0">
              <a:latin typeface="Verdana" charset="0"/>
              <a:ea typeface="Verdana" charset="0"/>
              <a:cs typeface="Verdana" charset="0"/>
            </a:endParaRPr>
          </a:p>
        </p:txBody>
      </p:sp>
      <p:grpSp>
        <p:nvGrpSpPr>
          <p:cNvPr id="49" name="Group 48"/>
          <p:cNvGrpSpPr/>
          <p:nvPr/>
        </p:nvGrpSpPr>
        <p:grpSpPr>
          <a:xfrm>
            <a:off x="3812852" y="1096511"/>
            <a:ext cx="3760935" cy="3627909"/>
            <a:chOff x="3812850" y="1095143"/>
            <a:chExt cx="3760935" cy="3631269"/>
          </a:xfrm>
        </p:grpSpPr>
        <p:pic>
          <p:nvPicPr>
            <p:cNvPr id="50" name="Picture 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63632" y="1095143"/>
              <a:ext cx="476379" cy="476379"/>
            </a:xfrm>
            <a:prstGeom prst="rect">
              <a:avLst/>
            </a:prstGeom>
          </p:spPr>
        </p:pic>
        <p:pic>
          <p:nvPicPr>
            <p:cNvPr id="51" name="Shape 1790"/>
            <p:cNvPicPr preferRelativeResize="0"/>
            <p:nvPr/>
          </p:nvPicPr>
          <p:blipFill rotWithShape="1">
            <a:blip r:embed="rId6">
              <a:alphaModFix/>
            </a:blip>
            <a:srcRect/>
            <a:stretch/>
          </p:blipFill>
          <p:spPr>
            <a:xfrm>
              <a:off x="5465165" y="4427462"/>
              <a:ext cx="388679" cy="260335"/>
            </a:xfrm>
            <a:prstGeom prst="rect">
              <a:avLst/>
            </a:prstGeom>
            <a:noFill/>
            <a:ln>
              <a:noFill/>
            </a:ln>
          </p:spPr>
        </p:pic>
        <p:grpSp>
          <p:nvGrpSpPr>
            <p:cNvPr id="52" name="Shape 1791"/>
            <p:cNvGrpSpPr/>
            <p:nvPr/>
          </p:nvGrpSpPr>
          <p:grpSpPr>
            <a:xfrm>
              <a:off x="7009932" y="4401755"/>
              <a:ext cx="563853" cy="324657"/>
              <a:chOff x="4211756" y="1376366"/>
              <a:chExt cx="1134998" cy="653514"/>
            </a:xfrm>
          </p:grpSpPr>
          <p:grpSp>
            <p:nvGrpSpPr>
              <p:cNvPr id="56" name="Shape 1792"/>
              <p:cNvGrpSpPr/>
              <p:nvPr/>
            </p:nvGrpSpPr>
            <p:grpSpPr>
              <a:xfrm>
                <a:off x="4514874" y="1376366"/>
                <a:ext cx="423863" cy="379412"/>
                <a:chOff x="1782763" y="1081880"/>
                <a:chExt cx="423863" cy="379412"/>
              </a:xfrm>
            </p:grpSpPr>
            <p:sp>
              <p:nvSpPr>
                <p:cNvPr id="110" name="Shape 1793"/>
                <p:cNvSpPr/>
                <p:nvPr/>
              </p:nvSpPr>
              <p:spPr>
                <a:xfrm>
                  <a:off x="1947863" y="1413667"/>
                  <a:ext cx="47625"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1" name="Shape 1794"/>
                <p:cNvSpPr/>
                <p:nvPr/>
              </p:nvSpPr>
              <p:spPr>
                <a:xfrm>
                  <a:off x="2063750" y="1413667"/>
                  <a:ext cx="49212"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2" name="Shape 1795"/>
                <p:cNvSpPr/>
                <p:nvPr/>
              </p:nvSpPr>
              <p:spPr>
                <a:xfrm>
                  <a:off x="1782763" y="1081880"/>
                  <a:ext cx="423863" cy="307974"/>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3" name="Shape 1796"/>
                <p:cNvSpPr/>
                <p:nvPr/>
              </p:nvSpPr>
              <p:spPr>
                <a:xfrm>
                  <a:off x="1943100" y="1254917"/>
                  <a:ext cx="176212" cy="19049"/>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4" name="Shape 1797"/>
                <p:cNvSpPr/>
                <p:nvPr/>
              </p:nvSpPr>
              <p:spPr>
                <a:xfrm>
                  <a:off x="1925638" y="1183480"/>
                  <a:ext cx="209549" cy="19049"/>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58" name="Shape 1798"/>
              <p:cNvGrpSpPr/>
              <p:nvPr/>
            </p:nvGrpSpPr>
            <p:grpSpPr>
              <a:xfrm>
                <a:off x="4211756" y="1671105"/>
                <a:ext cx="446088" cy="354013"/>
                <a:chOff x="4800600" y="1081880"/>
                <a:chExt cx="446088" cy="354013"/>
              </a:xfrm>
            </p:grpSpPr>
            <p:sp>
              <p:nvSpPr>
                <p:cNvPr id="64" name="Shape 1799"/>
                <p:cNvSpPr/>
                <p:nvPr/>
              </p:nvSpPr>
              <p:spPr>
                <a:xfrm>
                  <a:off x="4800600" y="1081880"/>
                  <a:ext cx="446088" cy="354013"/>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02" name="Shape 1800"/>
                <p:cNvSpPr/>
                <p:nvPr/>
              </p:nvSpPr>
              <p:spPr>
                <a:xfrm>
                  <a:off x="5172075" y="1312067"/>
                  <a:ext cx="41275" cy="22225"/>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06" name="Shape 1801"/>
                <p:cNvSpPr/>
                <p:nvPr/>
              </p:nvSpPr>
              <p:spPr>
                <a:xfrm>
                  <a:off x="5122862" y="1312067"/>
                  <a:ext cx="38099" cy="22225"/>
                </a:xfrm>
                <a:prstGeom prst="rect">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07" name="Shape 1802"/>
                <p:cNvSpPr/>
                <p:nvPr/>
              </p:nvSpPr>
              <p:spPr>
                <a:xfrm>
                  <a:off x="5056187" y="1312067"/>
                  <a:ext cx="55562"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08" name="Shape 1803"/>
                <p:cNvSpPr/>
                <p:nvPr/>
              </p:nvSpPr>
              <p:spPr>
                <a:xfrm>
                  <a:off x="4878387" y="1312067"/>
                  <a:ext cx="147638"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09" name="Shape 1804"/>
                <p:cNvSpPr/>
                <p:nvPr/>
              </p:nvSpPr>
              <p:spPr>
                <a:xfrm>
                  <a:off x="4878387" y="1353342"/>
                  <a:ext cx="147638" cy="19049"/>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59" name="Shape 1805"/>
              <p:cNvGrpSpPr/>
              <p:nvPr/>
            </p:nvGrpSpPr>
            <p:grpSpPr>
              <a:xfrm>
                <a:off x="4914955" y="1666342"/>
                <a:ext cx="431799" cy="363537"/>
                <a:chOff x="812800" y="2445543"/>
                <a:chExt cx="431799" cy="363537"/>
              </a:xfrm>
            </p:grpSpPr>
            <p:sp>
              <p:nvSpPr>
                <p:cNvPr id="60" name="Shape 1806"/>
                <p:cNvSpPr/>
                <p:nvPr/>
              </p:nvSpPr>
              <p:spPr>
                <a:xfrm>
                  <a:off x="812800" y="2561431"/>
                  <a:ext cx="431799" cy="112713"/>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61" name="Shape 1807"/>
                <p:cNvSpPr/>
                <p:nvPr/>
              </p:nvSpPr>
              <p:spPr>
                <a:xfrm>
                  <a:off x="812800" y="2445543"/>
                  <a:ext cx="431799" cy="11588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62" name="Shape 1808"/>
                <p:cNvSpPr/>
                <p:nvPr/>
              </p:nvSpPr>
              <p:spPr>
                <a:xfrm>
                  <a:off x="846137" y="2670968"/>
                  <a:ext cx="360363" cy="138112"/>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grpSp>
          <p:nvGrpSpPr>
            <p:cNvPr id="53" name="Group 52"/>
            <p:cNvGrpSpPr/>
            <p:nvPr/>
          </p:nvGrpSpPr>
          <p:grpSpPr>
            <a:xfrm>
              <a:off x="3812850" y="4394468"/>
              <a:ext cx="329797" cy="329578"/>
              <a:chOff x="2324213" y="4394468"/>
              <a:chExt cx="329797" cy="329578"/>
            </a:xfrm>
          </p:grpSpPr>
          <p:pic>
            <p:nvPicPr>
              <p:cNvPr id="54" name="Shape 1762"/>
              <p:cNvPicPr preferRelativeResize="0"/>
              <p:nvPr/>
            </p:nvPicPr>
            <p:blipFill rotWithShape="1">
              <a:blip r:embed="rId7">
                <a:alphaModFix/>
              </a:blip>
              <a:srcRect/>
              <a:stretch/>
            </p:blipFill>
            <p:spPr>
              <a:xfrm>
                <a:off x="2324342" y="4394468"/>
                <a:ext cx="329668" cy="247251"/>
              </a:xfrm>
              <a:prstGeom prst="rect">
                <a:avLst/>
              </a:prstGeom>
              <a:noFill/>
              <a:ln>
                <a:noFill/>
              </a:ln>
            </p:spPr>
          </p:pic>
          <p:pic>
            <p:nvPicPr>
              <p:cNvPr id="55" name="Shape 1789"/>
              <p:cNvPicPr preferRelativeResize="0"/>
              <p:nvPr/>
            </p:nvPicPr>
            <p:blipFill rotWithShape="1">
              <a:blip r:embed="rId8">
                <a:alphaModFix/>
              </a:blip>
              <a:srcRect/>
              <a:stretch/>
            </p:blipFill>
            <p:spPr>
              <a:xfrm>
                <a:off x="2324213" y="4604750"/>
                <a:ext cx="320511" cy="119296"/>
              </a:xfrm>
              <a:prstGeom prst="rect">
                <a:avLst/>
              </a:prstGeom>
              <a:noFill/>
              <a:ln>
                <a:noFill/>
              </a:ln>
            </p:spPr>
          </p:pic>
        </p:grpSp>
      </p:grpSp>
      <p:sp>
        <p:nvSpPr>
          <p:cNvPr id="116" name="Line 301"/>
          <p:cNvSpPr>
            <a:spLocks noChangeShapeType="1"/>
          </p:cNvSpPr>
          <p:nvPr/>
        </p:nvSpPr>
        <p:spPr bwMode="auto">
          <a:xfrm flipV="1">
            <a:off x="5763633" y="2011193"/>
            <a:ext cx="132328" cy="765501"/>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08" tIns="45704" rIns="91408" bIns="45704" numCol="1" anchor="t" anchorCtr="0" compatLnSpc="1">
            <a:prstTxWarp prst="textNoShape">
              <a:avLst/>
            </a:prstTxWarp>
          </a:bodyPr>
          <a:lstStyle/>
          <a:p>
            <a:endParaRPr lang="en-US" dirty="0"/>
          </a:p>
        </p:txBody>
      </p:sp>
      <p:sp>
        <p:nvSpPr>
          <p:cNvPr id="117" name="Line 301"/>
          <p:cNvSpPr>
            <a:spLocks noChangeShapeType="1"/>
          </p:cNvSpPr>
          <p:nvPr/>
        </p:nvSpPr>
        <p:spPr bwMode="auto">
          <a:xfrm flipH="1" flipV="1">
            <a:off x="6106116" y="2020562"/>
            <a:ext cx="1693060" cy="749921"/>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08" tIns="45704" rIns="91408" bIns="45704" numCol="1" anchor="t" anchorCtr="0" compatLnSpc="1">
            <a:prstTxWarp prst="textNoShape">
              <a:avLst/>
            </a:prstTxWarp>
          </a:bodyPr>
          <a:lstStyle/>
          <a:p>
            <a:endParaRPr lang="en-US" dirty="0"/>
          </a:p>
        </p:txBody>
      </p:sp>
      <p:grpSp>
        <p:nvGrpSpPr>
          <p:cNvPr id="120" name="Group 119"/>
          <p:cNvGrpSpPr/>
          <p:nvPr/>
        </p:nvGrpSpPr>
        <p:grpSpPr>
          <a:xfrm>
            <a:off x="3981951" y="3599412"/>
            <a:ext cx="3598282" cy="802420"/>
            <a:chOff x="3981950" y="3600362"/>
            <a:chExt cx="3598282" cy="803163"/>
          </a:xfrm>
        </p:grpSpPr>
        <p:sp>
          <p:nvSpPr>
            <p:cNvPr id="121" name="Rectangle 120"/>
            <p:cNvSpPr/>
            <p:nvPr/>
          </p:nvSpPr>
          <p:spPr>
            <a:xfrm>
              <a:off x="5769271" y="3600362"/>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Verdana" charset="0"/>
                  <a:ea typeface="Verdana" charset="0"/>
                  <a:cs typeface="Verdana" charset="0"/>
                </a:rPr>
                <a:t>全景客户数据</a:t>
              </a:r>
              <a:endParaRPr lang="en-US" sz="1200" b="1" dirty="0">
                <a:solidFill>
                  <a:schemeClr val="tx1"/>
                </a:solidFill>
                <a:latin typeface="Verdana" charset="0"/>
                <a:ea typeface="Verdana" charset="0"/>
                <a:cs typeface="Verdana" charset="0"/>
              </a:endParaRPr>
            </a:p>
          </p:txBody>
        </p:sp>
        <p:sp>
          <p:nvSpPr>
            <p:cNvPr id="123" name="Line 304"/>
            <p:cNvSpPr>
              <a:spLocks noChangeShapeType="1"/>
            </p:cNvSpPr>
            <p:nvPr/>
          </p:nvSpPr>
          <p:spPr bwMode="auto">
            <a:xfrm flipH="1">
              <a:off x="5661399" y="4172753"/>
              <a:ext cx="977364" cy="229932"/>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124" name="Line 304"/>
            <p:cNvSpPr>
              <a:spLocks noChangeShapeType="1"/>
            </p:cNvSpPr>
            <p:nvPr/>
          </p:nvSpPr>
          <p:spPr bwMode="auto">
            <a:xfrm flipH="1">
              <a:off x="3981950" y="4172753"/>
              <a:ext cx="2656813" cy="230772"/>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25" name="Group 124"/>
          <p:cNvGrpSpPr/>
          <p:nvPr/>
        </p:nvGrpSpPr>
        <p:grpSpPr>
          <a:xfrm>
            <a:off x="4872982" y="2782295"/>
            <a:ext cx="2393221" cy="1617768"/>
            <a:chOff x="4872974" y="2782489"/>
            <a:chExt cx="2393221" cy="1619266"/>
          </a:xfrm>
        </p:grpSpPr>
        <p:sp>
          <p:nvSpPr>
            <p:cNvPr id="126" name="Rectangle 125"/>
            <p:cNvSpPr/>
            <p:nvPr/>
          </p:nvSpPr>
          <p:spPr>
            <a:xfrm>
              <a:off x="4872974" y="2782489"/>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Verdana" charset="0"/>
                  <a:ea typeface="Verdana" charset="0"/>
                  <a:cs typeface="Verdana" charset="0"/>
                </a:rPr>
                <a:t>订单状态</a:t>
              </a:r>
              <a:endParaRPr lang="en-US" sz="1200" b="1" dirty="0">
                <a:solidFill>
                  <a:schemeClr val="tx1"/>
                </a:solidFill>
                <a:latin typeface="Verdana" charset="0"/>
                <a:ea typeface="Verdana" charset="0"/>
                <a:cs typeface="Verdana" charset="0"/>
              </a:endParaRPr>
            </a:p>
          </p:txBody>
        </p:sp>
        <p:sp>
          <p:nvSpPr>
            <p:cNvPr id="127" name="Line 304"/>
            <p:cNvSpPr>
              <a:spLocks noChangeShapeType="1"/>
            </p:cNvSpPr>
            <p:nvPr/>
          </p:nvSpPr>
          <p:spPr bwMode="auto">
            <a:xfrm>
              <a:off x="5783850" y="3345416"/>
              <a:ext cx="1482345" cy="1056339"/>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128" name="Line 304"/>
            <p:cNvSpPr>
              <a:spLocks noChangeShapeType="1"/>
            </p:cNvSpPr>
            <p:nvPr/>
          </p:nvSpPr>
          <p:spPr bwMode="auto">
            <a:xfrm>
              <a:off x="5795077" y="3349262"/>
              <a:ext cx="991091" cy="254958"/>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29" name="Group 128"/>
          <p:cNvGrpSpPr/>
          <p:nvPr/>
        </p:nvGrpSpPr>
        <p:grpSpPr>
          <a:xfrm>
            <a:off x="6797394" y="2782294"/>
            <a:ext cx="1905220" cy="1618698"/>
            <a:chOff x="6797394" y="2782488"/>
            <a:chExt cx="1905220" cy="1620197"/>
          </a:xfrm>
        </p:grpSpPr>
        <p:sp>
          <p:nvSpPr>
            <p:cNvPr id="130" name="Rectangle 129"/>
            <p:cNvSpPr/>
            <p:nvPr/>
          </p:nvSpPr>
          <p:spPr>
            <a:xfrm>
              <a:off x="6891653" y="2782488"/>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Verdana" charset="0"/>
                  <a:ea typeface="Verdana" charset="0"/>
                  <a:cs typeface="Verdana" charset="0"/>
                </a:rPr>
                <a:t>订单历史</a:t>
              </a:r>
              <a:endParaRPr lang="en-US" sz="1200" b="1" dirty="0">
                <a:solidFill>
                  <a:schemeClr val="tx1"/>
                </a:solidFill>
                <a:latin typeface="Verdana" charset="0"/>
                <a:ea typeface="Verdana" charset="0"/>
                <a:cs typeface="Verdana" charset="0"/>
              </a:endParaRPr>
            </a:p>
          </p:txBody>
        </p:sp>
        <p:sp>
          <p:nvSpPr>
            <p:cNvPr id="131" name="Line 304"/>
            <p:cNvSpPr>
              <a:spLocks noChangeShapeType="1"/>
            </p:cNvSpPr>
            <p:nvPr/>
          </p:nvSpPr>
          <p:spPr bwMode="auto">
            <a:xfrm flipH="1">
              <a:off x="6797394" y="3354881"/>
              <a:ext cx="990555" cy="249340"/>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132" name="Line 304"/>
            <p:cNvSpPr>
              <a:spLocks noChangeShapeType="1"/>
            </p:cNvSpPr>
            <p:nvPr/>
          </p:nvSpPr>
          <p:spPr bwMode="auto">
            <a:xfrm flipH="1">
              <a:off x="7273976" y="3354879"/>
              <a:ext cx="525198" cy="1047806"/>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55" name="Group 154"/>
          <p:cNvGrpSpPr/>
          <p:nvPr/>
        </p:nvGrpSpPr>
        <p:grpSpPr>
          <a:xfrm>
            <a:off x="3812862" y="4392791"/>
            <a:ext cx="329797" cy="329273"/>
            <a:chOff x="2324213" y="4394468"/>
            <a:chExt cx="329797" cy="329578"/>
          </a:xfrm>
        </p:grpSpPr>
        <p:pic>
          <p:nvPicPr>
            <p:cNvPr id="156" name="Shape 1762"/>
            <p:cNvPicPr preferRelativeResize="0"/>
            <p:nvPr/>
          </p:nvPicPr>
          <p:blipFill rotWithShape="1">
            <a:blip r:embed="rId7">
              <a:alphaModFix/>
            </a:blip>
            <a:srcRect/>
            <a:stretch/>
          </p:blipFill>
          <p:spPr>
            <a:xfrm>
              <a:off x="2324342" y="4394468"/>
              <a:ext cx="329668" cy="247251"/>
            </a:xfrm>
            <a:prstGeom prst="rect">
              <a:avLst/>
            </a:prstGeom>
            <a:noFill/>
            <a:ln>
              <a:noFill/>
            </a:ln>
          </p:spPr>
        </p:pic>
        <p:pic>
          <p:nvPicPr>
            <p:cNvPr id="157" name="Shape 1789"/>
            <p:cNvPicPr preferRelativeResize="0"/>
            <p:nvPr/>
          </p:nvPicPr>
          <p:blipFill rotWithShape="1">
            <a:blip r:embed="rId8">
              <a:alphaModFix/>
            </a:blip>
            <a:srcRect/>
            <a:stretch/>
          </p:blipFill>
          <p:spPr>
            <a:xfrm>
              <a:off x="2324213" y="4604750"/>
              <a:ext cx="320511" cy="119296"/>
            </a:xfrm>
            <a:prstGeom prst="rect">
              <a:avLst/>
            </a:prstGeom>
            <a:noFill/>
            <a:ln>
              <a:noFill/>
            </a:ln>
          </p:spPr>
        </p:pic>
      </p:grpSp>
      <p:grpSp>
        <p:nvGrpSpPr>
          <p:cNvPr id="2" name="Group 1"/>
          <p:cNvGrpSpPr/>
          <p:nvPr/>
        </p:nvGrpSpPr>
        <p:grpSpPr>
          <a:xfrm>
            <a:off x="422568" y="1180641"/>
            <a:ext cx="6840184" cy="3216127"/>
            <a:chOff x="422568" y="1180641"/>
            <a:chExt cx="6840184" cy="3216127"/>
          </a:xfrm>
        </p:grpSpPr>
        <p:grpSp>
          <p:nvGrpSpPr>
            <p:cNvPr id="6" name="Group 5"/>
            <p:cNvGrpSpPr/>
            <p:nvPr/>
          </p:nvGrpSpPr>
          <p:grpSpPr>
            <a:xfrm>
              <a:off x="2734023" y="1180641"/>
              <a:ext cx="1306999" cy="876727"/>
              <a:chOff x="2734014" y="1179342"/>
              <a:chExt cx="1306999" cy="877539"/>
            </a:xfrm>
          </p:grpSpPr>
          <p:pic>
            <p:nvPicPr>
              <p:cNvPr id="432" name="Picture 43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345981" y="1179342"/>
                <a:ext cx="245537" cy="338362"/>
              </a:xfrm>
              <a:prstGeom prst="rect">
                <a:avLst/>
              </a:prstGeom>
              <a:solidFill>
                <a:schemeClr val="bg1"/>
              </a:solidFill>
            </p:spPr>
          </p:pic>
          <p:sp>
            <p:nvSpPr>
              <p:cNvPr id="122" name="Line 301"/>
              <p:cNvSpPr>
                <a:spLocks noChangeShapeType="1"/>
              </p:cNvSpPr>
              <p:nvPr/>
            </p:nvSpPr>
            <p:spPr bwMode="auto">
              <a:xfrm flipH="1" flipV="1">
                <a:off x="3457810" y="1514765"/>
                <a:ext cx="0" cy="174344"/>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Rectangle 56"/>
              <p:cNvSpPr/>
              <p:nvPr/>
            </p:nvSpPr>
            <p:spPr>
              <a:xfrm>
                <a:off x="2734014" y="1690935"/>
                <a:ext cx="1306999" cy="365946"/>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Verdana" charset="0"/>
                    <a:ea typeface="Verdana" charset="0"/>
                    <a:cs typeface="Verdana" charset="0"/>
                  </a:rPr>
                  <a:t>mobile API</a:t>
                </a:r>
              </a:p>
            </p:txBody>
          </p:sp>
        </p:grpSp>
        <p:grpSp>
          <p:nvGrpSpPr>
            <p:cNvPr id="158" name="Group 157"/>
            <p:cNvGrpSpPr/>
            <p:nvPr/>
          </p:nvGrpSpPr>
          <p:grpSpPr>
            <a:xfrm>
              <a:off x="2734023" y="1180641"/>
              <a:ext cx="1306999" cy="876727"/>
              <a:chOff x="2734014" y="1179342"/>
              <a:chExt cx="1306999" cy="877539"/>
            </a:xfrm>
          </p:grpSpPr>
          <p:pic>
            <p:nvPicPr>
              <p:cNvPr id="159" name="Picture 15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345981" y="1179342"/>
                <a:ext cx="245537" cy="338362"/>
              </a:xfrm>
              <a:prstGeom prst="rect">
                <a:avLst/>
              </a:prstGeom>
              <a:solidFill>
                <a:schemeClr val="bg1"/>
              </a:solidFill>
            </p:spPr>
          </p:pic>
          <p:sp>
            <p:nvSpPr>
              <p:cNvPr id="160" name="Line 301"/>
              <p:cNvSpPr>
                <a:spLocks noChangeShapeType="1"/>
              </p:cNvSpPr>
              <p:nvPr/>
            </p:nvSpPr>
            <p:spPr bwMode="auto">
              <a:xfrm flipH="1" flipV="1">
                <a:off x="3457810" y="1514765"/>
                <a:ext cx="0" cy="174344"/>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1" name="Rectangle 160"/>
              <p:cNvSpPr/>
              <p:nvPr/>
            </p:nvSpPr>
            <p:spPr>
              <a:xfrm>
                <a:off x="2734014" y="1690935"/>
                <a:ext cx="1306999" cy="365946"/>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solidFill>
                    <a:latin typeface="Verdana" charset="0"/>
                    <a:ea typeface="Verdana" charset="0"/>
                    <a:cs typeface="Verdana" charset="0"/>
                  </a:rPr>
                  <a:t>移动智能终端</a:t>
                </a:r>
                <a:r>
                  <a:rPr lang="en-US" sz="1200" dirty="0" smtClean="0">
                    <a:solidFill>
                      <a:schemeClr val="bg1"/>
                    </a:solidFill>
                    <a:latin typeface="Verdana" charset="0"/>
                    <a:ea typeface="Verdana" charset="0"/>
                    <a:cs typeface="Verdana" charset="0"/>
                  </a:rPr>
                  <a:t>API</a:t>
                </a:r>
                <a:endParaRPr lang="en-US" sz="1200" dirty="0">
                  <a:solidFill>
                    <a:schemeClr val="bg1"/>
                  </a:solidFill>
                  <a:latin typeface="Verdana" charset="0"/>
                  <a:ea typeface="Verdana" charset="0"/>
                  <a:cs typeface="Verdana" charset="0"/>
                </a:endParaRPr>
              </a:p>
            </p:txBody>
          </p:sp>
        </p:grpSp>
        <p:grpSp>
          <p:nvGrpSpPr>
            <p:cNvPr id="162" name="Group 161"/>
            <p:cNvGrpSpPr/>
            <p:nvPr/>
          </p:nvGrpSpPr>
          <p:grpSpPr>
            <a:xfrm>
              <a:off x="422568" y="2057356"/>
              <a:ext cx="6840184" cy="2339412"/>
              <a:chOff x="422567" y="2056880"/>
              <a:chExt cx="6840184" cy="2341578"/>
            </a:xfrm>
          </p:grpSpPr>
          <p:sp>
            <p:nvSpPr>
              <p:cNvPr id="163" name="Rectangle 162"/>
              <p:cNvSpPr/>
              <p:nvPr/>
            </p:nvSpPr>
            <p:spPr>
              <a:xfrm>
                <a:off x="422567" y="2306335"/>
                <a:ext cx="4158575" cy="1983173"/>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latin typeface="Verdana" charset="0"/>
                  <a:ea typeface="Verdana" charset="0"/>
                  <a:cs typeface="Verdana" charset="0"/>
                </a:endParaRPr>
              </a:p>
            </p:txBody>
          </p:sp>
          <p:sp>
            <p:nvSpPr>
              <p:cNvPr id="164" name="Line 301"/>
              <p:cNvSpPr>
                <a:spLocks noChangeShapeType="1"/>
              </p:cNvSpPr>
              <p:nvPr/>
            </p:nvSpPr>
            <p:spPr bwMode="auto">
              <a:xfrm flipV="1">
                <a:off x="1465343" y="2056880"/>
                <a:ext cx="1992466" cy="719071"/>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5" name="Line 301"/>
              <p:cNvSpPr>
                <a:spLocks noChangeShapeType="1"/>
              </p:cNvSpPr>
              <p:nvPr/>
            </p:nvSpPr>
            <p:spPr bwMode="auto">
              <a:xfrm flipH="1" flipV="1">
                <a:off x="3457809" y="2066345"/>
                <a:ext cx="43075" cy="703381"/>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6" name="Rectangle 165"/>
              <p:cNvSpPr/>
              <p:nvPr/>
            </p:nvSpPr>
            <p:spPr>
              <a:xfrm>
                <a:off x="1470982" y="3599432"/>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Verdana" charset="0"/>
                    <a:ea typeface="Verdana" charset="0"/>
                    <a:cs typeface="Verdana" charset="0"/>
                  </a:rPr>
                  <a:t>全景客户数据</a:t>
                </a:r>
                <a:endParaRPr lang="en-US" sz="1200" b="1" dirty="0">
                  <a:solidFill>
                    <a:schemeClr val="tx1"/>
                  </a:solidFill>
                  <a:latin typeface="Verdana" charset="0"/>
                  <a:ea typeface="Verdana" charset="0"/>
                  <a:cs typeface="Verdana" charset="0"/>
                </a:endParaRPr>
              </a:p>
            </p:txBody>
          </p:sp>
          <p:sp>
            <p:nvSpPr>
              <p:cNvPr id="167" name="Rectangle 166"/>
              <p:cNvSpPr/>
              <p:nvPr/>
            </p:nvSpPr>
            <p:spPr>
              <a:xfrm>
                <a:off x="2593364" y="2781558"/>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Verdana" charset="0"/>
                    <a:ea typeface="Verdana" charset="0"/>
                    <a:cs typeface="Verdana" charset="0"/>
                  </a:rPr>
                  <a:t>订单历史</a:t>
                </a:r>
                <a:endParaRPr lang="en-US" sz="1200" b="1" dirty="0">
                  <a:solidFill>
                    <a:schemeClr val="tx1"/>
                  </a:solidFill>
                  <a:latin typeface="Verdana" charset="0"/>
                  <a:ea typeface="Verdana" charset="0"/>
                  <a:cs typeface="Verdana" charset="0"/>
                </a:endParaRPr>
              </a:p>
            </p:txBody>
          </p:sp>
          <p:sp>
            <p:nvSpPr>
              <p:cNvPr id="168" name="Rectangle 167"/>
              <p:cNvSpPr/>
              <p:nvPr/>
            </p:nvSpPr>
            <p:spPr>
              <a:xfrm>
                <a:off x="574685" y="2781558"/>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latin typeface="Verdana" charset="0"/>
                  <a:ea typeface="Verdana" charset="0"/>
                  <a:cs typeface="Verdana" charset="0"/>
                </a:endParaRPr>
              </a:p>
            </p:txBody>
          </p:sp>
          <p:sp>
            <p:nvSpPr>
              <p:cNvPr id="169" name="Line 304"/>
              <p:cNvSpPr>
                <a:spLocks noChangeShapeType="1"/>
              </p:cNvSpPr>
              <p:nvPr/>
            </p:nvSpPr>
            <p:spPr bwMode="auto">
              <a:xfrm>
                <a:off x="2340473" y="4171823"/>
                <a:ext cx="1680375" cy="226635"/>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0" name="Line 304"/>
              <p:cNvSpPr>
                <a:spLocks noChangeShapeType="1"/>
              </p:cNvSpPr>
              <p:nvPr/>
            </p:nvSpPr>
            <p:spPr bwMode="auto">
              <a:xfrm>
                <a:off x="1496788" y="3348332"/>
                <a:ext cx="991091" cy="254958"/>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1" name="Line 304"/>
              <p:cNvSpPr>
                <a:spLocks noChangeShapeType="1"/>
              </p:cNvSpPr>
              <p:nvPr/>
            </p:nvSpPr>
            <p:spPr bwMode="auto">
              <a:xfrm flipH="1">
                <a:off x="2499105" y="3353951"/>
                <a:ext cx="990555" cy="249340"/>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2" name="Line 304"/>
              <p:cNvSpPr>
                <a:spLocks noChangeShapeType="1"/>
              </p:cNvSpPr>
              <p:nvPr/>
            </p:nvSpPr>
            <p:spPr bwMode="auto">
              <a:xfrm>
                <a:off x="3500885" y="3353949"/>
                <a:ext cx="3761866" cy="1028689"/>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3" name="Line 304"/>
              <p:cNvSpPr>
                <a:spLocks noChangeShapeType="1"/>
              </p:cNvSpPr>
              <p:nvPr/>
            </p:nvSpPr>
            <p:spPr bwMode="auto">
              <a:xfrm>
                <a:off x="1485561" y="3344486"/>
                <a:ext cx="5777190" cy="1045439"/>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4" name="Line 304"/>
              <p:cNvSpPr>
                <a:spLocks noChangeShapeType="1"/>
              </p:cNvSpPr>
              <p:nvPr/>
            </p:nvSpPr>
            <p:spPr bwMode="auto">
              <a:xfrm>
                <a:off x="2340473" y="4175681"/>
                <a:ext cx="3303663" cy="222777"/>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18" name="Line 301"/>
          <p:cNvSpPr>
            <a:spLocks noChangeShapeType="1"/>
          </p:cNvSpPr>
          <p:nvPr/>
        </p:nvSpPr>
        <p:spPr bwMode="auto">
          <a:xfrm flipH="1" flipV="1">
            <a:off x="5996122" y="1539715"/>
            <a:ext cx="0" cy="150786"/>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a:noFill/>
              </a14:hiddenFill>
            </a:ext>
          </a:extLst>
        </p:spPr>
        <p:txBody>
          <a:bodyPr vert="horz" wrap="square" lIns="91408" tIns="45704" rIns="91408" bIns="45704" numCol="1" anchor="t" anchorCtr="0" compatLnSpc="1">
            <a:prstTxWarp prst="textNoShape">
              <a:avLst/>
            </a:prstTxWarp>
          </a:bodyPr>
          <a:lstStyle/>
          <a:p>
            <a:endParaRPr lang="en-US" dirty="0"/>
          </a:p>
        </p:txBody>
      </p:sp>
      <p:sp>
        <p:nvSpPr>
          <p:cNvPr id="181" name="Rectangle 180"/>
          <p:cNvSpPr/>
          <p:nvPr/>
        </p:nvSpPr>
        <p:spPr>
          <a:xfrm>
            <a:off x="5370343" y="1692678"/>
            <a:ext cx="1306999" cy="365608"/>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r>
              <a:rPr lang="en-US" sz="1200" dirty="0">
                <a:solidFill>
                  <a:schemeClr val="bg1"/>
                </a:solidFill>
                <a:latin typeface="Verdana" charset="0"/>
                <a:ea typeface="Verdana" charset="0"/>
                <a:cs typeface="Verdana" charset="0"/>
              </a:rPr>
              <a:t>Web app API</a:t>
            </a:r>
          </a:p>
        </p:txBody>
      </p:sp>
      <p:sp>
        <p:nvSpPr>
          <p:cNvPr id="149" name="Rectangle 148"/>
          <p:cNvSpPr/>
          <p:nvPr/>
        </p:nvSpPr>
        <p:spPr>
          <a:xfrm>
            <a:off x="5376944" y="1688883"/>
            <a:ext cx="1306999" cy="365608"/>
          </a:xfrm>
          <a:prstGeom prst="rect">
            <a:avLst/>
          </a:prstGeom>
          <a:solidFill>
            <a:srgbClr val="0079A7"/>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r>
              <a:rPr lang="en-US" sz="1200" dirty="0" smtClean="0">
                <a:solidFill>
                  <a:schemeClr val="bg1"/>
                </a:solidFill>
                <a:latin typeface="Verdana" charset="0"/>
                <a:ea typeface="Verdana" charset="0"/>
                <a:cs typeface="Verdana" charset="0"/>
              </a:rPr>
              <a:t>Web</a:t>
            </a:r>
            <a:r>
              <a:rPr lang="zh-CN" altLang="en-US" sz="1200" dirty="0" smtClean="0">
                <a:solidFill>
                  <a:schemeClr val="bg1"/>
                </a:solidFill>
                <a:latin typeface="Verdana" charset="0"/>
                <a:ea typeface="Verdana" charset="0"/>
                <a:cs typeface="Verdana" charset="0"/>
              </a:rPr>
              <a:t>应用</a:t>
            </a:r>
            <a:r>
              <a:rPr lang="en-US" sz="1200" dirty="0" smtClean="0">
                <a:solidFill>
                  <a:schemeClr val="bg1"/>
                </a:solidFill>
                <a:latin typeface="Verdana" charset="0"/>
                <a:ea typeface="Verdana" charset="0"/>
                <a:cs typeface="Verdana" charset="0"/>
              </a:rPr>
              <a:t>API</a:t>
            </a:r>
            <a:endParaRPr lang="en-US" sz="1200" dirty="0">
              <a:solidFill>
                <a:schemeClr val="bg1"/>
              </a:solidFill>
              <a:latin typeface="Verdana" charset="0"/>
              <a:ea typeface="Verdana" charset="0"/>
              <a:cs typeface="Verdana" charset="0"/>
            </a:endParaRPr>
          </a:p>
        </p:txBody>
      </p:sp>
      <p:sp>
        <p:nvSpPr>
          <p:cNvPr id="78" name="Rectangle 77"/>
          <p:cNvSpPr/>
          <p:nvPr/>
        </p:nvSpPr>
        <p:spPr>
          <a:xfrm>
            <a:off x="565502" y="2775751"/>
            <a:ext cx="1810961" cy="571862"/>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Verdana" charset="0"/>
                <a:ea typeface="Verdana" charset="0"/>
                <a:cs typeface="Verdana" charset="0"/>
              </a:rPr>
              <a:t>订单状态</a:t>
            </a:r>
            <a:endParaRPr lang="en-US" sz="1200" b="1" dirty="0">
              <a:solidFill>
                <a:schemeClr val="tx1"/>
              </a:solidFill>
              <a:latin typeface="Verdana" charset="0"/>
              <a:ea typeface="Verdana" charset="0"/>
              <a:cs typeface="Verdana" charset="0"/>
            </a:endParaRPr>
          </a:p>
        </p:txBody>
      </p:sp>
    </p:spTree>
    <p:extLst>
      <p:ext uri="{BB962C8B-B14F-4D97-AF65-F5344CB8AC3E}">
        <p14:creationId xmlns:p14="http://schemas.microsoft.com/office/powerpoint/2010/main" val="257298585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602073" y="3764151"/>
            <a:ext cx="945268" cy="945268"/>
            <a:chOff x="8575557" y="227623"/>
            <a:chExt cx="469900" cy="469900"/>
          </a:xfrm>
        </p:grpSpPr>
        <p:pic>
          <p:nvPicPr>
            <p:cNvPr id="12" name="Picture 11"/>
            <p:cNvPicPr>
              <a:picLocks noChangeAspect="1"/>
            </p:cNvPicPr>
            <p:nvPr/>
          </p:nvPicPr>
          <p:blipFill>
            <a:blip r:embed="rId3"/>
            <a:stretch>
              <a:fillRect/>
            </a:stretch>
          </p:blipFill>
          <p:spPr>
            <a:xfrm>
              <a:off x="8575557" y="227623"/>
              <a:ext cx="469900" cy="469900"/>
            </a:xfrm>
            <a:prstGeom prst="rect">
              <a:avLst/>
            </a:prstGeom>
          </p:spPr>
        </p:pic>
        <p:sp>
          <p:nvSpPr>
            <p:cNvPr id="13" name="Oval 12"/>
            <p:cNvSpPr/>
            <p:nvPr/>
          </p:nvSpPr>
          <p:spPr>
            <a:xfrm>
              <a:off x="8582203"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sp>
        <p:nvSpPr>
          <p:cNvPr id="2" name="Title 1"/>
          <p:cNvSpPr>
            <a:spLocks noGrp="1"/>
          </p:cNvSpPr>
          <p:nvPr>
            <p:ph type="title"/>
          </p:nvPr>
        </p:nvSpPr>
        <p:spPr/>
        <p:txBody>
          <a:bodyPr/>
          <a:lstStyle/>
          <a:p>
            <a:r>
              <a:rPr lang="en-US" sz="2000" dirty="0"/>
              <a:t>Modern API: </a:t>
            </a:r>
            <a:r>
              <a:rPr lang="zh-CN" altLang="en-US" sz="2000" dirty="0" smtClean="0"/>
              <a:t>新</a:t>
            </a:r>
            <a:r>
              <a:rPr lang="en-US" altLang="zh-CN" sz="2000" dirty="0" smtClean="0"/>
              <a:t>IT</a:t>
            </a:r>
            <a:r>
              <a:rPr lang="zh-CN" altLang="en-US" sz="2000" dirty="0" smtClean="0"/>
              <a:t>运营模式的核心使能者</a:t>
            </a:r>
            <a:endParaRPr lang="en-US" sz="2000" dirty="0"/>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21</a:t>
            </a:fld>
            <a:endParaRPr lang="en-US" dirty="0">
              <a:solidFill>
                <a:prstClr val="white">
                  <a:lumMod val="75000"/>
                </a:prstClr>
              </a:solidFill>
            </a:endParaRPr>
          </a:p>
        </p:txBody>
      </p:sp>
      <p:sp>
        <p:nvSpPr>
          <p:cNvPr id="32" name="Text Placeholder 3"/>
          <p:cNvSpPr>
            <a:spLocks noGrp="1"/>
          </p:cNvSpPr>
          <p:nvPr>
            <p:ph type="body" sz="quarter" idx="12"/>
          </p:nvPr>
        </p:nvSpPr>
        <p:spPr>
          <a:xfrm>
            <a:off x="4421194" y="1371817"/>
            <a:ext cx="3665437" cy="2378040"/>
          </a:xfrm>
        </p:spPr>
        <p:txBody>
          <a:bodyPr/>
          <a:lstStyle/>
          <a:p>
            <a:pPr>
              <a:spcBef>
                <a:spcPts val="2700"/>
              </a:spcBef>
            </a:pPr>
            <a:r>
              <a:rPr lang="zh-CN" altLang="en-US" dirty="0" smtClean="0"/>
              <a:t>更加遵从标准（</a:t>
            </a:r>
            <a:r>
              <a:rPr lang="en-US" altLang="zh-CN" dirty="0" smtClean="0"/>
              <a:t>HTTP/REST</a:t>
            </a:r>
            <a:r>
              <a:rPr lang="zh-CN" altLang="en-US" dirty="0" smtClean="0"/>
              <a:t>）</a:t>
            </a:r>
            <a:endParaRPr lang="en-US" altLang="zh-CN" dirty="0" smtClean="0"/>
          </a:p>
          <a:p>
            <a:pPr>
              <a:spcBef>
                <a:spcPts val="2700"/>
              </a:spcBef>
            </a:pPr>
            <a:r>
              <a:rPr lang="zh-CN" altLang="en-US" dirty="0" smtClean="0"/>
              <a:t>开发者友好、可通过自服务发现及获取</a:t>
            </a:r>
            <a:endParaRPr lang="en-US" altLang="zh-CN" dirty="0" smtClean="0"/>
          </a:p>
          <a:p>
            <a:pPr>
              <a:spcBef>
                <a:spcPts val="2700"/>
              </a:spcBef>
            </a:pPr>
            <a:r>
              <a:rPr lang="zh-CN" altLang="en-US" dirty="0" smtClean="0"/>
              <a:t>为易用性而设计并产品化（</a:t>
            </a:r>
            <a:r>
              <a:rPr lang="en-US" altLang="zh-CN" dirty="0" smtClean="0"/>
              <a:t>SDLC</a:t>
            </a:r>
            <a:r>
              <a:rPr lang="zh-CN" altLang="en-US" dirty="0" smtClean="0"/>
              <a:t>）</a:t>
            </a:r>
            <a:endParaRPr lang="en-US" altLang="zh-CN" dirty="0" smtClean="0"/>
          </a:p>
          <a:p>
            <a:pPr>
              <a:spcBef>
                <a:spcPts val="2700"/>
              </a:spcBef>
            </a:pPr>
            <a:r>
              <a:rPr lang="zh-CN" altLang="en-US" dirty="0" smtClean="0"/>
              <a:t>更好的可管理性、安全性、可扩展性和性能</a:t>
            </a:r>
            <a:endParaRPr lang="en-US" dirty="0"/>
          </a:p>
          <a:p>
            <a:pPr>
              <a:spcBef>
                <a:spcPts val="2700"/>
              </a:spcBef>
            </a:pPr>
            <a:endParaRPr lang="en-US" dirty="0"/>
          </a:p>
        </p:txBody>
      </p:sp>
      <p:cxnSp>
        <p:nvCxnSpPr>
          <p:cNvPr id="14" name="Straight Connector 13"/>
          <p:cNvCxnSpPr/>
          <p:nvPr/>
        </p:nvCxnSpPr>
        <p:spPr>
          <a:xfrm flipH="1" flipV="1">
            <a:off x="2073756" y="3461719"/>
            <a:ext cx="1" cy="320934"/>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980335" y="1151341"/>
            <a:ext cx="598160" cy="598160"/>
            <a:chOff x="4765928" y="864766"/>
            <a:chExt cx="598160" cy="598160"/>
          </a:xfrm>
        </p:grpSpPr>
        <p:sp>
          <p:nvSpPr>
            <p:cNvPr id="28" name="Oval 27"/>
            <p:cNvSpPr/>
            <p:nvPr/>
          </p:nvSpPr>
          <p:spPr>
            <a:xfrm>
              <a:off x="4765928" y="864766"/>
              <a:ext cx="598160" cy="598160"/>
            </a:xfrm>
            <a:prstGeom prst="ellipse">
              <a:avLst/>
            </a:prstGeom>
            <a:solidFill>
              <a:srgbClr val="FFFFFF"/>
            </a:solid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7" name="Picture 2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10778" y="949483"/>
              <a:ext cx="304581" cy="419339"/>
            </a:xfrm>
            <a:prstGeom prst="rect">
              <a:avLst/>
            </a:prstGeom>
            <a:solidFill>
              <a:schemeClr val="bg1"/>
            </a:solidFill>
          </p:spPr>
        </p:pic>
      </p:grpSp>
      <p:grpSp>
        <p:nvGrpSpPr>
          <p:cNvPr id="7" name="Group 6"/>
          <p:cNvGrpSpPr/>
          <p:nvPr/>
        </p:nvGrpSpPr>
        <p:grpSpPr>
          <a:xfrm>
            <a:off x="2586490" y="1151341"/>
            <a:ext cx="598160" cy="598160"/>
            <a:chOff x="6372083" y="881925"/>
            <a:chExt cx="598160" cy="598160"/>
          </a:xfrm>
        </p:grpSpPr>
        <p:sp>
          <p:nvSpPr>
            <p:cNvPr id="33" name="Oval 32"/>
            <p:cNvSpPr/>
            <p:nvPr/>
          </p:nvSpPr>
          <p:spPr>
            <a:xfrm>
              <a:off x="6372083" y="881925"/>
              <a:ext cx="598160" cy="598160"/>
            </a:xfrm>
            <a:prstGeom prst="ellipse">
              <a:avLst/>
            </a:prstGeom>
            <a:solidFill>
              <a:srgbClr val="FFFFFF"/>
            </a:solid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6" name="Picture 2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53225" y="962886"/>
              <a:ext cx="433192" cy="432791"/>
            </a:xfrm>
            <a:prstGeom prst="rect">
              <a:avLst/>
            </a:prstGeom>
          </p:spPr>
        </p:pic>
      </p:grpSp>
      <p:grpSp>
        <p:nvGrpSpPr>
          <p:cNvPr id="8" name="Group 7"/>
          <p:cNvGrpSpPr/>
          <p:nvPr/>
        </p:nvGrpSpPr>
        <p:grpSpPr>
          <a:xfrm>
            <a:off x="1770339" y="1028020"/>
            <a:ext cx="598160" cy="598160"/>
            <a:chOff x="5564401" y="750025"/>
            <a:chExt cx="598160" cy="598160"/>
          </a:xfrm>
        </p:grpSpPr>
        <p:sp>
          <p:nvSpPr>
            <p:cNvPr id="44" name="Oval 43"/>
            <p:cNvSpPr/>
            <p:nvPr/>
          </p:nvSpPr>
          <p:spPr>
            <a:xfrm>
              <a:off x="5564401" y="750025"/>
              <a:ext cx="598160" cy="598160"/>
            </a:xfrm>
            <a:prstGeom prst="ellipse">
              <a:avLst/>
            </a:prstGeom>
            <a:solidFill>
              <a:srgbClr val="FFFFFF"/>
            </a:solid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0" name="Group 39"/>
            <p:cNvGrpSpPr/>
            <p:nvPr/>
          </p:nvGrpSpPr>
          <p:grpSpPr>
            <a:xfrm>
              <a:off x="5660832" y="824126"/>
              <a:ext cx="400050" cy="446087"/>
              <a:chOff x="5546758" y="918905"/>
              <a:chExt cx="400050" cy="446087"/>
            </a:xfrm>
          </p:grpSpPr>
          <p:sp>
            <p:nvSpPr>
              <p:cNvPr id="41" name="Freeform 181"/>
              <p:cNvSpPr>
                <a:spLocks noEditPoints="1"/>
              </p:cNvSpPr>
              <p:nvPr/>
            </p:nvSpPr>
            <p:spPr bwMode="auto">
              <a:xfrm>
                <a:off x="5546758" y="918905"/>
                <a:ext cx="400050" cy="446087"/>
              </a:xfrm>
              <a:custGeom>
                <a:avLst/>
                <a:gdLst>
                  <a:gd name="T0" fmla="*/ 107 w 107"/>
                  <a:gd name="T1" fmla="*/ 13 h 119"/>
                  <a:gd name="T2" fmla="*/ 62 w 107"/>
                  <a:gd name="T3" fmla="*/ 0 h 119"/>
                  <a:gd name="T4" fmla="*/ 32 w 107"/>
                  <a:gd name="T5" fmla="*/ 13 h 119"/>
                  <a:gd name="T6" fmla="*/ 0 w 107"/>
                  <a:gd name="T7" fmla="*/ 19 h 119"/>
                  <a:gd name="T8" fmla="*/ 32 w 107"/>
                  <a:gd name="T9" fmla="*/ 25 h 119"/>
                  <a:gd name="T10" fmla="*/ 21 w 107"/>
                  <a:gd name="T11" fmla="*/ 80 h 119"/>
                  <a:gd name="T12" fmla="*/ 32 w 107"/>
                  <a:gd name="T13" fmla="*/ 102 h 119"/>
                  <a:gd name="T14" fmla="*/ 0 w 107"/>
                  <a:gd name="T15" fmla="*/ 107 h 119"/>
                  <a:gd name="T16" fmla="*/ 45 w 107"/>
                  <a:gd name="T17" fmla="*/ 119 h 119"/>
                  <a:gd name="T18" fmla="*/ 75 w 107"/>
                  <a:gd name="T19" fmla="*/ 107 h 119"/>
                  <a:gd name="T20" fmla="*/ 107 w 107"/>
                  <a:gd name="T21" fmla="*/ 102 h 119"/>
                  <a:gd name="T22" fmla="*/ 75 w 107"/>
                  <a:gd name="T23" fmla="*/ 94 h 119"/>
                  <a:gd name="T24" fmla="*/ 86 w 107"/>
                  <a:gd name="T25" fmla="*/ 57 h 119"/>
                  <a:gd name="T26" fmla="*/ 90 w 107"/>
                  <a:gd name="T27" fmla="*/ 53 h 119"/>
                  <a:gd name="T28" fmla="*/ 87 w 107"/>
                  <a:gd name="T29" fmla="*/ 41 h 119"/>
                  <a:gd name="T30" fmla="*/ 86 w 107"/>
                  <a:gd name="T31" fmla="*/ 40 h 119"/>
                  <a:gd name="T32" fmla="*/ 75 w 107"/>
                  <a:gd name="T33" fmla="*/ 19 h 119"/>
                  <a:gd name="T34" fmla="*/ 37 w 107"/>
                  <a:gd name="T35" fmla="*/ 14 h 119"/>
                  <a:gd name="T36" fmla="*/ 62 w 107"/>
                  <a:gd name="T37" fmla="*/ 6 h 119"/>
                  <a:gd name="T38" fmla="*/ 70 w 107"/>
                  <a:gd name="T39" fmla="*/ 24 h 119"/>
                  <a:gd name="T40" fmla="*/ 37 w 107"/>
                  <a:gd name="T41" fmla="*/ 14 h 119"/>
                  <a:gd name="T42" fmla="*/ 62 w 107"/>
                  <a:gd name="T43" fmla="*/ 114 h 119"/>
                  <a:gd name="T44" fmla="*/ 37 w 107"/>
                  <a:gd name="T45" fmla="*/ 106 h 119"/>
                  <a:gd name="T46" fmla="*/ 70 w 107"/>
                  <a:gd name="T47" fmla="*/ 95 h 119"/>
                  <a:gd name="T48" fmla="*/ 81 w 107"/>
                  <a:gd name="T49" fmla="*/ 40 h 119"/>
                  <a:gd name="T50" fmla="*/ 71 w 107"/>
                  <a:gd name="T51" fmla="*/ 90 h 119"/>
                  <a:gd name="T52" fmla="*/ 26 w 107"/>
                  <a:gd name="T53" fmla="*/ 80 h 119"/>
                  <a:gd name="T54" fmla="*/ 36 w 107"/>
                  <a:gd name="T55" fmla="*/ 30 h 119"/>
                  <a:gd name="T56" fmla="*/ 81 w 107"/>
                  <a:gd name="T57" fmla="*/ 40 h 119"/>
                  <a:gd name="T58" fmla="*/ 51 w 107"/>
                  <a:gd name="T59" fmla="*/ 41 h 119"/>
                  <a:gd name="T60" fmla="*/ 35 w 107"/>
                  <a:gd name="T61" fmla="*/ 57 h 119"/>
                  <a:gd name="T62" fmla="*/ 56 w 107"/>
                  <a:gd name="T63" fmla="*/ 41 h 119"/>
                  <a:gd name="T64" fmla="*/ 72 w 107"/>
                  <a:gd name="T65" fmla="*/ 57 h 119"/>
                  <a:gd name="T66" fmla="*/ 56 w 107"/>
                  <a:gd name="T67" fmla="*/ 41 h 119"/>
                  <a:gd name="T68" fmla="*/ 51 w 107"/>
                  <a:gd name="T69" fmla="*/ 62 h 119"/>
                  <a:gd name="T70" fmla="*/ 35 w 107"/>
                  <a:gd name="T71" fmla="*/ 78 h 119"/>
                  <a:gd name="T72" fmla="*/ 56 w 107"/>
                  <a:gd name="T73" fmla="*/ 62 h 119"/>
                  <a:gd name="T74" fmla="*/ 72 w 107"/>
                  <a:gd name="T75" fmla="*/ 78 h 119"/>
                  <a:gd name="T76" fmla="*/ 56 w 107"/>
                  <a:gd name="T77"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 h="119">
                    <a:moveTo>
                      <a:pt x="107" y="19"/>
                    </a:moveTo>
                    <a:cubicBezTo>
                      <a:pt x="107" y="13"/>
                      <a:pt x="107" y="13"/>
                      <a:pt x="107" y="13"/>
                    </a:cubicBezTo>
                    <a:cubicBezTo>
                      <a:pt x="75" y="13"/>
                      <a:pt x="75" y="13"/>
                      <a:pt x="75" y="13"/>
                    </a:cubicBezTo>
                    <a:cubicBezTo>
                      <a:pt x="75" y="6"/>
                      <a:pt x="69" y="0"/>
                      <a:pt x="62" y="0"/>
                    </a:cubicBezTo>
                    <a:cubicBezTo>
                      <a:pt x="45" y="0"/>
                      <a:pt x="45" y="0"/>
                      <a:pt x="45" y="0"/>
                    </a:cubicBezTo>
                    <a:cubicBezTo>
                      <a:pt x="38" y="0"/>
                      <a:pt x="32" y="6"/>
                      <a:pt x="32" y="13"/>
                    </a:cubicBezTo>
                    <a:cubicBezTo>
                      <a:pt x="0" y="13"/>
                      <a:pt x="0" y="13"/>
                      <a:pt x="0" y="13"/>
                    </a:cubicBezTo>
                    <a:cubicBezTo>
                      <a:pt x="0" y="19"/>
                      <a:pt x="0" y="19"/>
                      <a:pt x="0" y="19"/>
                    </a:cubicBezTo>
                    <a:cubicBezTo>
                      <a:pt x="32" y="19"/>
                      <a:pt x="32" y="19"/>
                      <a:pt x="32" y="19"/>
                    </a:cubicBezTo>
                    <a:cubicBezTo>
                      <a:pt x="32" y="25"/>
                      <a:pt x="32" y="25"/>
                      <a:pt x="32" y="25"/>
                    </a:cubicBezTo>
                    <a:cubicBezTo>
                      <a:pt x="26" y="27"/>
                      <a:pt x="21" y="33"/>
                      <a:pt x="21" y="40"/>
                    </a:cubicBezTo>
                    <a:cubicBezTo>
                      <a:pt x="21" y="80"/>
                      <a:pt x="21" y="80"/>
                      <a:pt x="21" y="80"/>
                    </a:cubicBezTo>
                    <a:cubicBezTo>
                      <a:pt x="21" y="87"/>
                      <a:pt x="26" y="93"/>
                      <a:pt x="32" y="94"/>
                    </a:cubicBezTo>
                    <a:cubicBezTo>
                      <a:pt x="32" y="102"/>
                      <a:pt x="32" y="102"/>
                      <a:pt x="32" y="102"/>
                    </a:cubicBezTo>
                    <a:cubicBezTo>
                      <a:pt x="0" y="102"/>
                      <a:pt x="0" y="102"/>
                      <a:pt x="0" y="102"/>
                    </a:cubicBezTo>
                    <a:cubicBezTo>
                      <a:pt x="0" y="107"/>
                      <a:pt x="0" y="107"/>
                      <a:pt x="0" y="107"/>
                    </a:cubicBezTo>
                    <a:cubicBezTo>
                      <a:pt x="32" y="107"/>
                      <a:pt x="32" y="107"/>
                      <a:pt x="32" y="107"/>
                    </a:cubicBezTo>
                    <a:cubicBezTo>
                      <a:pt x="33" y="114"/>
                      <a:pt x="38" y="119"/>
                      <a:pt x="45" y="119"/>
                    </a:cubicBezTo>
                    <a:cubicBezTo>
                      <a:pt x="62" y="119"/>
                      <a:pt x="62" y="119"/>
                      <a:pt x="62" y="119"/>
                    </a:cubicBezTo>
                    <a:cubicBezTo>
                      <a:pt x="69" y="119"/>
                      <a:pt x="75" y="114"/>
                      <a:pt x="75" y="107"/>
                    </a:cubicBezTo>
                    <a:cubicBezTo>
                      <a:pt x="107" y="107"/>
                      <a:pt x="107" y="107"/>
                      <a:pt x="107" y="107"/>
                    </a:cubicBezTo>
                    <a:cubicBezTo>
                      <a:pt x="107" y="102"/>
                      <a:pt x="107" y="102"/>
                      <a:pt x="107" y="102"/>
                    </a:cubicBezTo>
                    <a:cubicBezTo>
                      <a:pt x="75" y="102"/>
                      <a:pt x="75" y="102"/>
                      <a:pt x="75" y="102"/>
                    </a:cubicBezTo>
                    <a:cubicBezTo>
                      <a:pt x="75" y="94"/>
                      <a:pt x="75" y="94"/>
                      <a:pt x="75" y="94"/>
                    </a:cubicBezTo>
                    <a:cubicBezTo>
                      <a:pt x="82" y="93"/>
                      <a:pt x="86" y="87"/>
                      <a:pt x="86" y="80"/>
                    </a:cubicBezTo>
                    <a:cubicBezTo>
                      <a:pt x="86" y="57"/>
                      <a:pt x="86" y="57"/>
                      <a:pt x="86" y="57"/>
                    </a:cubicBezTo>
                    <a:cubicBezTo>
                      <a:pt x="87" y="57"/>
                      <a:pt x="87" y="57"/>
                      <a:pt x="87" y="57"/>
                    </a:cubicBezTo>
                    <a:cubicBezTo>
                      <a:pt x="89" y="57"/>
                      <a:pt x="90" y="55"/>
                      <a:pt x="90" y="53"/>
                    </a:cubicBezTo>
                    <a:cubicBezTo>
                      <a:pt x="90" y="45"/>
                      <a:pt x="90" y="45"/>
                      <a:pt x="90" y="45"/>
                    </a:cubicBezTo>
                    <a:cubicBezTo>
                      <a:pt x="90" y="43"/>
                      <a:pt x="89" y="41"/>
                      <a:pt x="87" y="41"/>
                    </a:cubicBezTo>
                    <a:cubicBezTo>
                      <a:pt x="86" y="41"/>
                      <a:pt x="86" y="41"/>
                      <a:pt x="86" y="41"/>
                    </a:cubicBezTo>
                    <a:cubicBezTo>
                      <a:pt x="86" y="40"/>
                      <a:pt x="86" y="40"/>
                      <a:pt x="86" y="40"/>
                    </a:cubicBezTo>
                    <a:cubicBezTo>
                      <a:pt x="86" y="33"/>
                      <a:pt x="82" y="27"/>
                      <a:pt x="75" y="25"/>
                    </a:cubicBezTo>
                    <a:cubicBezTo>
                      <a:pt x="75" y="19"/>
                      <a:pt x="75" y="19"/>
                      <a:pt x="75" y="19"/>
                    </a:cubicBezTo>
                    <a:lnTo>
                      <a:pt x="107" y="19"/>
                    </a:lnTo>
                    <a:close/>
                    <a:moveTo>
                      <a:pt x="37" y="14"/>
                    </a:moveTo>
                    <a:cubicBezTo>
                      <a:pt x="37" y="9"/>
                      <a:pt x="41" y="6"/>
                      <a:pt x="45" y="6"/>
                    </a:cubicBezTo>
                    <a:cubicBezTo>
                      <a:pt x="62" y="6"/>
                      <a:pt x="62" y="6"/>
                      <a:pt x="62" y="6"/>
                    </a:cubicBezTo>
                    <a:cubicBezTo>
                      <a:pt x="67" y="6"/>
                      <a:pt x="70" y="9"/>
                      <a:pt x="70" y="14"/>
                    </a:cubicBezTo>
                    <a:cubicBezTo>
                      <a:pt x="70" y="24"/>
                      <a:pt x="70" y="24"/>
                      <a:pt x="70" y="24"/>
                    </a:cubicBezTo>
                    <a:cubicBezTo>
                      <a:pt x="37" y="24"/>
                      <a:pt x="37" y="24"/>
                      <a:pt x="37" y="24"/>
                    </a:cubicBezTo>
                    <a:lnTo>
                      <a:pt x="37" y="14"/>
                    </a:lnTo>
                    <a:close/>
                    <a:moveTo>
                      <a:pt x="70" y="106"/>
                    </a:moveTo>
                    <a:cubicBezTo>
                      <a:pt x="70" y="110"/>
                      <a:pt x="67" y="114"/>
                      <a:pt x="62" y="114"/>
                    </a:cubicBezTo>
                    <a:cubicBezTo>
                      <a:pt x="45" y="114"/>
                      <a:pt x="45" y="114"/>
                      <a:pt x="45" y="114"/>
                    </a:cubicBezTo>
                    <a:cubicBezTo>
                      <a:pt x="41" y="114"/>
                      <a:pt x="37" y="110"/>
                      <a:pt x="37" y="106"/>
                    </a:cubicBezTo>
                    <a:cubicBezTo>
                      <a:pt x="37" y="95"/>
                      <a:pt x="37" y="95"/>
                      <a:pt x="37" y="95"/>
                    </a:cubicBezTo>
                    <a:cubicBezTo>
                      <a:pt x="70" y="95"/>
                      <a:pt x="70" y="95"/>
                      <a:pt x="70" y="95"/>
                    </a:cubicBezTo>
                    <a:lnTo>
                      <a:pt x="70" y="106"/>
                    </a:lnTo>
                    <a:close/>
                    <a:moveTo>
                      <a:pt x="81" y="40"/>
                    </a:moveTo>
                    <a:cubicBezTo>
                      <a:pt x="81" y="80"/>
                      <a:pt x="81" y="80"/>
                      <a:pt x="81" y="80"/>
                    </a:cubicBezTo>
                    <a:cubicBezTo>
                      <a:pt x="81" y="85"/>
                      <a:pt x="76" y="90"/>
                      <a:pt x="71" y="90"/>
                    </a:cubicBezTo>
                    <a:cubicBezTo>
                      <a:pt x="36" y="90"/>
                      <a:pt x="36" y="90"/>
                      <a:pt x="36" y="90"/>
                    </a:cubicBezTo>
                    <a:cubicBezTo>
                      <a:pt x="31" y="90"/>
                      <a:pt x="26" y="85"/>
                      <a:pt x="26" y="80"/>
                    </a:cubicBezTo>
                    <a:cubicBezTo>
                      <a:pt x="26" y="40"/>
                      <a:pt x="26" y="40"/>
                      <a:pt x="26" y="40"/>
                    </a:cubicBezTo>
                    <a:cubicBezTo>
                      <a:pt x="26" y="34"/>
                      <a:pt x="31" y="30"/>
                      <a:pt x="36" y="30"/>
                    </a:cubicBezTo>
                    <a:cubicBezTo>
                      <a:pt x="71" y="30"/>
                      <a:pt x="71" y="30"/>
                      <a:pt x="71" y="30"/>
                    </a:cubicBezTo>
                    <a:cubicBezTo>
                      <a:pt x="76" y="30"/>
                      <a:pt x="81" y="34"/>
                      <a:pt x="81" y="40"/>
                    </a:cubicBezTo>
                    <a:close/>
                    <a:moveTo>
                      <a:pt x="35" y="41"/>
                    </a:moveTo>
                    <a:cubicBezTo>
                      <a:pt x="51" y="41"/>
                      <a:pt x="51" y="41"/>
                      <a:pt x="51" y="41"/>
                    </a:cubicBezTo>
                    <a:cubicBezTo>
                      <a:pt x="51" y="57"/>
                      <a:pt x="51" y="57"/>
                      <a:pt x="51" y="57"/>
                    </a:cubicBezTo>
                    <a:cubicBezTo>
                      <a:pt x="35" y="57"/>
                      <a:pt x="35" y="57"/>
                      <a:pt x="35" y="57"/>
                    </a:cubicBezTo>
                    <a:lnTo>
                      <a:pt x="35" y="41"/>
                    </a:lnTo>
                    <a:close/>
                    <a:moveTo>
                      <a:pt x="56" y="41"/>
                    </a:moveTo>
                    <a:cubicBezTo>
                      <a:pt x="72" y="41"/>
                      <a:pt x="72" y="41"/>
                      <a:pt x="72" y="41"/>
                    </a:cubicBezTo>
                    <a:cubicBezTo>
                      <a:pt x="72" y="57"/>
                      <a:pt x="72" y="57"/>
                      <a:pt x="72" y="57"/>
                    </a:cubicBezTo>
                    <a:cubicBezTo>
                      <a:pt x="56" y="57"/>
                      <a:pt x="56" y="57"/>
                      <a:pt x="56" y="57"/>
                    </a:cubicBezTo>
                    <a:lnTo>
                      <a:pt x="56" y="41"/>
                    </a:lnTo>
                    <a:close/>
                    <a:moveTo>
                      <a:pt x="35" y="62"/>
                    </a:moveTo>
                    <a:cubicBezTo>
                      <a:pt x="51" y="62"/>
                      <a:pt x="51" y="62"/>
                      <a:pt x="51" y="62"/>
                    </a:cubicBezTo>
                    <a:cubicBezTo>
                      <a:pt x="51" y="78"/>
                      <a:pt x="51" y="78"/>
                      <a:pt x="51" y="78"/>
                    </a:cubicBezTo>
                    <a:cubicBezTo>
                      <a:pt x="35" y="78"/>
                      <a:pt x="35" y="78"/>
                      <a:pt x="35" y="78"/>
                    </a:cubicBezTo>
                    <a:lnTo>
                      <a:pt x="35" y="62"/>
                    </a:lnTo>
                    <a:close/>
                    <a:moveTo>
                      <a:pt x="56" y="62"/>
                    </a:moveTo>
                    <a:cubicBezTo>
                      <a:pt x="72" y="62"/>
                      <a:pt x="72" y="62"/>
                      <a:pt x="72" y="62"/>
                    </a:cubicBezTo>
                    <a:cubicBezTo>
                      <a:pt x="72" y="78"/>
                      <a:pt x="72" y="78"/>
                      <a:pt x="72" y="78"/>
                    </a:cubicBezTo>
                    <a:cubicBezTo>
                      <a:pt x="56" y="78"/>
                      <a:pt x="56" y="78"/>
                      <a:pt x="56" y="78"/>
                    </a:cubicBezTo>
                    <a:lnTo>
                      <a:pt x="56" y="62"/>
                    </a:ln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6" rIns="91432" bIns="45716" numCol="1" anchor="t" anchorCtr="0" compatLnSpc="1">
                <a:prstTxWarp prst="textNoShape">
                  <a:avLst/>
                </a:prstTxWarp>
              </a:bodyPr>
              <a:lstStyle/>
              <a:p>
                <a:endParaRPr lang="en-US" dirty="0">
                  <a:latin typeface="Verdana" panose="020B0604030504040204" pitchFamily="34" charset="0"/>
                </a:endParaRPr>
              </a:p>
            </p:txBody>
          </p:sp>
          <p:sp>
            <p:nvSpPr>
              <p:cNvPr id="42" name="Oval 41"/>
              <p:cNvSpPr/>
              <p:nvPr/>
            </p:nvSpPr>
            <p:spPr>
              <a:xfrm>
                <a:off x="5566763" y="987574"/>
                <a:ext cx="360040" cy="360040"/>
              </a:xfrm>
              <a:prstGeom prst="ellipse">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6" name="Group 5"/>
          <p:cNvGrpSpPr/>
          <p:nvPr/>
        </p:nvGrpSpPr>
        <p:grpSpPr>
          <a:xfrm>
            <a:off x="3054993" y="1740922"/>
            <a:ext cx="598160" cy="598160"/>
            <a:chOff x="6840584" y="1462926"/>
            <a:chExt cx="598160" cy="598160"/>
          </a:xfrm>
        </p:grpSpPr>
        <p:sp>
          <p:nvSpPr>
            <p:cNvPr id="46" name="Oval 45"/>
            <p:cNvSpPr/>
            <p:nvPr/>
          </p:nvSpPr>
          <p:spPr>
            <a:xfrm>
              <a:off x="6840584" y="1462926"/>
              <a:ext cx="598160" cy="598160"/>
            </a:xfrm>
            <a:prstGeom prst="ellipse">
              <a:avLst/>
            </a:prstGeom>
            <a:solidFill>
              <a:srgbClr val="FFFFFF"/>
            </a:solid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4" name="Group 33"/>
            <p:cNvGrpSpPr/>
            <p:nvPr/>
          </p:nvGrpSpPr>
          <p:grpSpPr>
            <a:xfrm>
              <a:off x="6954453" y="1569637"/>
              <a:ext cx="358727" cy="384842"/>
              <a:chOff x="1874838" y="5278438"/>
              <a:chExt cx="412750" cy="442913"/>
            </a:xfrm>
          </p:grpSpPr>
          <p:sp>
            <p:nvSpPr>
              <p:cNvPr id="35" name="Freeform 328"/>
              <p:cNvSpPr>
                <a:spLocks noEditPoints="1"/>
              </p:cNvSpPr>
              <p:nvPr/>
            </p:nvSpPr>
            <p:spPr bwMode="auto">
              <a:xfrm>
                <a:off x="1874838" y="5278438"/>
                <a:ext cx="412750" cy="442913"/>
              </a:xfrm>
              <a:custGeom>
                <a:avLst/>
                <a:gdLst>
                  <a:gd name="T0" fmla="*/ 102 w 110"/>
                  <a:gd name="T1" fmla="*/ 0 h 118"/>
                  <a:gd name="T2" fmla="*/ 8 w 110"/>
                  <a:gd name="T3" fmla="*/ 0 h 118"/>
                  <a:gd name="T4" fmla="*/ 0 w 110"/>
                  <a:gd name="T5" fmla="*/ 9 h 118"/>
                  <a:gd name="T6" fmla="*/ 0 w 110"/>
                  <a:gd name="T7" fmla="*/ 118 h 118"/>
                  <a:gd name="T8" fmla="*/ 110 w 110"/>
                  <a:gd name="T9" fmla="*/ 118 h 118"/>
                  <a:gd name="T10" fmla="*/ 110 w 110"/>
                  <a:gd name="T11" fmla="*/ 9 h 118"/>
                  <a:gd name="T12" fmla="*/ 102 w 110"/>
                  <a:gd name="T13" fmla="*/ 0 h 118"/>
                  <a:gd name="T14" fmla="*/ 8 w 110"/>
                  <a:gd name="T15" fmla="*/ 5 h 118"/>
                  <a:gd name="T16" fmla="*/ 102 w 110"/>
                  <a:gd name="T17" fmla="*/ 5 h 118"/>
                  <a:gd name="T18" fmla="*/ 105 w 110"/>
                  <a:gd name="T19" fmla="*/ 9 h 118"/>
                  <a:gd name="T20" fmla="*/ 105 w 110"/>
                  <a:gd name="T21" fmla="*/ 26 h 118"/>
                  <a:gd name="T22" fmla="*/ 92 w 110"/>
                  <a:gd name="T23" fmla="*/ 24 h 118"/>
                  <a:gd name="T24" fmla="*/ 54 w 110"/>
                  <a:gd name="T25" fmla="*/ 19 h 118"/>
                  <a:gd name="T26" fmla="*/ 53 w 110"/>
                  <a:gd name="T27" fmla="*/ 19 h 118"/>
                  <a:gd name="T28" fmla="*/ 18 w 110"/>
                  <a:gd name="T29" fmla="*/ 24 h 118"/>
                  <a:gd name="T30" fmla="*/ 5 w 110"/>
                  <a:gd name="T31" fmla="*/ 26 h 118"/>
                  <a:gd name="T32" fmla="*/ 5 w 110"/>
                  <a:gd name="T33" fmla="*/ 9 h 118"/>
                  <a:gd name="T34" fmla="*/ 8 w 110"/>
                  <a:gd name="T35" fmla="*/ 5 h 118"/>
                  <a:gd name="T36" fmla="*/ 5 w 110"/>
                  <a:gd name="T37" fmla="*/ 113 h 118"/>
                  <a:gd name="T38" fmla="*/ 5 w 110"/>
                  <a:gd name="T39" fmla="*/ 31 h 118"/>
                  <a:gd name="T40" fmla="*/ 20 w 110"/>
                  <a:gd name="T41" fmla="*/ 29 h 118"/>
                  <a:gd name="T42" fmla="*/ 53 w 110"/>
                  <a:gd name="T43" fmla="*/ 24 h 118"/>
                  <a:gd name="T44" fmla="*/ 91 w 110"/>
                  <a:gd name="T45" fmla="*/ 29 h 118"/>
                  <a:gd name="T46" fmla="*/ 105 w 110"/>
                  <a:gd name="T47" fmla="*/ 31 h 118"/>
                  <a:gd name="T48" fmla="*/ 105 w 110"/>
                  <a:gd name="T49" fmla="*/ 113 h 118"/>
                  <a:gd name="T50" fmla="*/ 5 w 110"/>
                  <a:gd name="T51"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8">
                    <a:moveTo>
                      <a:pt x="102" y="0"/>
                    </a:moveTo>
                    <a:cubicBezTo>
                      <a:pt x="8" y="0"/>
                      <a:pt x="8" y="0"/>
                      <a:pt x="8" y="0"/>
                    </a:cubicBezTo>
                    <a:cubicBezTo>
                      <a:pt x="4" y="0"/>
                      <a:pt x="0" y="4"/>
                      <a:pt x="0" y="9"/>
                    </a:cubicBezTo>
                    <a:cubicBezTo>
                      <a:pt x="0" y="118"/>
                      <a:pt x="0" y="118"/>
                      <a:pt x="0" y="118"/>
                    </a:cubicBezTo>
                    <a:cubicBezTo>
                      <a:pt x="110" y="118"/>
                      <a:pt x="110" y="118"/>
                      <a:pt x="110" y="118"/>
                    </a:cubicBezTo>
                    <a:cubicBezTo>
                      <a:pt x="110" y="9"/>
                      <a:pt x="110" y="9"/>
                      <a:pt x="110" y="9"/>
                    </a:cubicBezTo>
                    <a:cubicBezTo>
                      <a:pt x="110" y="4"/>
                      <a:pt x="106" y="0"/>
                      <a:pt x="102" y="0"/>
                    </a:cubicBezTo>
                    <a:close/>
                    <a:moveTo>
                      <a:pt x="8" y="5"/>
                    </a:moveTo>
                    <a:cubicBezTo>
                      <a:pt x="102" y="5"/>
                      <a:pt x="102" y="5"/>
                      <a:pt x="102" y="5"/>
                    </a:cubicBezTo>
                    <a:cubicBezTo>
                      <a:pt x="103" y="5"/>
                      <a:pt x="105" y="7"/>
                      <a:pt x="105" y="9"/>
                    </a:cubicBezTo>
                    <a:cubicBezTo>
                      <a:pt x="105" y="26"/>
                      <a:pt x="105" y="26"/>
                      <a:pt x="105" y="26"/>
                    </a:cubicBezTo>
                    <a:cubicBezTo>
                      <a:pt x="101" y="26"/>
                      <a:pt x="97" y="25"/>
                      <a:pt x="92" y="24"/>
                    </a:cubicBezTo>
                    <a:cubicBezTo>
                      <a:pt x="82" y="22"/>
                      <a:pt x="70" y="19"/>
                      <a:pt x="54" y="19"/>
                    </a:cubicBezTo>
                    <a:cubicBezTo>
                      <a:pt x="53" y="19"/>
                      <a:pt x="53" y="19"/>
                      <a:pt x="53" y="19"/>
                    </a:cubicBezTo>
                    <a:cubicBezTo>
                      <a:pt x="38" y="19"/>
                      <a:pt x="27" y="22"/>
                      <a:pt x="18" y="24"/>
                    </a:cubicBezTo>
                    <a:cubicBezTo>
                      <a:pt x="13" y="25"/>
                      <a:pt x="9" y="26"/>
                      <a:pt x="5" y="26"/>
                    </a:cubicBezTo>
                    <a:cubicBezTo>
                      <a:pt x="5" y="9"/>
                      <a:pt x="5" y="9"/>
                      <a:pt x="5" y="9"/>
                    </a:cubicBezTo>
                    <a:cubicBezTo>
                      <a:pt x="5" y="7"/>
                      <a:pt x="6" y="5"/>
                      <a:pt x="8" y="5"/>
                    </a:cubicBezTo>
                    <a:close/>
                    <a:moveTo>
                      <a:pt x="5" y="113"/>
                    </a:moveTo>
                    <a:cubicBezTo>
                      <a:pt x="5" y="31"/>
                      <a:pt x="5" y="31"/>
                      <a:pt x="5" y="31"/>
                    </a:cubicBezTo>
                    <a:cubicBezTo>
                      <a:pt x="10" y="31"/>
                      <a:pt x="14" y="30"/>
                      <a:pt x="20" y="29"/>
                    </a:cubicBezTo>
                    <a:cubicBezTo>
                      <a:pt x="28" y="27"/>
                      <a:pt x="38" y="25"/>
                      <a:pt x="53" y="24"/>
                    </a:cubicBezTo>
                    <a:cubicBezTo>
                      <a:pt x="69" y="24"/>
                      <a:pt x="81" y="27"/>
                      <a:pt x="91" y="29"/>
                    </a:cubicBezTo>
                    <a:cubicBezTo>
                      <a:pt x="96" y="30"/>
                      <a:pt x="101" y="31"/>
                      <a:pt x="105" y="31"/>
                    </a:cubicBezTo>
                    <a:cubicBezTo>
                      <a:pt x="105" y="113"/>
                      <a:pt x="105" y="113"/>
                      <a:pt x="105" y="113"/>
                    </a:cubicBezTo>
                    <a:lnTo>
                      <a:pt x="5" y="113"/>
                    </a:ln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panose="020B0604030504040204" pitchFamily="34" charset="0"/>
                </a:endParaRPr>
              </a:p>
            </p:txBody>
          </p:sp>
          <p:sp>
            <p:nvSpPr>
              <p:cNvPr id="36" name="Freeform 329"/>
              <p:cNvSpPr>
                <a:spLocks noEditPoints="1"/>
              </p:cNvSpPr>
              <p:nvPr/>
            </p:nvSpPr>
            <p:spPr bwMode="auto">
              <a:xfrm>
                <a:off x="1973263" y="5413375"/>
                <a:ext cx="217488" cy="220663"/>
              </a:xfrm>
              <a:custGeom>
                <a:avLst/>
                <a:gdLst>
                  <a:gd name="T0" fmla="*/ 29 w 58"/>
                  <a:gd name="T1" fmla="*/ 0 h 59"/>
                  <a:gd name="T2" fmla="*/ 0 w 58"/>
                  <a:gd name="T3" fmla="*/ 29 h 59"/>
                  <a:gd name="T4" fmla="*/ 29 w 58"/>
                  <a:gd name="T5" fmla="*/ 59 h 59"/>
                  <a:gd name="T6" fmla="*/ 58 w 58"/>
                  <a:gd name="T7" fmla="*/ 29 h 59"/>
                  <a:gd name="T8" fmla="*/ 29 w 58"/>
                  <a:gd name="T9" fmla="*/ 0 h 59"/>
                  <a:gd name="T10" fmla="*/ 29 w 58"/>
                  <a:gd name="T11" fmla="*/ 9 h 59"/>
                  <a:gd name="T12" fmla="*/ 43 w 58"/>
                  <a:gd name="T13" fmla="*/ 15 h 59"/>
                  <a:gd name="T14" fmla="*/ 43 w 58"/>
                  <a:gd name="T15" fmla="*/ 21 h 59"/>
                  <a:gd name="T16" fmla="*/ 41 w 58"/>
                  <a:gd name="T17" fmla="*/ 21 h 59"/>
                  <a:gd name="T18" fmla="*/ 39 w 58"/>
                  <a:gd name="T19" fmla="*/ 23 h 59"/>
                  <a:gd name="T20" fmla="*/ 39 w 58"/>
                  <a:gd name="T21" fmla="*/ 36 h 59"/>
                  <a:gd name="T22" fmla="*/ 41 w 58"/>
                  <a:gd name="T23" fmla="*/ 38 h 59"/>
                  <a:gd name="T24" fmla="*/ 43 w 58"/>
                  <a:gd name="T25" fmla="*/ 38 h 59"/>
                  <a:gd name="T26" fmla="*/ 43 w 58"/>
                  <a:gd name="T27" fmla="*/ 44 h 59"/>
                  <a:gd name="T28" fmla="*/ 29 w 58"/>
                  <a:gd name="T29" fmla="*/ 50 h 59"/>
                  <a:gd name="T30" fmla="*/ 8 w 58"/>
                  <a:gd name="T31" fmla="*/ 29 h 59"/>
                  <a:gd name="T32" fmla="*/ 29 w 58"/>
                  <a:gd name="T33"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59">
                    <a:moveTo>
                      <a:pt x="29" y="0"/>
                    </a:moveTo>
                    <a:cubicBezTo>
                      <a:pt x="13" y="0"/>
                      <a:pt x="0" y="13"/>
                      <a:pt x="0" y="29"/>
                    </a:cubicBezTo>
                    <a:cubicBezTo>
                      <a:pt x="0" y="45"/>
                      <a:pt x="13" y="59"/>
                      <a:pt x="29" y="59"/>
                    </a:cubicBezTo>
                    <a:cubicBezTo>
                      <a:pt x="45" y="59"/>
                      <a:pt x="58" y="45"/>
                      <a:pt x="58" y="29"/>
                    </a:cubicBezTo>
                    <a:cubicBezTo>
                      <a:pt x="58" y="13"/>
                      <a:pt x="45" y="0"/>
                      <a:pt x="29" y="0"/>
                    </a:cubicBezTo>
                    <a:close/>
                    <a:moveTo>
                      <a:pt x="29" y="9"/>
                    </a:moveTo>
                    <a:cubicBezTo>
                      <a:pt x="34" y="9"/>
                      <a:pt x="39" y="11"/>
                      <a:pt x="43" y="15"/>
                    </a:cubicBezTo>
                    <a:cubicBezTo>
                      <a:pt x="43" y="21"/>
                      <a:pt x="43" y="21"/>
                      <a:pt x="43" y="21"/>
                    </a:cubicBezTo>
                    <a:cubicBezTo>
                      <a:pt x="41" y="21"/>
                      <a:pt x="41" y="21"/>
                      <a:pt x="41" y="21"/>
                    </a:cubicBezTo>
                    <a:cubicBezTo>
                      <a:pt x="40" y="21"/>
                      <a:pt x="39" y="22"/>
                      <a:pt x="39" y="23"/>
                    </a:cubicBezTo>
                    <a:cubicBezTo>
                      <a:pt x="39" y="36"/>
                      <a:pt x="39" y="36"/>
                      <a:pt x="39" y="36"/>
                    </a:cubicBezTo>
                    <a:cubicBezTo>
                      <a:pt x="39" y="37"/>
                      <a:pt x="40" y="38"/>
                      <a:pt x="41" y="38"/>
                    </a:cubicBezTo>
                    <a:cubicBezTo>
                      <a:pt x="43" y="38"/>
                      <a:pt x="43" y="38"/>
                      <a:pt x="43" y="38"/>
                    </a:cubicBezTo>
                    <a:cubicBezTo>
                      <a:pt x="43" y="44"/>
                      <a:pt x="43" y="44"/>
                      <a:pt x="43" y="44"/>
                    </a:cubicBezTo>
                    <a:cubicBezTo>
                      <a:pt x="39" y="48"/>
                      <a:pt x="34" y="50"/>
                      <a:pt x="29" y="50"/>
                    </a:cubicBezTo>
                    <a:cubicBezTo>
                      <a:pt x="18" y="50"/>
                      <a:pt x="8" y="41"/>
                      <a:pt x="8" y="29"/>
                    </a:cubicBezTo>
                    <a:cubicBezTo>
                      <a:pt x="8" y="18"/>
                      <a:pt x="18" y="9"/>
                      <a:pt x="29" y="9"/>
                    </a:cubicBezTo>
                    <a:close/>
                  </a:path>
                </a:pathLst>
              </a:cu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panose="020B0604030504040204" pitchFamily="34" charset="0"/>
                </a:endParaRPr>
              </a:p>
            </p:txBody>
          </p:sp>
          <p:sp>
            <p:nvSpPr>
              <p:cNvPr id="37" name="Oval 330"/>
              <p:cNvSpPr>
                <a:spLocks noChangeArrowheads="1"/>
              </p:cNvSpPr>
              <p:nvPr/>
            </p:nvSpPr>
            <p:spPr bwMode="auto">
              <a:xfrm>
                <a:off x="2228850" y="5326063"/>
                <a:ext cx="17463" cy="19050"/>
              </a:xfrm>
              <a:prstGeom prst="ellipse">
                <a:avLst/>
              </a:pr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panose="020B0604030504040204" pitchFamily="34" charset="0"/>
                </a:endParaRPr>
              </a:p>
            </p:txBody>
          </p:sp>
          <p:sp>
            <p:nvSpPr>
              <p:cNvPr id="38" name="Oval 331"/>
              <p:cNvSpPr>
                <a:spLocks noChangeArrowheads="1"/>
              </p:cNvSpPr>
              <p:nvPr/>
            </p:nvSpPr>
            <p:spPr bwMode="auto">
              <a:xfrm>
                <a:off x="2198688" y="5326063"/>
                <a:ext cx="17463" cy="19050"/>
              </a:xfrm>
              <a:prstGeom prst="ellipse">
                <a:avLst/>
              </a:pr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panose="020B0604030504040204" pitchFamily="34" charset="0"/>
                </a:endParaRPr>
              </a:p>
            </p:txBody>
          </p:sp>
          <p:sp>
            <p:nvSpPr>
              <p:cNvPr id="39" name="Oval 332"/>
              <p:cNvSpPr>
                <a:spLocks noChangeArrowheads="1"/>
              </p:cNvSpPr>
              <p:nvPr/>
            </p:nvSpPr>
            <p:spPr bwMode="auto">
              <a:xfrm>
                <a:off x="1912938" y="5326063"/>
                <a:ext cx="19050" cy="19050"/>
              </a:xfrm>
              <a:prstGeom prst="ellipse">
                <a:avLst/>
              </a:prstGeom>
              <a:solidFill>
                <a:srgbClr val="00A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panose="020B0604030504040204" pitchFamily="34" charset="0"/>
                </a:endParaRPr>
              </a:p>
            </p:txBody>
          </p:sp>
        </p:grpSp>
      </p:grpSp>
      <p:pic>
        <p:nvPicPr>
          <p:cNvPr id="101" name="Picture 100" descr="icon-oracle-big (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8833" y="3749863"/>
            <a:ext cx="982133" cy="982133"/>
          </a:xfrm>
          <a:prstGeom prst="rect">
            <a:avLst/>
          </a:prstGeom>
        </p:spPr>
      </p:pic>
      <p:grpSp>
        <p:nvGrpSpPr>
          <p:cNvPr id="102" name="Group 101"/>
          <p:cNvGrpSpPr/>
          <p:nvPr/>
        </p:nvGrpSpPr>
        <p:grpSpPr>
          <a:xfrm>
            <a:off x="1568833" y="3749863"/>
            <a:ext cx="982133" cy="982133"/>
            <a:chOff x="6586545" y="1937145"/>
            <a:chExt cx="1359308" cy="1359308"/>
          </a:xfrm>
        </p:grpSpPr>
        <p:pic>
          <p:nvPicPr>
            <p:cNvPr id="103" name="Picture 102" descr="icon-splunk-bi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6545" y="1937145"/>
              <a:ext cx="1359308" cy="1359308"/>
            </a:xfrm>
            <a:prstGeom prst="rect">
              <a:avLst/>
            </a:prstGeom>
          </p:spPr>
        </p:pic>
        <p:sp>
          <p:nvSpPr>
            <p:cNvPr id="104" name="Oval 103"/>
            <p:cNvSpPr/>
            <p:nvPr/>
          </p:nvSpPr>
          <p:spPr>
            <a:xfrm>
              <a:off x="6692703" y="2045626"/>
              <a:ext cx="1152128" cy="1152128"/>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5" name="Shape 1791"/>
            <p:cNvGrpSpPr/>
            <p:nvPr/>
          </p:nvGrpSpPr>
          <p:grpSpPr>
            <a:xfrm>
              <a:off x="6743503" y="2268221"/>
              <a:ext cx="1026811" cy="590674"/>
              <a:chOff x="4211756" y="1376366"/>
              <a:chExt cx="1134998" cy="653514"/>
            </a:xfrm>
          </p:grpSpPr>
          <p:grpSp>
            <p:nvGrpSpPr>
              <p:cNvPr id="106" name="Shape 1792"/>
              <p:cNvGrpSpPr/>
              <p:nvPr/>
            </p:nvGrpSpPr>
            <p:grpSpPr>
              <a:xfrm>
                <a:off x="4514874" y="1376366"/>
                <a:ext cx="423863" cy="379412"/>
                <a:chOff x="1782763" y="1081880"/>
                <a:chExt cx="423863" cy="379412"/>
              </a:xfrm>
            </p:grpSpPr>
            <p:sp>
              <p:nvSpPr>
                <p:cNvPr id="118" name="Shape 1793"/>
                <p:cNvSpPr/>
                <p:nvPr/>
              </p:nvSpPr>
              <p:spPr>
                <a:xfrm>
                  <a:off x="1947863" y="1413667"/>
                  <a:ext cx="47625"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9" name="Shape 1794"/>
                <p:cNvSpPr/>
                <p:nvPr/>
              </p:nvSpPr>
              <p:spPr>
                <a:xfrm>
                  <a:off x="2063750" y="1413667"/>
                  <a:ext cx="49212"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20" name="Shape 1795"/>
                <p:cNvSpPr/>
                <p:nvPr/>
              </p:nvSpPr>
              <p:spPr>
                <a:xfrm>
                  <a:off x="1782763" y="1081880"/>
                  <a:ext cx="423863" cy="307974"/>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21" name="Shape 1796"/>
                <p:cNvSpPr/>
                <p:nvPr/>
              </p:nvSpPr>
              <p:spPr>
                <a:xfrm>
                  <a:off x="1943100" y="1254917"/>
                  <a:ext cx="176212" cy="19049"/>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22" name="Shape 1797"/>
                <p:cNvSpPr/>
                <p:nvPr/>
              </p:nvSpPr>
              <p:spPr>
                <a:xfrm>
                  <a:off x="1925638" y="1183480"/>
                  <a:ext cx="209549" cy="19049"/>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107" name="Shape 1798"/>
              <p:cNvGrpSpPr/>
              <p:nvPr/>
            </p:nvGrpSpPr>
            <p:grpSpPr>
              <a:xfrm>
                <a:off x="4211756" y="1671105"/>
                <a:ext cx="446088" cy="354013"/>
                <a:chOff x="4800600" y="1081880"/>
                <a:chExt cx="446088" cy="354013"/>
              </a:xfrm>
            </p:grpSpPr>
            <p:sp>
              <p:nvSpPr>
                <p:cNvPr id="112" name="Shape 1799"/>
                <p:cNvSpPr/>
                <p:nvPr/>
              </p:nvSpPr>
              <p:spPr>
                <a:xfrm>
                  <a:off x="4800600" y="1081880"/>
                  <a:ext cx="446088" cy="354013"/>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3" name="Shape 1800"/>
                <p:cNvSpPr/>
                <p:nvPr/>
              </p:nvSpPr>
              <p:spPr>
                <a:xfrm>
                  <a:off x="5172075" y="1312067"/>
                  <a:ext cx="41275" cy="22225"/>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4" name="Shape 1801"/>
                <p:cNvSpPr/>
                <p:nvPr/>
              </p:nvSpPr>
              <p:spPr>
                <a:xfrm>
                  <a:off x="5122862" y="1312067"/>
                  <a:ext cx="38099" cy="22225"/>
                </a:xfrm>
                <a:prstGeom prst="rect">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5" name="Shape 1802"/>
                <p:cNvSpPr/>
                <p:nvPr/>
              </p:nvSpPr>
              <p:spPr>
                <a:xfrm>
                  <a:off x="5056187" y="1312067"/>
                  <a:ext cx="55562"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6" name="Shape 1803"/>
                <p:cNvSpPr/>
                <p:nvPr/>
              </p:nvSpPr>
              <p:spPr>
                <a:xfrm>
                  <a:off x="4878387" y="1312067"/>
                  <a:ext cx="147638"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7" name="Shape 1804"/>
                <p:cNvSpPr/>
                <p:nvPr/>
              </p:nvSpPr>
              <p:spPr>
                <a:xfrm>
                  <a:off x="4878387" y="1353342"/>
                  <a:ext cx="147638" cy="19049"/>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108" name="Shape 1805"/>
              <p:cNvGrpSpPr/>
              <p:nvPr/>
            </p:nvGrpSpPr>
            <p:grpSpPr>
              <a:xfrm>
                <a:off x="4914955" y="1666342"/>
                <a:ext cx="431799" cy="363537"/>
                <a:chOff x="812800" y="2445543"/>
                <a:chExt cx="431799" cy="363537"/>
              </a:xfrm>
            </p:grpSpPr>
            <p:sp>
              <p:nvSpPr>
                <p:cNvPr id="109" name="Shape 1806"/>
                <p:cNvSpPr/>
                <p:nvPr/>
              </p:nvSpPr>
              <p:spPr>
                <a:xfrm>
                  <a:off x="812800" y="2561431"/>
                  <a:ext cx="431799" cy="112713"/>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0" name="Shape 1807"/>
                <p:cNvSpPr/>
                <p:nvPr/>
              </p:nvSpPr>
              <p:spPr>
                <a:xfrm>
                  <a:off x="812800" y="2445543"/>
                  <a:ext cx="431799" cy="11588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1" name="Shape 1808"/>
                <p:cNvSpPr/>
                <p:nvPr/>
              </p:nvSpPr>
              <p:spPr>
                <a:xfrm>
                  <a:off x="846137" y="2670968"/>
                  <a:ext cx="360363" cy="138112"/>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grpSp>
      <p:grpSp>
        <p:nvGrpSpPr>
          <p:cNvPr id="123" name="Group 122"/>
          <p:cNvGrpSpPr/>
          <p:nvPr/>
        </p:nvGrpSpPr>
        <p:grpSpPr>
          <a:xfrm>
            <a:off x="1568833" y="3749863"/>
            <a:ext cx="982133" cy="982133"/>
            <a:chOff x="1298378" y="2710661"/>
            <a:chExt cx="1359308" cy="1359308"/>
          </a:xfrm>
        </p:grpSpPr>
        <p:pic>
          <p:nvPicPr>
            <p:cNvPr id="124" name="Picture 123" descr="icon-splunk-bi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8378" y="2710661"/>
              <a:ext cx="1359308" cy="1359308"/>
            </a:xfrm>
            <a:prstGeom prst="rect">
              <a:avLst/>
            </a:prstGeom>
          </p:spPr>
        </p:pic>
        <p:sp>
          <p:nvSpPr>
            <p:cNvPr id="125" name="Oval 124"/>
            <p:cNvSpPr/>
            <p:nvPr/>
          </p:nvSpPr>
          <p:spPr>
            <a:xfrm>
              <a:off x="1404536" y="2819142"/>
              <a:ext cx="1152128" cy="1152128"/>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6" name="Shape 1763"/>
            <p:cNvPicPr preferRelativeResize="0"/>
            <p:nvPr/>
          </p:nvPicPr>
          <p:blipFill rotWithShape="1">
            <a:blip r:embed="rId8">
              <a:alphaModFix/>
            </a:blip>
            <a:srcRect/>
            <a:stretch/>
          </p:blipFill>
          <p:spPr>
            <a:xfrm>
              <a:off x="1690850" y="3057672"/>
              <a:ext cx="624638" cy="741566"/>
            </a:xfrm>
            <a:prstGeom prst="rect">
              <a:avLst/>
            </a:prstGeom>
            <a:noFill/>
            <a:ln w="9525" cap="flat" cmpd="sng">
              <a:noFill/>
              <a:prstDash val="solid"/>
              <a:round/>
              <a:headEnd type="none" w="med" len="med"/>
              <a:tailEnd type="none" w="med" len="med"/>
            </a:ln>
          </p:spPr>
        </p:pic>
      </p:grpSp>
      <p:pic>
        <p:nvPicPr>
          <p:cNvPr id="127" name="Picture 126" descr="icon-servicenow-big (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68833" y="3749863"/>
            <a:ext cx="982133" cy="982133"/>
          </a:xfrm>
          <a:prstGeom prst="rect">
            <a:avLst/>
          </a:prstGeom>
        </p:spPr>
      </p:pic>
      <p:pic>
        <p:nvPicPr>
          <p:cNvPr id="128" name="Picture 127" descr="icon-splunk-bi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8833" y="3749863"/>
            <a:ext cx="982133" cy="982133"/>
          </a:xfrm>
          <a:prstGeom prst="rect">
            <a:avLst/>
          </a:prstGeom>
        </p:spPr>
      </p:pic>
      <p:pic>
        <p:nvPicPr>
          <p:cNvPr id="129" name="Picture 128" descr="icon-workday-big (1).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8833" y="3749863"/>
            <a:ext cx="982133" cy="982133"/>
          </a:xfrm>
          <a:prstGeom prst="rect">
            <a:avLst/>
          </a:prstGeom>
        </p:spPr>
      </p:pic>
      <p:grpSp>
        <p:nvGrpSpPr>
          <p:cNvPr id="130" name="Group 129"/>
          <p:cNvGrpSpPr/>
          <p:nvPr/>
        </p:nvGrpSpPr>
        <p:grpSpPr>
          <a:xfrm>
            <a:off x="1568833" y="3749863"/>
            <a:ext cx="982133" cy="982133"/>
            <a:chOff x="6586545" y="1937145"/>
            <a:chExt cx="1359308" cy="1359308"/>
          </a:xfrm>
        </p:grpSpPr>
        <p:pic>
          <p:nvPicPr>
            <p:cNvPr id="131" name="Picture 130" descr="icon-splunk-bi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6545" y="1937145"/>
              <a:ext cx="1359308" cy="1359308"/>
            </a:xfrm>
            <a:prstGeom prst="rect">
              <a:avLst/>
            </a:prstGeom>
          </p:spPr>
        </p:pic>
        <p:sp>
          <p:nvSpPr>
            <p:cNvPr id="132" name="Oval 131"/>
            <p:cNvSpPr/>
            <p:nvPr/>
          </p:nvSpPr>
          <p:spPr>
            <a:xfrm>
              <a:off x="6692703" y="2045626"/>
              <a:ext cx="1152128" cy="1152128"/>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3" name="Shape 1791"/>
            <p:cNvGrpSpPr/>
            <p:nvPr/>
          </p:nvGrpSpPr>
          <p:grpSpPr>
            <a:xfrm>
              <a:off x="6743503" y="2268221"/>
              <a:ext cx="1026811" cy="590674"/>
              <a:chOff x="4211756" y="1376366"/>
              <a:chExt cx="1134998" cy="653514"/>
            </a:xfrm>
          </p:grpSpPr>
          <p:grpSp>
            <p:nvGrpSpPr>
              <p:cNvPr id="134" name="Shape 1792"/>
              <p:cNvGrpSpPr/>
              <p:nvPr/>
            </p:nvGrpSpPr>
            <p:grpSpPr>
              <a:xfrm>
                <a:off x="4514874" y="1376366"/>
                <a:ext cx="423863" cy="379412"/>
                <a:chOff x="1782763" y="1081880"/>
                <a:chExt cx="423863" cy="379412"/>
              </a:xfrm>
            </p:grpSpPr>
            <p:sp>
              <p:nvSpPr>
                <p:cNvPr id="146" name="Shape 1793"/>
                <p:cNvSpPr/>
                <p:nvPr/>
              </p:nvSpPr>
              <p:spPr>
                <a:xfrm>
                  <a:off x="1947863" y="1413667"/>
                  <a:ext cx="47625"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7" name="Shape 1794"/>
                <p:cNvSpPr/>
                <p:nvPr/>
              </p:nvSpPr>
              <p:spPr>
                <a:xfrm>
                  <a:off x="2063750" y="1413667"/>
                  <a:ext cx="49212"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8" name="Shape 1795"/>
                <p:cNvSpPr/>
                <p:nvPr/>
              </p:nvSpPr>
              <p:spPr>
                <a:xfrm>
                  <a:off x="1782763" y="1081880"/>
                  <a:ext cx="423863" cy="307974"/>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9" name="Shape 1796"/>
                <p:cNvSpPr/>
                <p:nvPr/>
              </p:nvSpPr>
              <p:spPr>
                <a:xfrm>
                  <a:off x="1943100" y="1254917"/>
                  <a:ext cx="176212" cy="19049"/>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50" name="Shape 1797"/>
                <p:cNvSpPr/>
                <p:nvPr/>
              </p:nvSpPr>
              <p:spPr>
                <a:xfrm>
                  <a:off x="1925638" y="1183480"/>
                  <a:ext cx="209549" cy="19049"/>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135" name="Shape 1798"/>
              <p:cNvGrpSpPr/>
              <p:nvPr/>
            </p:nvGrpSpPr>
            <p:grpSpPr>
              <a:xfrm>
                <a:off x="4211756" y="1671105"/>
                <a:ext cx="446088" cy="354013"/>
                <a:chOff x="4800600" y="1081880"/>
                <a:chExt cx="446088" cy="354013"/>
              </a:xfrm>
            </p:grpSpPr>
            <p:sp>
              <p:nvSpPr>
                <p:cNvPr id="140" name="Shape 1799"/>
                <p:cNvSpPr/>
                <p:nvPr/>
              </p:nvSpPr>
              <p:spPr>
                <a:xfrm>
                  <a:off x="4800600" y="1081880"/>
                  <a:ext cx="446088" cy="354013"/>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1" name="Shape 1800"/>
                <p:cNvSpPr/>
                <p:nvPr/>
              </p:nvSpPr>
              <p:spPr>
                <a:xfrm>
                  <a:off x="5172075" y="1312067"/>
                  <a:ext cx="41275" cy="22225"/>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2" name="Shape 1801"/>
                <p:cNvSpPr/>
                <p:nvPr/>
              </p:nvSpPr>
              <p:spPr>
                <a:xfrm>
                  <a:off x="5122862" y="1312067"/>
                  <a:ext cx="38099" cy="22225"/>
                </a:xfrm>
                <a:prstGeom prst="rect">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3" name="Shape 1802"/>
                <p:cNvSpPr/>
                <p:nvPr/>
              </p:nvSpPr>
              <p:spPr>
                <a:xfrm>
                  <a:off x="5056187" y="1312067"/>
                  <a:ext cx="55562"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4" name="Shape 1803"/>
                <p:cNvSpPr/>
                <p:nvPr/>
              </p:nvSpPr>
              <p:spPr>
                <a:xfrm>
                  <a:off x="4878387" y="1312067"/>
                  <a:ext cx="147638"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5" name="Shape 1804"/>
                <p:cNvSpPr/>
                <p:nvPr/>
              </p:nvSpPr>
              <p:spPr>
                <a:xfrm>
                  <a:off x="4878387" y="1353342"/>
                  <a:ext cx="147638" cy="19049"/>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136" name="Shape 1805"/>
              <p:cNvGrpSpPr/>
              <p:nvPr/>
            </p:nvGrpSpPr>
            <p:grpSpPr>
              <a:xfrm>
                <a:off x="4914955" y="1666342"/>
                <a:ext cx="431799" cy="363537"/>
                <a:chOff x="812800" y="2445543"/>
                <a:chExt cx="431799" cy="363537"/>
              </a:xfrm>
            </p:grpSpPr>
            <p:sp>
              <p:nvSpPr>
                <p:cNvPr id="137" name="Shape 1806"/>
                <p:cNvSpPr/>
                <p:nvPr/>
              </p:nvSpPr>
              <p:spPr>
                <a:xfrm>
                  <a:off x="812800" y="2561431"/>
                  <a:ext cx="431799" cy="112713"/>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38" name="Shape 1807"/>
                <p:cNvSpPr/>
                <p:nvPr/>
              </p:nvSpPr>
              <p:spPr>
                <a:xfrm>
                  <a:off x="812800" y="2445543"/>
                  <a:ext cx="431799" cy="11588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39" name="Shape 1808"/>
                <p:cNvSpPr/>
                <p:nvPr/>
              </p:nvSpPr>
              <p:spPr>
                <a:xfrm>
                  <a:off x="846137" y="2670968"/>
                  <a:ext cx="360363" cy="138112"/>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grpSp>
      <p:pic>
        <p:nvPicPr>
          <p:cNvPr id="151" name="Picture 150" descr="icon-salesforce-big (1).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73164" y="3749863"/>
            <a:ext cx="982133" cy="982133"/>
          </a:xfrm>
          <a:prstGeom prst="rect">
            <a:avLst/>
          </a:prstGeom>
        </p:spPr>
      </p:pic>
      <p:pic>
        <p:nvPicPr>
          <p:cNvPr id="152" name="Picture 151"/>
          <p:cNvPicPr>
            <a:picLocks noChangeAspect="1"/>
          </p:cNvPicPr>
          <p:nvPr/>
        </p:nvPicPr>
        <p:blipFill rotWithShape="1">
          <a:blip r:embed="rId12">
            <a:extLst>
              <a:ext uri="{28A0092B-C50C-407E-A947-70E740481C1C}">
                <a14:useLocalDpi xmlns:a14="http://schemas.microsoft.com/office/drawing/2010/main" val="0"/>
              </a:ext>
            </a:extLst>
          </a:blip>
          <a:srcRect r="17197"/>
          <a:stretch/>
        </p:blipFill>
        <p:spPr>
          <a:xfrm>
            <a:off x="1270673" y="2583690"/>
            <a:ext cx="1609187" cy="946788"/>
          </a:xfrm>
          <a:prstGeom prst="rect">
            <a:avLst/>
          </a:prstGeom>
        </p:spPr>
      </p:pic>
      <p:cxnSp>
        <p:nvCxnSpPr>
          <p:cNvPr id="156" name="Elbow Connector 155"/>
          <p:cNvCxnSpPr>
            <a:stCxn id="28" idx="4"/>
            <a:endCxn id="199" idx="0"/>
          </p:cNvCxnSpPr>
          <p:nvPr/>
        </p:nvCxnSpPr>
        <p:spPr>
          <a:xfrm rot="16200000" flipH="1">
            <a:off x="1336034" y="1692895"/>
            <a:ext cx="676783" cy="790007"/>
          </a:xfrm>
          <a:prstGeom prst="bentConnector3">
            <a:avLst>
              <a:gd name="adj1" fmla="val 50000"/>
            </a:avLst>
          </a:prstGeom>
          <a:ln w="25400">
            <a:solidFill>
              <a:schemeClr val="tx2"/>
            </a:solidFill>
            <a:miter lim="800000"/>
            <a:headEnd type="none" w="med" len="med"/>
            <a:tailEnd type="arrow"/>
          </a:ln>
          <a:effectLst/>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44" idx="4"/>
            <a:endCxn id="199" idx="0"/>
          </p:cNvCxnSpPr>
          <p:nvPr/>
        </p:nvCxnSpPr>
        <p:spPr>
          <a:xfrm rot="16200000" flipH="1">
            <a:off x="1669374" y="2026240"/>
            <a:ext cx="800103" cy="1"/>
          </a:xfrm>
          <a:prstGeom prst="bentConnector3">
            <a:avLst>
              <a:gd name="adj1" fmla="val 50000"/>
            </a:avLst>
          </a:prstGeom>
          <a:ln w="25400">
            <a:solidFill>
              <a:schemeClr val="tx2"/>
            </a:solidFill>
            <a:miter lim="800000"/>
            <a:headEnd type="none" w="med" len="med"/>
            <a:tailEnd type="arrow"/>
          </a:ln>
          <a:effectLst/>
        </p:spPr>
        <p:style>
          <a:lnRef idx="1">
            <a:schemeClr val="accent1"/>
          </a:lnRef>
          <a:fillRef idx="0">
            <a:schemeClr val="accent1"/>
          </a:fillRef>
          <a:effectRef idx="0">
            <a:schemeClr val="accent1"/>
          </a:effectRef>
          <a:fontRef idx="minor">
            <a:schemeClr val="tx1"/>
          </a:fontRef>
        </p:style>
      </p:cxnSp>
      <p:cxnSp>
        <p:nvCxnSpPr>
          <p:cNvPr id="164" name="Elbow Connector 163"/>
          <p:cNvCxnSpPr>
            <a:stCxn id="33" idx="4"/>
            <a:endCxn id="199" idx="0"/>
          </p:cNvCxnSpPr>
          <p:nvPr/>
        </p:nvCxnSpPr>
        <p:spPr>
          <a:xfrm rot="5400000">
            <a:off x="2139112" y="1679817"/>
            <a:ext cx="676783" cy="816148"/>
          </a:xfrm>
          <a:prstGeom prst="bentConnector3">
            <a:avLst>
              <a:gd name="adj1" fmla="val 50000"/>
            </a:avLst>
          </a:prstGeom>
          <a:ln w="25400">
            <a:solidFill>
              <a:schemeClr val="tx2"/>
            </a:solidFill>
            <a:miter lim="800000"/>
            <a:headEnd type="none" w="med" len="med"/>
            <a:tailEnd type="arrow"/>
          </a:ln>
          <a:effectLst/>
        </p:spPr>
        <p:style>
          <a:lnRef idx="1">
            <a:schemeClr val="accent1"/>
          </a:lnRef>
          <a:fillRef idx="0">
            <a:schemeClr val="accent1"/>
          </a:fillRef>
          <a:effectRef idx="0">
            <a:schemeClr val="accent1"/>
          </a:effectRef>
          <a:fontRef idx="minor">
            <a:schemeClr val="tx1"/>
          </a:fontRef>
        </p:style>
      </p:cxnSp>
      <p:sp>
        <p:nvSpPr>
          <p:cNvPr id="181" name="Oval 180"/>
          <p:cNvSpPr/>
          <p:nvPr/>
        </p:nvSpPr>
        <p:spPr>
          <a:xfrm>
            <a:off x="493156" y="1749502"/>
            <a:ext cx="598160" cy="598160"/>
          </a:xfrm>
          <a:prstGeom prst="ellipse">
            <a:avLst/>
          </a:prstGeom>
          <a:solidFill>
            <a:srgbClr val="FFFFFF"/>
          </a:solid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dirty="0"/>
          </a:p>
        </p:txBody>
      </p:sp>
      <p:sp>
        <p:nvSpPr>
          <p:cNvPr id="16" name="Freeform 360"/>
          <p:cNvSpPr>
            <a:spLocks noEditPoints="1"/>
          </p:cNvSpPr>
          <p:nvPr/>
        </p:nvSpPr>
        <p:spPr bwMode="auto">
          <a:xfrm>
            <a:off x="492138" y="1754325"/>
            <a:ext cx="603404" cy="5883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accent2"/>
          </a:solidFill>
          <a:ln w="9525">
            <a:noFill/>
            <a:round/>
            <a:headEnd/>
            <a:tailEnd/>
          </a:ln>
          <a:extLst/>
        </p:spPr>
        <p:txBody>
          <a:bodyPr vert="horz" wrap="square" lIns="68562" tIns="34285" rIns="68562" bIns="34285" numCol="1" anchor="t" anchorCtr="0" compatLnSpc="1">
            <a:prstTxWarp prst="textNoShape">
              <a:avLst/>
            </a:prstTxWarp>
          </a:bodyPr>
          <a:lstStyle/>
          <a:p>
            <a:endParaRPr lang="en-US" dirty="0">
              <a:latin typeface="Verdana" charset="0"/>
              <a:ea typeface="Verdana" charset="0"/>
              <a:cs typeface="Verdana" charset="0"/>
            </a:endParaRPr>
          </a:p>
        </p:txBody>
      </p:sp>
      <p:pic>
        <p:nvPicPr>
          <p:cNvPr id="199" name="Picture 19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89870" y="2426293"/>
            <a:ext cx="359115" cy="170107"/>
          </a:xfrm>
          <a:prstGeom prst="rect">
            <a:avLst/>
          </a:prstGeom>
        </p:spPr>
      </p:pic>
      <p:cxnSp>
        <p:nvCxnSpPr>
          <p:cNvPr id="23" name="Straight Connector 22"/>
          <p:cNvCxnSpPr>
            <a:stCxn id="181" idx="5"/>
          </p:cNvCxnSpPr>
          <p:nvPr/>
        </p:nvCxnSpPr>
        <p:spPr>
          <a:xfrm flipV="1">
            <a:off x="1003716" y="2251492"/>
            <a:ext cx="1070032" cy="8579"/>
          </a:xfrm>
          <a:prstGeom prst="line">
            <a:avLst/>
          </a:prstGeom>
          <a:ln w="25400">
            <a:solidFill>
              <a:schemeClr val="tx2"/>
            </a:solid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46" idx="3"/>
            <a:endCxn id="199" idx="0"/>
          </p:cNvCxnSpPr>
          <p:nvPr/>
        </p:nvCxnSpPr>
        <p:spPr>
          <a:xfrm rot="5400000">
            <a:off x="2518604" y="1802299"/>
            <a:ext cx="174801" cy="1073168"/>
          </a:xfrm>
          <a:prstGeom prst="bentConnector3">
            <a:avLst>
              <a:gd name="adj1" fmla="val 465"/>
            </a:avLst>
          </a:prstGeom>
          <a:ln w="25400">
            <a:solidFill>
              <a:schemeClr val="tx2"/>
            </a:solidFill>
            <a:miter lim="800000"/>
            <a:headEnd type="none" w="med" len="med"/>
            <a:tailEnd type="arrow"/>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53000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1000"/>
                                        <p:tgtEl>
                                          <p:spTgt spid="101"/>
                                        </p:tgtEl>
                                      </p:cBhvr>
                                    </p:animEffect>
                                  </p:childTnLst>
                                </p:cTn>
                              </p:par>
                            </p:childTnLst>
                          </p:cTn>
                        </p:par>
                        <p:par>
                          <p:cTn id="8" fill="hold">
                            <p:stCondLst>
                              <p:cond delay="2000"/>
                            </p:stCondLst>
                            <p:childTnLst>
                              <p:par>
                                <p:cTn id="9" presetID="9" presetClass="entr" presetSubtype="0" fill="hold" nodeType="afterEffect">
                                  <p:stCondLst>
                                    <p:cond delay="1000"/>
                                  </p:stCondLst>
                                  <p:childTnLst>
                                    <p:set>
                                      <p:cBhvr>
                                        <p:cTn id="10" dur="1" fill="hold">
                                          <p:stCondLst>
                                            <p:cond delay="0"/>
                                          </p:stCondLst>
                                        </p:cTn>
                                        <p:tgtEl>
                                          <p:spTgt spid="102"/>
                                        </p:tgtEl>
                                        <p:attrNameLst>
                                          <p:attrName>style.visibility</p:attrName>
                                        </p:attrNameLst>
                                      </p:cBhvr>
                                      <p:to>
                                        <p:strVal val="visible"/>
                                      </p:to>
                                    </p:set>
                                    <p:animEffect transition="in" filter="dissolve">
                                      <p:cBhvr>
                                        <p:cTn id="11" dur="1000"/>
                                        <p:tgtEl>
                                          <p:spTgt spid="102"/>
                                        </p:tgtEl>
                                      </p:cBhvr>
                                    </p:animEffect>
                                  </p:childTnLst>
                                </p:cTn>
                              </p:par>
                            </p:childTnLst>
                          </p:cTn>
                        </p:par>
                        <p:par>
                          <p:cTn id="12" fill="hold">
                            <p:stCondLst>
                              <p:cond delay="4000"/>
                            </p:stCondLst>
                            <p:childTnLst>
                              <p:par>
                                <p:cTn id="13" presetID="9" presetClass="entr" presetSubtype="0" fill="hold" nodeType="afterEffect">
                                  <p:stCondLst>
                                    <p:cond delay="1000"/>
                                  </p:stCondLst>
                                  <p:childTnLst>
                                    <p:set>
                                      <p:cBhvr>
                                        <p:cTn id="14" dur="1" fill="hold">
                                          <p:stCondLst>
                                            <p:cond delay="0"/>
                                          </p:stCondLst>
                                        </p:cTn>
                                        <p:tgtEl>
                                          <p:spTgt spid="123"/>
                                        </p:tgtEl>
                                        <p:attrNameLst>
                                          <p:attrName>style.visibility</p:attrName>
                                        </p:attrNameLst>
                                      </p:cBhvr>
                                      <p:to>
                                        <p:strVal val="visible"/>
                                      </p:to>
                                    </p:set>
                                    <p:animEffect transition="in" filter="dissolve">
                                      <p:cBhvr>
                                        <p:cTn id="15" dur="1000"/>
                                        <p:tgtEl>
                                          <p:spTgt spid="123"/>
                                        </p:tgtEl>
                                      </p:cBhvr>
                                    </p:animEffect>
                                  </p:childTnLst>
                                </p:cTn>
                              </p:par>
                            </p:childTnLst>
                          </p:cTn>
                        </p:par>
                        <p:par>
                          <p:cTn id="16" fill="hold">
                            <p:stCondLst>
                              <p:cond delay="6000"/>
                            </p:stCondLst>
                            <p:childTnLst>
                              <p:par>
                                <p:cTn id="17" presetID="9" presetClass="entr" presetSubtype="0" fill="hold" nodeType="afterEffect">
                                  <p:stCondLst>
                                    <p:cond delay="1000"/>
                                  </p:stCondLst>
                                  <p:childTnLst>
                                    <p:set>
                                      <p:cBhvr>
                                        <p:cTn id="18" dur="1" fill="hold">
                                          <p:stCondLst>
                                            <p:cond delay="0"/>
                                          </p:stCondLst>
                                        </p:cTn>
                                        <p:tgtEl>
                                          <p:spTgt spid="127"/>
                                        </p:tgtEl>
                                        <p:attrNameLst>
                                          <p:attrName>style.visibility</p:attrName>
                                        </p:attrNameLst>
                                      </p:cBhvr>
                                      <p:to>
                                        <p:strVal val="visible"/>
                                      </p:to>
                                    </p:set>
                                    <p:animEffect transition="in" filter="dissolve">
                                      <p:cBhvr>
                                        <p:cTn id="19" dur="1000"/>
                                        <p:tgtEl>
                                          <p:spTgt spid="127"/>
                                        </p:tgtEl>
                                      </p:cBhvr>
                                    </p:animEffect>
                                  </p:childTnLst>
                                </p:cTn>
                              </p:par>
                            </p:childTnLst>
                          </p:cTn>
                        </p:par>
                        <p:par>
                          <p:cTn id="20" fill="hold">
                            <p:stCondLst>
                              <p:cond delay="8000"/>
                            </p:stCondLst>
                            <p:childTnLst>
                              <p:par>
                                <p:cTn id="21" presetID="9" presetClass="entr" presetSubtype="0" fill="hold" nodeType="afterEffect">
                                  <p:stCondLst>
                                    <p:cond delay="1000"/>
                                  </p:stCondLst>
                                  <p:childTnLst>
                                    <p:set>
                                      <p:cBhvr>
                                        <p:cTn id="22" dur="1" fill="hold">
                                          <p:stCondLst>
                                            <p:cond delay="0"/>
                                          </p:stCondLst>
                                        </p:cTn>
                                        <p:tgtEl>
                                          <p:spTgt spid="128"/>
                                        </p:tgtEl>
                                        <p:attrNameLst>
                                          <p:attrName>style.visibility</p:attrName>
                                        </p:attrNameLst>
                                      </p:cBhvr>
                                      <p:to>
                                        <p:strVal val="visible"/>
                                      </p:to>
                                    </p:set>
                                    <p:animEffect transition="in" filter="dissolve">
                                      <p:cBhvr>
                                        <p:cTn id="23" dur="1000"/>
                                        <p:tgtEl>
                                          <p:spTgt spid="128"/>
                                        </p:tgtEl>
                                      </p:cBhvr>
                                    </p:animEffect>
                                  </p:childTnLst>
                                </p:cTn>
                              </p:par>
                            </p:childTnLst>
                          </p:cTn>
                        </p:par>
                        <p:par>
                          <p:cTn id="24" fill="hold">
                            <p:stCondLst>
                              <p:cond delay="10000"/>
                            </p:stCondLst>
                            <p:childTnLst>
                              <p:par>
                                <p:cTn id="25" presetID="9" presetClass="entr" presetSubtype="0" fill="hold" nodeType="afterEffect">
                                  <p:stCondLst>
                                    <p:cond delay="1000"/>
                                  </p:stCondLst>
                                  <p:childTnLst>
                                    <p:set>
                                      <p:cBhvr>
                                        <p:cTn id="26" dur="1" fill="hold">
                                          <p:stCondLst>
                                            <p:cond delay="0"/>
                                          </p:stCondLst>
                                        </p:cTn>
                                        <p:tgtEl>
                                          <p:spTgt spid="129"/>
                                        </p:tgtEl>
                                        <p:attrNameLst>
                                          <p:attrName>style.visibility</p:attrName>
                                        </p:attrNameLst>
                                      </p:cBhvr>
                                      <p:to>
                                        <p:strVal val="visible"/>
                                      </p:to>
                                    </p:set>
                                    <p:animEffect transition="in" filter="dissolve">
                                      <p:cBhvr>
                                        <p:cTn id="27" dur="1000"/>
                                        <p:tgtEl>
                                          <p:spTgt spid="129"/>
                                        </p:tgtEl>
                                      </p:cBhvr>
                                    </p:animEffect>
                                  </p:childTnLst>
                                </p:cTn>
                              </p:par>
                            </p:childTnLst>
                          </p:cTn>
                        </p:par>
                        <p:par>
                          <p:cTn id="28" fill="hold">
                            <p:stCondLst>
                              <p:cond delay="12000"/>
                            </p:stCondLst>
                            <p:childTnLst>
                              <p:par>
                                <p:cTn id="29" presetID="9" presetClass="entr" presetSubtype="0" fill="hold" nodeType="afterEffect">
                                  <p:stCondLst>
                                    <p:cond delay="1000"/>
                                  </p:stCondLst>
                                  <p:childTnLst>
                                    <p:set>
                                      <p:cBhvr>
                                        <p:cTn id="30" dur="1" fill="hold">
                                          <p:stCondLst>
                                            <p:cond delay="0"/>
                                          </p:stCondLst>
                                        </p:cTn>
                                        <p:tgtEl>
                                          <p:spTgt spid="130"/>
                                        </p:tgtEl>
                                        <p:attrNameLst>
                                          <p:attrName>style.visibility</p:attrName>
                                        </p:attrNameLst>
                                      </p:cBhvr>
                                      <p:to>
                                        <p:strVal val="visible"/>
                                      </p:to>
                                    </p:set>
                                    <p:animEffect transition="in" filter="dissolve">
                                      <p:cBhvr>
                                        <p:cTn id="31" dur="1000"/>
                                        <p:tgtEl>
                                          <p:spTgt spid="130"/>
                                        </p:tgtEl>
                                      </p:cBhvr>
                                    </p:animEffect>
                                  </p:childTnLst>
                                </p:cTn>
                              </p:par>
                            </p:childTnLst>
                          </p:cTn>
                        </p:par>
                        <p:par>
                          <p:cTn id="32" fill="hold">
                            <p:stCondLst>
                              <p:cond delay="14000"/>
                            </p:stCondLst>
                            <p:childTnLst>
                              <p:par>
                                <p:cTn id="33" presetID="9" presetClass="entr" presetSubtype="0" fill="hold" nodeType="afterEffect">
                                  <p:stCondLst>
                                    <p:cond delay="1000"/>
                                  </p:stCondLst>
                                  <p:childTnLst>
                                    <p:set>
                                      <p:cBhvr>
                                        <p:cTn id="34" dur="1" fill="hold">
                                          <p:stCondLst>
                                            <p:cond delay="0"/>
                                          </p:stCondLst>
                                        </p:cTn>
                                        <p:tgtEl>
                                          <p:spTgt spid="151"/>
                                        </p:tgtEl>
                                        <p:attrNameLst>
                                          <p:attrName>style.visibility</p:attrName>
                                        </p:attrNameLst>
                                      </p:cBhvr>
                                      <p:to>
                                        <p:strVal val="visible"/>
                                      </p:to>
                                    </p:set>
                                    <p:animEffect transition="in" filter="dissolve">
                                      <p:cBhvr>
                                        <p:cTn id="35"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sz="2000" dirty="0" err="1" smtClean="0">
                <a:latin typeface="Verdana" charset="0"/>
                <a:ea typeface="Verdana" charset="0"/>
                <a:cs typeface="Verdana" charset="0"/>
              </a:rPr>
              <a:t>MuleSoft</a:t>
            </a:r>
            <a:r>
              <a:rPr lang="en-US" altLang="zh-CN" sz="2000" dirty="0" smtClean="0">
                <a:latin typeface="Verdana" charset="0"/>
                <a:ea typeface="Verdana" charset="0"/>
                <a:cs typeface="Verdana" charset="0"/>
              </a:rPr>
              <a:t> </a:t>
            </a:r>
            <a:r>
              <a:rPr lang="en-US" sz="2000" dirty="0" smtClean="0">
                <a:latin typeface="Verdana" charset="0"/>
                <a:ea typeface="Verdana" charset="0"/>
                <a:cs typeface="Verdana" charset="0"/>
              </a:rPr>
              <a:t>API</a:t>
            </a:r>
            <a:r>
              <a:rPr lang="en-US" sz="2000" dirty="0">
                <a:latin typeface="Verdana" charset="0"/>
                <a:ea typeface="Verdana" charset="0"/>
                <a:cs typeface="Verdana" charset="0"/>
              </a:rPr>
              <a:t>-led </a:t>
            </a:r>
            <a:r>
              <a:rPr lang="en-US" altLang="zh-CN" sz="2000" dirty="0" smtClean="0">
                <a:latin typeface="Verdana" charset="0"/>
                <a:ea typeface="Verdana" charset="0"/>
                <a:cs typeface="Verdana" charset="0"/>
              </a:rPr>
              <a:t>C</a:t>
            </a:r>
            <a:r>
              <a:rPr lang="en-US" sz="2000" dirty="0" smtClean="0">
                <a:latin typeface="Verdana" charset="0"/>
                <a:ea typeface="Verdana" charset="0"/>
                <a:cs typeface="Verdana" charset="0"/>
              </a:rPr>
              <a:t>onnectivity</a:t>
            </a:r>
            <a:r>
              <a:rPr lang="zh-CN" altLang="en-US" sz="2000" dirty="0" smtClean="0">
                <a:latin typeface="Verdana" charset="0"/>
                <a:ea typeface="Verdana" charset="0"/>
                <a:cs typeface="Verdana" charset="0"/>
              </a:rPr>
              <a:t>方法论</a:t>
            </a:r>
            <a:endParaRPr lang="en-US" sz="2000" dirty="0">
              <a:latin typeface="Verdana" charset="0"/>
              <a:ea typeface="Verdana" charset="0"/>
              <a:cs typeface="Verdana" charset="0"/>
            </a:endParaRPr>
          </a:p>
        </p:txBody>
      </p:sp>
      <p:grpSp>
        <p:nvGrpSpPr>
          <p:cNvPr id="8" name="Group 7"/>
          <p:cNvGrpSpPr/>
          <p:nvPr/>
        </p:nvGrpSpPr>
        <p:grpSpPr>
          <a:xfrm>
            <a:off x="0" y="3534671"/>
            <a:ext cx="9144000" cy="824839"/>
            <a:chOff x="0" y="3534665"/>
            <a:chExt cx="9144000" cy="696262"/>
          </a:xfrm>
        </p:grpSpPr>
        <p:sp>
          <p:nvSpPr>
            <p:cNvPr id="606" name="Rounded Rectangle 605"/>
            <p:cNvSpPr/>
            <p:nvPr/>
          </p:nvSpPr>
          <p:spPr>
            <a:xfrm>
              <a:off x="0" y="3534665"/>
              <a:ext cx="9144000" cy="69626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439" name="TextBox 438"/>
            <p:cNvSpPr txBox="1"/>
            <p:nvPr/>
          </p:nvSpPr>
          <p:spPr>
            <a:xfrm>
              <a:off x="8052365" y="3659996"/>
              <a:ext cx="859497"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System</a:t>
              </a:r>
            </a:p>
            <a:p>
              <a:pPr algn="ctr"/>
              <a:r>
                <a:rPr lang="en-US" dirty="0">
                  <a:latin typeface="Verdana" charset="0"/>
                  <a:ea typeface="Verdana" charset="0"/>
                  <a:cs typeface="Verdana" charset="0"/>
                </a:rPr>
                <a:t>APIs</a:t>
              </a:r>
            </a:p>
          </p:txBody>
        </p:sp>
      </p:grpSp>
      <p:grpSp>
        <p:nvGrpSpPr>
          <p:cNvPr id="7" name="Group 6"/>
          <p:cNvGrpSpPr/>
          <p:nvPr/>
        </p:nvGrpSpPr>
        <p:grpSpPr>
          <a:xfrm>
            <a:off x="0" y="2562941"/>
            <a:ext cx="9144000" cy="807961"/>
            <a:chOff x="0" y="2476345"/>
            <a:chExt cx="9144000" cy="682015"/>
          </a:xfrm>
        </p:grpSpPr>
        <p:sp>
          <p:nvSpPr>
            <p:cNvPr id="605" name="Rounded Rectangle 604"/>
            <p:cNvSpPr/>
            <p:nvPr/>
          </p:nvSpPr>
          <p:spPr>
            <a:xfrm>
              <a:off x="0" y="2476345"/>
              <a:ext cx="9144000" cy="68201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440" name="TextBox 439"/>
            <p:cNvSpPr txBox="1"/>
            <p:nvPr/>
          </p:nvSpPr>
          <p:spPr>
            <a:xfrm>
              <a:off x="8048458" y="2595806"/>
              <a:ext cx="866072"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Process</a:t>
              </a:r>
            </a:p>
            <a:p>
              <a:pPr algn="ctr"/>
              <a:r>
                <a:rPr lang="en-US" dirty="0">
                  <a:latin typeface="Verdana" charset="0"/>
                  <a:ea typeface="Verdana" charset="0"/>
                  <a:cs typeface="Verdana" charset="0"/>
                </a:rPr>
                <a:t>APIs</a:t>
              </a:r>
            </a:p>
          </p:txBody>
        </p:sp>
      </p:grpSp>
      <p:grpSp>
        <p:nvGrpSpPr>
          <p:cNvPr id="11" name="Group 10"/>
          <p:cNvGrpSpPr/>
          <p:nvPr/>
        </p:nvGrpSpPr>
        <p:grpSpPr>
          <a:xfrm>
            <a:off x="0" y="1599284"/>
            <a:ext cx="9144000" cy="840759"/>
            <a:chOff x="0" y="1599283"/>
            <a:chExt cx="9144000" cy="709700"/>
          </a:xfrm>
        </p:grpSpPr>
        <p:sp>
          <p:nvSpPr>
            <p:cNvPr id="604" name="Rounded Rectangle 603"/>
            <p:cNvSpPr/>
            <p:nvPr/>
          </p:nvSpPr>
          <p:spPr>
            <a:xfrm>
              <a:off x="0" y="1599283"/>
              <a:ext cx="9144000" cy="7097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441" name="TextBox 440"/>
            <p:cNvSpPr txBox="1"/>
            <p:nvPr/>
          </p:nvSpPr>
          <p:spPr>
            <a:xfrm>
              <a:off x="7896251" y="1739646"/>
              <a:ext cx="1170179"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Experience</a:t>
              </a:r>
            </a:p>
            <a:p>
              <a:pPr algn="ctr"/>
              <a:r>
                <a:rPr lang="en-US" dirty="0">
                  <a:latin typeface="Verdana" charset="0"/>
                  <a:ea typeface="Verdana" charset="0"/>
                  <a:cs typeface="Verdana" charset="0"/>
                </a:rPr>
                <a:t>APIs</a:t>
              </a:r>
            </a:p>
          </p:txBody>
        </p:sp>
      </p:grpSp>
      <p:pic>
        <p:nvPicPr>
          <p:cNvPr id="433" name="Picture 43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63642" y="1096510"/>
            <a:ext cx="476379" cy="475938"/>
          </a:xfrm>
          <a:prstGeom prst="rect">
            <a:avLst/>
          </a:prstGeom>
        </p:spPr>
      </p:pic>
      <p:pic>
        <p:nvPicPr>
          <p:cNvPr id="354" name="Shape 1790"/>
          <p:cNvPicPr preferRelativeResize="0"/>
          <p:nvPr/>
        </p:nvPicPr>
        <p:blipFill rotWithShape="1">
          <a:blip r:embed="rId4">
            <a:alphaModFix/>
          </a:blip>
          <a:srcRect/>
          <a:stretch/>
        </p:blipFill>
        <p:spPr>
          <a:xfrm>
            <a:off x="5465173" y="4425746"/>
            <a:ext cx="388679" cy="260094"/>
          </a:xfrm>
          <a:prstGeom prst="rect">
            <a:avLst/>
          </a:prstGeom>
          <a:noFill/>
          <a:ln>
            <a:noFill/>
          </a:ln>
        </p:spPr>
      </p:pic>
      <p:sp>
        <p:nvSpPr>
          <p:cNvPr id="368" name="Shape 1793"/>
          <p:cNvSpPr/>
          <p:nvPr/>
        </p:nvSpPr>
        <p:spPr>
          <a:xfrm>
            <a:off x="7242541" y="4564740"/>
            <a:ext cx="23660" cy="23638"/>
          </a:xfrm>
          <a:prstGeom prst="ellipse">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9" name="Shape 1794"/>
          <p:cNvSpPr/>
          <p:nvPr/>
        </p:nvSpPr>
        <p:spPr>
          <a:xfrm>
            <a:off x="7300110" y="4564740"/>
            <a:ext cx="24448" cy="23638"/>
          </a:xfrm>
          <a:prstGeom prst="ellipse">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70" name="Shape 1795"/>
          <p:cNvSpPr/>
          <p:nvPr/>
        </p:nvSpPr>
        <p:spPr>
          <a:xfrm>
            <a:off x="7160519" y="4400063"/>
            <a:ext cx="210570" cy="152856"/>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71" name="Shape 1796"/>
          <p:cNvSpPr/>
          <p:nvPr/>
        </p:nvSpPr>
        <p:spPr>
          <a:xfrm>
            <a:off x="7240172" y="4485956"/>
            <a:ext cx="87540" cy="9455"/>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72" name="Shape 1797"/>
          <p:cNvSpPr/>
          <p:nvPr/>
        </p:nvSpPr>
        <p:spPr>
          <a:xfrm>
            <a:off x="7231508" y="4450500"/>
            <a:ext cx="104101" cy="9455"/>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2" name="Shape 1799"/>
          <p:cNvSpPr/>
          <p:nvPr/>
        </p:nvSpPr>
        <p:spPr>
          <a:xfrm>
            <a:off x="7009942" y="4546351"/>
            <a:ext cx="221611" cy="175706"/>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3" name="Shape 1800"/>
          <p:cNvSpPr/>
          <p:nvPr/>
        </p:nvSpPr>
        <p:spPr>
          <a:xfrm>
            <a:off x="7194486" y="4660598"/>
            <a:ext cx="20505" cy="11031"/>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4" name="Shape 1801"/>
          <p:cNvSpPr/>
          <p:nvPr/>
        </p:nvSpPr>
        <p:spPr>
          <a:xfrm>
            <a:off x="7170039" y="4660598"/>
            <a:ext cx="18927" cy="11031"/>
          </a:xfrm>
          <a:prstGeom prst="rect">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5" name="Shape 1802"/>
          <p:cNvSpPr/>
          <p:nvPr/>
        </p:nvSpPr>
        <p:spPr>
          <a:xfrm>
            <a:off x="7136906" y="4660598"/>
            <a:ext cx="27603" cy="11031"/>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6" name="Shape 1803"/>
          <p:cNvSpPr/>
          <p:nvPr/>
        </p:nvSpPr>
        <p:spPr>
          <a:xfrm>
            <a:off x="7048584" y="4660598"/>
            <a:ext cx="73345" cy="11031"/>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7" name="Shape 1804"/>
          <p:cNvSpPr/>
          <p:nvPr/>
        </p:nvSpPr>
        <p:spPr>
          <a:xfrm>
            <a:off x="7048584" y="4681094"/>
            <a:ext cx="73345" cy="9455"/>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59" name="Shape 1806"/>
          <p:cNvSpPr/>
          <p:nvPr/>
        </p:nvSpPr>
        <p:spPr>
          <a:xfrm>
            <a:off x="7359275" y="4601505"/>
            <a:ext cx="214512" cy="55942"/>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0" name="Shape 1807"/>
          <p:cNvSpPr/>
          <p:nvPr/>
        </p:nvSpPr>
        <p:spPr>
          <a:xfrm>
            <a:off x="7359275" y="4543987"/>
            <a:ext cx="214512" cy="5751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1" name="Shape 1808"/>
          <p:cNvSpPr/>
          <p:nvPr/>
        </p:nvSpPr>
        <p:spPr>
          <a:xfrm>
            <a:off x="7375837" y="4655880"/>
            <a:ext cx="179024" cy="68549"/>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pic>
        <p:nvPicPr>
          <p:cNvPr id="351" name="Shape 1762"/>
          <p:cNvPicPr preferRelativeResize="0"/>
          <p:nvPr/>
        </p:nvPicPr>
        <p:blipFill rotWithShape="1">
          <a:blip r:embed="rId5">
            <a:alphaModFix/>
          </a:blip>
          <a:srcRect/>
          <a:stretch/>
        </p:blipFill>
        <p:spPr>
          <a:xfrm>
            <a:off x="3812982" y="4392781"/>
            <a:ext cx="329668" cy="247022"/>
          </a:xfrm>
          <a:prstGeom prst="rect">
            <a:avLst/>
          </a:prstGeom>
          <a:noFill/>
          <a:ln>
            <a:noFill/>
          </a:ln>
        </p:spPr>
      </p:pic>
      <p:pic>
        <p:nvPicPr>
          <p:cNvPr id="609" name="Shape 1789"/>
          <p:cNvPicPr preferRelativeResize="0"/>
          <p:nvPr/>
        </p:nvPicPr>
        <p:blipFill rotWithShape="1">
          <a:blip r:embed="rId6">
            <a:alphaModFix/>
          </a:blip>
          <a:srcRect/>
          <a:stretch/>
        </p:blipFill>
        <p:spPr>
          <a:xfrm>
            <a:off x="3812859" y="4602868"/>
            <a:ext cx="320511" cy="119186"/>
          </a:xfrm>
          <a:prstGeom prst="rect">
            <a:avLst/>
          </a:prstGeom>
          <a:noFill/>
          <a:ln>
            <a:noFill/>
          </a:ln>
        </p:spPr>
      </p:pic>
      <p:pic>
        <p:nvPicPr>
          <p:cNvPr id="432" name="Picture 43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335410" y="1180631"/>
            <a:ext cx="245537" cy="338049"/>
          </a:xfrm>
          <a:prstGeom prst="rect">
            <a:avLst/>
          </a:prstGeom>
          <a:solidFill>
            <a:schemeClr val="bg1"/>
          </a:solidFill>
        </p:spPr>
      </p:pic>
      <p:grpSp>
        <p:nvGrpSpPr>
          <p:cNvPr id="2" name="Group 1"/>
          <p:cNvGrpSpPr/>
          <p:nvPr/>
        </p:nvGrpSpPr>
        <p:grpSpPr>
          <a:xfrm>
            <a:off x="3701962" y="3016102"/>
            <a:ext cx="1930583" cy="888935"/>
            <a:chOff x="3701956" y="3016096"/>
            <a:chExt cx="1930583" cy="888935"/>
          </a:xfrm>
        </p:grpSpPr>
        <p:sp>
          <p:nvSpPr>
            <p:cNvPr id="28" name="Line 301"/>
            <p:cNvSpPr>
              <a:spLocks noChangeShapeType="1"/>
            </p:cNvSpPr>
            <p:nvPr/>
          </p:nvSpPr>
          <p:spPr bwMode="auto">
            <a:xfrm flipH="1" flipV="1">
              <a:off x="4969255" y="3271379"/>
              <a:ext cx="663284" cy="614411"/>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6" name="Line 301"/>
            <p:cNvSpPr>
              <a:spLocks noChangeShapeType="1"/>
            </p:cNvSpPr>
            <p:nvPr/>
          </p:nvSpPr>
          <p:spPr bwMode="auto">
            <a:xfrm flipV="1">
              <a:off x="3981954" y="3271379"/>
              <a:ext cx="786162" cy="633652"/>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3" name="TextBox 32"/>
            <p:cNvSpPr txBox="1"/>
            <p:nvPr/>
          </p:nvSpPr>
          <p:spPr>
            <a:xfrm>
              <a:off x="3701956" y="3066665"/>
              <a:ext cx="942052" cy="261606"/>
            </a:xfrm>
            <a:prstGeom prst="rect">
              <a:avLst/>
            </a:prstGeom>
            <a:noFill/>
          </p:spPr>
          <p:txBody>
            <a:bodyPr wrap="none" lIns="91436" tIns="45718" rIns="91436" bIns="45718" rtlCol="0">
              <a:spAutoFit/>
            </a:bodyPr>
            <a:lstStyle/>
            <a:p>
              <a:pPr algn="ctr"/>
              <a:r>
                <a:rPr lang="en-US" sz="1100" dirty="0">
                  <a:latin typeface="Verdana" charset="0"/>
                  <a:ea typeface="Verdana" charset="0"/>
                  <a:cs typeface="Verdana" charset="0"/>
                </a:rPr>
                <a:t>Customers</a:t>
              </a:r>
            </a:p>
          </p:txBody>
        </p:sp>
        <p:grpSp>
          <p:nvGrpSpPr>
            <p:cNvPr id="226" name="Group 225"/>
            <p:cNvGrpSpPr/>
            <p:nvPr/>
          </p:nvGrpSpPr>
          <p:grpSpPr>
            <a:xfrm>
              <a:off x="4686340" y="3016096"/>
              <a:ext cx="368646" cy="312175"/>
              <a:chOff x="955738" y="352278"/>
              <a:chExt cx="368646" cy="312175"/>
            </a:xfrm>
          </p:grpSpPr>
          <p:pic>
            <p:nvPicPr>
              <p:cNvPr id="227" name="Picture 226"/>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55738" y="447555"/>
                <a:ext cx="368646" cy="216898"/>
              </a:xfrm>
              <a:prstGeom prst="rect">
                <a:avLst/>
              </a:prstGeom>
            </p:spPr>
          </p:pic>
          <p:pic>
            <p:nvPicPr>
              <p:cNvPr id="228" name="Picture 2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7514" y="352278"/>
                <a:ext cx="201139" cy="95277"/>
              </a:xfrm>
              <a:prstGeom prst="rect">
                <a:avLst/>
              </a:prstGeom>
            </p:spPr>
          </p:pic>
        </p:grpSp>
      </p:grpSp>
      <p:grpSp>
        <p:nvGrpSpPr>
          <p:cNvPr id="10" name="Group 9"/>
          <p:cNvGrpSpPr/>
          <p:nvPr/>
        </p:nvGrpSpPr>
        <p:grpSpPr>
          <a:xfrm>
            <a:off x="4643271" y="1539721"/>
            <a:ext cx="2681286" cy="1127311"/>
            <a:chOff x="4643270" y="1539714"/>
            <a:chExt cx="2681287" cy="1127311"/>
          </a:xfrm>
        </p:grpSpPr>
        <p:sp>
          <p:nvSpPr>
            <p:cNvPr id="102" name="Line 301"/>
            <p:cNvSpPr>
              <a:spLocks noChangeShapeType="1"/>
            </p:cNvSpPr>
            <p:nvPr/>
          </p:nvSpPr>
          <p:spPr bwMode="auto">
            <a:xfrm flipV="1">
              <a:off x="4865940" y="2011194"/>
              <a:ext cx="1030020" cy="581721"/>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32" name="Line 301"/>
            <p:cNvSpPr>
              <a:spLocks noChangeShapeType="1"/>
            </p:cNvSpPr>
            <p:nvPr/>
          </p:nvSpPr>
          <p:spPr bwMode="auto">
            <a:xfrm flipH="1" flipV="1">
              <a:off x="6096692" y="2004473"/>
              <a:ext cx="1227865" cy="662552"/>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12" name="Line 301"/>
            <p:cNvSpPr>
              <a:spLocks noChangeShapeType="1"/>
            </p:cNvSpPr>
            <p:nvPr/>
          </p:nvSpPr>
          <p:spPr bwMode="auto">
            <a:xfrm flipH="1" flipV="1">
              <a:off x="5996122" y="1539714"/>
              <a:ext cx="0" cy="250035"/>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79" name="TextBox 178"/>
            <p:cNvSpPr txBox="1"/>
            <p:nvPr/>
          </p:nvSpPr>
          <p:spPr>
            <a:xfrm>
              <a:off x="4643270" y="1760771"/>
              <a:ext cx="1096616" cy="261606"/>
            </a:xfrm>
            <a:prstGeom prst="rect">
              <a:avLst/>
            </a:prstGeom>
            <a:noFill/>
          </p:spPr>
          <p:txBody>
            <a:bodyPr wrap="none" lIns="91436" tIns="45718" rIns="91436" bIns="45718" rtlCol="0">
              <a:spAutoFit/>
            </a:bodyPr>
            <a:lstStyle/>
            <a:p>
              <a:pPr algn="ctr"/>
              <a:r>
                <a:rPr lang="en-US" sz="1100" dirty="0">
                  <a:latin typeface="Verdana" charset="0"/>
                  <a:ea typeface="Verdana" charset="0"/>
                  <a:cs typeface="Verdana" charset="0"/>
                </a:rPr>
                <a:t>Web app API</a:t>
              </a:r>
            </a:p>
          </p:txBody>
        </p:sp>
        <p:grpSp>
          <p:nvGrpSpPr>
            <p:cNvPr id="244" name="Group 243"/>
            <p:cNvGrpSpPr/>
            <p:nvPr/>
          </p:nvGrpSpPr>
          <p:grpSpPr>
            <a:xfrm>
              <a:off x="5811799" y="1715279"/>
              <a:ext cx="368646" cy="307102"/>
              <a:chOff x="940700" y="897857"/>
              <a:chExt cx="368646" cy="307102"/>
            </a:xfrm>
          </p:grpSpPr>
          <p:pic>
            <p:nvPicPr>
              <p:cNvPr id="245" name="Picture 244"/>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246" name="Picture 2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grpSp>
        <p:nvGrpSpPr>
          <p:cNvPr id="15" name="Group 14"/>
          <p:cNvGrpSpPr/>
          <p:nvPr/>
        </p:nvGrpSpPr>
        <p:grpSpPr>
          <a:xfrm>
            <a:off x="2346894" y="1515744"/>
            <a:ext cx="4919307" cy="1151284"/>
            <a:chOff x="2346890" y="1515742"/>
            <a:chExt cx="4919306" cy="1151284"/>
          </a:xfrm>
        </p:grpSpPr>
        <p:sp>
          <p:nvSpPr>
            <p:cNvPr id="167" name="Line 301"/>
            <p:cNvSpPr>
              <a:spLocks noChangeShapeType="1"/>
            </p:cNvSpPr>
            <p:nvPr/>
          </p:nvSpPr>
          <p:spPr bwMode="auto">
            <a:xfrm flipV="1">
              <a:off x="3451620" y="1515742"/>
              <a:ext cx="0" cy="294814"/>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87" name="TextBox 186"/>
            <p:cNvSpPr txBox="1"/>
            <p:nvPr/>
          </p:nvSpPr>
          <p:spPr>
            <a:xfrm>
              <a:off x="2346890" y="1754792"/>
              <a:ext cx="928965" cy="261606"/>
            </a:xfrm>
            <a:prstGeom prst="rect">
              <a:avLst/>
            </a:prstGeom>
            <a:noFill/>
          </p:spPr>
          <p:txBody>
            <a:bodyPr wrap="none" lIns="91436" tIns="45718" rIns="91436" bIns="45718" rtlCol="0">
              <a:spAutoFit/>
            </a:bodyPr>
            <a:lstStyle/>
            <a:p>
              <a:pPr algn="ctr"/>
              <a:r>
                <a:rPr lang="en-US" sz="1100" dirty="0">
                  <a:latin typeface="Verdana" charset="0"/>
                  <a:ea typeface="Verdana" charset="0"/>
                  <a:cs typeface="Verdana" charset="0"/>
                </a:rPr>
                <a:t>Mobile API</a:t>
              </a:r>
            </a:p>
          </p:txBody>
        </p:sp>
        <p:grpSp>
          <p:nvGrpSpPr>
            <p:cNvPr id="12" name="Group 11"/>
            <p:cNvGrpSpPr/>
            <p:nvPr/>
          </p:nvGrpSpPr>
          <p:grpSpPr>
            <a:xfrm>
              <a:off x="3269894" y="1699547"/>
              <a:ext cx="3996302" cy="967479"/>
              <a:chOff x="3269894" y="1699547"/>
              <a:chExt cx="3996302" cy="967479"/>
            </a:xfrm>
          </p:grpSpPr>
          <p:sp>
            <p:nvSpPr>
              <p:cNvPr id="131" name="Line 301"/>
              <p:cNvSpPr>
                <a:spLocks noChangeShapeType="1"/>
              </p:cNvSpPr>
              <p:nvPr/>
            </p:nvSpPr>
            <p:spPr bwMode="auto">
              <a:xfrm flipH="1" flipV="1">
                <a:off x="3462081" y="1923677"/>
                <a:ext cx="1395934" cy="669237"/>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588" name="Line 301"/>
              <p:cNvSpPr>
                <a:spLocks noChangeShapeType="1"/>
              </p:cNvSpPr>
              <p:nvPr/>
            </p:nvSpPr>
            <p:spPr bwMode="auto">
              <a:xfrm flipH="1" flipV="1">
                <a:off x="3554786" y="1923678"/>
                <a:ext cx="3711410" cy="743348"/>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grpSp>
            <p:nvGrpSpPr>
              <p:cNvPr id="247" name="Group 246"/>
              <p:cNvGrpSpPr/>
              <p:nvPr/>
            </p:nvGrpSpPr>
            <p:grpSpPr>
              <a:xfrm>
                <a:off x="3269894" y="1699547"/>
                <a:ext cx="368646" cy="307102"/>
                <a:chOff x="940700" y="897857"/>
                <a:chExt cx="368646" cy="307102"/>
              </a:xfrm>
            </p:grpSpPr>
            <p:pic>
              <p:nvPicPr>
                <p:cNvPr id="248" name="Picture 247"/>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249" name="Picture 24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grpSp>
      <p:sp>
        <p:nvSpPr>
          <p:cNvPr id="216" name="Line 301"/>
          <p:cNvSpPr>
            <a:spLocks noChangeShapeType="1"/>
          </p:cNvSpPr>
          <p:nvPr/>
        </p:nvSpPr>
        <p:spPr bwMode="auto">
          <a:xfrm flipV="1">
            <a:off x="2332954" y="2004473"/>
            <a:ext cx="1002455" cy="883767"/>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18" tIns="45709" rIns="91418" bIns="45709" numCol="1" anchor="t" anchorCtr="0" compatLnSpc="1">
            <a:prstTxWarp prst="textNoShape">
              <a:avLst/>
            </a:prstTxWarp>
          </a:bodyPr>
          <a:lstStyle/>
          <a:p>
            <a:endParaRPr lang="en-US" sz="1100" dirty="0">
              <a:latin typeface="Verdana" charset="0"/>
              <a:ea typeface="Verdana" charset="0"/>
              <a:cs typeface="Verdana" charset="0"/>
            </a:endParaRPr>
          </a:p>
        </p:txBody>
      </p:sp>
      <p:grpSp>
        <p:nvGrpSpPr>
          <p:cNvPr id="16" name="Group 15"/>
          <p:cNvGrpSpPr/>
          <p:nvPr/>
        </p:nvGrpSpPr>
        <p:grpSpPr>
          <a:xfrm>
            <a:off x="3797629" y="3616508"/>
            <a:ext cx="4086187" cy="785322"/>
            <a:chOff x="3797627" y="3616508"/>
            <a:chExt cx="4086186" cy="785322"/>
          </a:xfrm>
        </p:grpSpPr>
        <p:sp>
          <p:nvSpPr>
            <p:cNvPr id="176" name="TextBox 175"/>
            <p:cNvSpPr txBox="1"/>
            <p:nvPr/>
          </p:nvSpPr>
          <p:spPr>
            <a:xfrm>
              <a:off x="7222306" y="3616508"/>
              <a:ext cx="661507" cy="261606"/>
            </a:xfrm>
            <a:prstGeom prst="rect">
              <a:avLst/>
            </a:prstGeom>
            <a:noFill/>
          </p:spPr>
          <p:txBody>
            <a:bodyPr wrap="none" lIns="91436" tIns="45718" rIns="91436" bIns="45718" rtlCol="0">
              <a:spAutoFit/>
            </a:bodyPr>
            <a:lstStyle/>
            <a:p>
              <a:pPr algn="ctr"/>
              <a:r>
                <a:rPr lang="en-US" sz="1100" dirty="0">
                  <a:latin typeface="Verdana" charset="0"/>
                  <a:ea typeface="Verdana" charset="0"/>
                  <a:cs typeface="Verdana" charset="0"/>
                </a:rPr>
                <a:t>Orders</a:t>
              </a:r>
            </a:p>
          </p:txBody>
        </p:sp>
        <p:sp>
          <p:nvSpPr>
            <p:cNvPr id="103" name="TextBox 102"/>
            <p:cNvSpPr txBox="1"/>
            <p:nvPr/>
          </p:nvSpPr>
          <p:spPr>
            <a:xfrm>
              <a:off x="5865345" y="3826476"/>
              <a:ext cx="917049" cy="430883"/>
            </a:xfrm>
            <a:prstGeom prst="rect">
              <a:avLst/>
            </a:prstGeom>
            <a:noFill/>
          </p:spPr>
          <p:txBody>
            <a:bodyPr wrap="none" lIns="91436" tIns="45718" rIns="91436" bIns="45718" rtlCol="0">
              <a:spAutoFit/>
            </a:bodyPr>
            <a:lstStyle/>
            <a:p>
              <a:r>
                <a:rPr lang="en-US" sz="1100" dirty="0">
                  <a:latin typeface="Verdana" charset="0"/>
                  <a:ea typeface="Verdana" charset="0"/>
                  <a:cs typeface="Verdana" charset="0"/>
                </a:rPr>
                <a:t>Salesforce</a:t>
              </a:r>
            </a:p>
            <a:p>
              <a:r>
                <a:rPr lang="en-US" sz="1100" dirty="0">
                  <a:latin typeface="Verdana" charset="0"/>
                  <a:ea typeface="Verdana" charset="0"/>
                  <a:cs typeface="Verdana" charset="0"/>
                </a:rPr>
                <a:t>customers</a:t>
              </a:r>
            </a:p>
          </p:txBody>
        </p:sp>
        <p:sp>
          <p:nvSpPr>
            <p:cNvPr id="108" name="Line 304"/>
            <p:cNvSpPr>
              <a:spLocks noChangeShapeType="1"/>
            </p:cNvSpPr>
            <p:nvPr/>
          </p:nvSpPr>
          <p:spPr bwMode="auto">
            <a:xfrm flipH="1">
              <a:off x="3981950" y="4177544"/>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09" name="TextBox 108"/>
            <p:cNvSpPr txBox="1"/>
            <p:nvPr/>
          </p:nvSpPr>
          <p:spPr>
            <a:xfrm>
              <a:off x="4125804" y="3829768"/>
              <a:ext cx="917049" cy="430883"/>
            </a:xfrm>
            <a:prstGeom prst="rect">
              <a:avLst/>
            </a:prstGeom>
            <a:noFill/>
          </p:spPr>
          <p:txBody>
            <a:bodyPr wrap="none" lIns="91436" tIns="45718" rIns="91436" bIns="45718" rtlCol="0">
              <a:spAutoFit/>
            </a:bodyPr>
            <a:lstStyle/>
            <a:p>
              <a:r>
                <a:rPr lang="en-US" sz="1100" dirty="0">
                  <a:latin typeface="Verdana" charset="0"/>
                  <a:ea typeface="Verdana" charset="0"/>
                  <a:cs typeface="Verdana" charset="0"/>
                </a:rPr>
                <a:t>SAP</a:t>
              </a:r>
            </a:p>
            <a:p>
              <a:r>
                <a:rPr lang="en-US" sz="1100" dirty="0">
                  <a:latin typeface="Verdana" charset="0"/>
                  <a:ea typeface="Verdana" charset="0"/>
                  <a:cs typeface="Verdana" charset="0"/>
                </a:rPr>
                <a:t>customers</a:t>
              </a:r>
            </a:p>
          </p:txBody>
        </p:sp>
        <p:sp>
          <p:nvSpPr>
            <p:cNvPr id="110" name="Line 304"/>
            <p:cNvSpPr>
              <a:spLocks noChangeShapeType="1"/>
            </p:cNvSpPr>
            <p:nvPr/>
          </p:nvSpPr>
          <p:spPr bwMode="auto">
            <a:xfrm flipH="1">
              <a:off x="5661400" y="4176705"/>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11" name="Line 304"/>
            <p:cNvSpPr>
              <a:spLocks noChangeShapeType="1"/>
            </p:cNvSpPr>
            <p:nvPr/>
          </p:nvSpPr>
          <p:spPr bwMode="auto">
            <a:xfrm flipH="1">
              <a:off x="7273977" y="4176704"/>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grpSp>
          <p:nvGrpSpPr>
            <p:cNvPr id="113" name="Group 112"/>
            <p:cNvGrpSpPr/>
            <p:nvPr/>
          </p:nvGrpSpPr>
          <p:grpSpPr>
            <a:xfrm>
              <a:off x="5473935" y="3868778"/>
              <a:ext cx="368646" cy="307102"/>
              <a:chOff x="940700" y="897857"/>
              <a:chExt cx="368646" cy="307102"/>
            </a:xfrm>
          </p:grpSpPr>
          <p:pic>
            <p:nvPicPr>
              <p:cNvPr id="114" name="Picture 113"/>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115" name="Picture 1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116" name="Group 115"/>
            <p:cNvGrpSpPr/>
            <p:nvPr/>
          </p:nvGrpSpPr>
          <p:grpSpPr>
            <a:xfrm>
              <a:off x="3797627" y="3877100"/>
              <a:ext cx="368646" cy="307102"/>
              <a:chOff x="940700" y="897857"/>
              <a:chExt cx="368646" cy="307102"/>
            </a:xfrm>
          </p:grpSpPr>
          <p:pic>
            <p:nvPicPr>
              <p:cNvPr id="117" name="Picture 116"/>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118" name="Picture 1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119" name="Group 118"/>
            <p:cNvGrpSpPr/>
            <p:nvPr/>
          </p:nvGrpSpPr>
          <p:grpSpPr>
            <a:xfrm>
              <a:off x="7090502" y="3867627"/>
              <a:ext cx="368646" cy="307102"/>
              <a:chOff x="940700" y="897857"/>
              <a:chExt cx="368646" cy="307102"/>
            </a:xfrm>
          </p:grpSpPr>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121" name="Picture 1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grpSp>
        <p:nvGrpSpPr>
          <p:cNvPr id="20" name="Group 19"/>
          <p:cNvGrpSpPr/>
          <p:nvPr/>
        </p:nvGrpSpPr>
        <p:grpSpPr>
          <a:xfrm>
            <a:off x="1003352" y="2740882"/>
            <a:ext cx="1510192" cy="1144913"/>
            <a:chOff x="1003348" y="2740876"/>
            <a:chExt cx="1510192" cy="1144913"/>
          </a:xfrm>
        </p:grpSpPr>
        <p:sp>
          <p:nvSpPr>
            <p:cNvPr id="191" name="TextBox 190"/>
            <p:cNvSpPr txBox="1"/>
            <p:nvPr/>
          </p:nvSpPr>
          <p:spPr>
            <a:xfrm>
              <a:off x="1331405" y="2740876"/>
              <a:ext cx="864331" cy="430883"/>
            </a:xfrm>
            <a:prstGeom prst="rect">
              <a:avLst/>
            </a:prstGeom>
            <a:noFill/>
          </p:spPr>
          <p:txBody>
            <a:bodyPr wrap="none" lIns="91436" tIns="45718" rIns="91436" bIns="45718" rtlCol="0">
              <a:spAutoFit/>
            </a:bodyPr>
            <a:lstStyle/>
            <a:p>
              <a:pPr algn="ctr"/>
              <a:r>
                <a:rPr lang="en-US" sz="1100" dirty="0">
                  <a:latin typeface="Verdana" charset="0"/>
                  <a:ea typeface="Verdana" charset="0"/>
                  <a:cs typeface="Verdana" charset="0"/>
                </a:rPr>
                <a:t>Shipment</a:t>
              </a:r>
            </a:p>
            <a:p>
              <a:pPr algn="ctr"/>
              <a:r>
                <a:rPr lang="en-US" sz="1100" dirty="0">
                  <a:latin typeface="Verdana" charset="0"/>
                  <a:ea typeface="Verdana" charset="0"/>
                  <a:cs typeface="Verdana" charset="0"/>
                </a:rPr>
                <a:t>status</a:t>
              </a:r>
            </a:p>
          </p:txBody>
        </p:sp>
        <p:grpSp>
          <p:nvGrpSpPr>
            <p:cNvPr id="256" name="Group 255"/>
            <p:cNvGrpSpPr/>
            <p:nvPr/>
          </p:nvGrpSpPr>
          <p:grpSpPr>
            <a:xfrm>
              <a:off x="2144894" y="2866124"/>
              <a:ext cx="368646" cy="307102"/>
              <a:chOff x="1117297" y="897857"/>
              <a:chExt cx="368646" cy="307102"/>
            </a:xfrm>
          </p:grpSpPr>
          <p:pic>
            <p:nvPicPr>
              <p:cNvPr id="257" name="Picture 256"/>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1117297" y="988061"/>
                <a:ext cx="368646" cy="216898"/>
              </a:xfrm>
              <a:prstGeom prst="rect">
                <a:avLst/>
              </a:prstGeom>
            </p:spPr>
          </p:pic>
          <p:pic>
            <p:nvPicPr>
              <p:cNvPr id="258" name="Picture 25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01051" y="897857"/>
                <a:ext cx="201139" cy="95277"/>
              </a:xfrm>
              <a:prstGeom prst="rect">
                <a:avLst/>
              </a:prstGeom>
            </p:spPr>
          </p:pic>
        </p:grpSp>
        <p:sp>
          <p:nvSpPr>
            <p:cNvPr id="170" name="Line 301"/>
            <p:cNvSpPr>
              <a:spLocks noChangeShapeType="1"/>
            </p:cNvSpPr>
            <p:nvPr/>
          </p:nvSpPr>
          <p:spPr bwMode="auto">
            <a:xfrm flipV="1">
              <a:off x="1003348" y="3173225"/>
              <a:ext cx="1148991" cy="712563"/>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88" name="Line 301"/>
            <p:cNvSpPr>
              <a:spLocks noChangeShapeType="1"/>
            </p:cNvSpPr>
            <p:nvPr/>
          </p:nvSpPr>
          <p:spPr bwMode="auto">
            <a:xfrm flipH="1" flipV="1">
              <a:off x="2332949" y="3171759"/>
              <a:ext cx="0" cy="714030"/>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grpSp>
      <p:grpSp>
        <p:nvGrpSpPr>
          <p:cNvPr id="19" name="Group 18"/>
          <p:cNvGrpSpPr/>
          <p:nvPr/>
        </p:nvGrpSpPr>
        <p:grpSpPr>
          <a:xfrm>
            <a:off x="778388" y="3837692"/>
            <a:ext cx="2664180" cy="827205"/>
            <a:chOff x="778388" y="3837690"/>
            <a:chExt cx="2664180" cy="827205"/>
          </a:xfrm>
        </p:grpSpPr>
        <p:sp>
          <p:nvSpPr>
            <p:cNvPr id="104" name="Line 304"/>
            <p:cNvSpPr>
              <a:spLocks noChangeShapeType="1"/>
            </p:cNvSpPr>
            <p:nvPr/>
          </p:nvSpPr>
          <p:spPr bwMode="auto">
            <a:xfrm flipH="1">
              <a:off x="1003349" y="4176709"/>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06" name="Line 304"/>
            <p:cNvSpPr>
              <a:spLocks noChangeShapeType="1"/>
            </p:cNvSpPr>
            <p:nvPr/>
          </p:nvSpPr>
          <p:spPr bwMode="auto">
            <a:xfrm flipH="1">
              <a:off x="2332950" y="4184204"/>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pic>
          <p:nvPicPr>
            <p:cNvPr id="352" name="Shape 1763"/>
            <p:cNvPicPr preferRelativeResize="0"/>
            <p:nvPr/>
          </p:nvPicPr>
          <p:blipFill rotWithShape="1">
            <a:blip r:embed="rId10">
              <a:alphaModFix/>
            </a:blip>
            <a:srcRect/>
            <a:stretch/>
          </p:blipFill>
          <p:spPr>
            <a:xfrm>
              <a:off x="2219173" y="4359505"/>
              <a:ext cx="257237" cy="305390"/>
            </a:xfrm>
            <a:prstGeom prst="rect">
              <a:avLst/>
            </a:prstGeom>
            <a:noFill/>
            <a:ln w="9525" cap="flat" cmpd="sng">
              <a:noFill/>
              <a:prstDash val="solid"/>
              <a:round/>
              <a:headEnd type="none" w="med" len="med"/>
              <a:tailEnd type="none" w="med" len="med"/>
            </a:ln>
          </p:spPr>
        </p:pic>
        <p:pic>
          <p:nvPicPr>
            <p:cNvPr id="353" name="Shape 1764"/>
            <p:cNvPicPr preferRelativeResize="0"/>
            <p:nvPr/>
          </p:nvPicPr>
          <p:blipFill rotWithShape="1">
            <a:blip r:embed="rId11">
              <a:alphaModFix/>
            </a:blip>
            <a:srcRect/>
            <a:stretch/>
          </p:blipFill>
          <p:spPr>
            <a:xfrm>
              <a:off x="778388" y="4392785"/>
              <a:ext cx="508065" cy="188208"/>
            </a:xfrm>
            <a:prstGeom prst="rect">
              <a:avLst/>
            </a:prstGeom>
            <a:noFill/>
            <a:ln>
              <a:noFill/>
            </a:ln>
          </p:spPr>
        </p:pic>
        <p:sp>
          <p:nvSpPr>
            <p:cNvPr id="105" name="TextBox 104"/>
            <p:cNvSpPr txBox="1"/>
            <p:nvPr/>
          </p:nvSpPr>
          <p:spPr>
            <a:xfrm>
              <a:off x="1210123" y="3837690"/>
              <a:ext cx="913605" cy="430883"/>
            </a:xfrm>
            <a:prstGeom prst="rect">
              <a:avLst/>
            </a:prstGeom>
            <a:noFill/>
          </p:spPr>
          <p:txBody>
            <a:bodyPr wrap="none" lIns="91436" tIns="45718" rIns="91436" bIns="45718" rtlCol="0">
              <a:spAutoFit/>
            </a:bodyPr>
            <a:lstStyle/>
            <a:p>
              <a:r>
                <a:rPr lang="en-US" sz="1100" dirty="0">
                  <a:latin typeface="Verdana" charset="0"/>
                  <a:ea typeface="Verdana" charset="0"/>
                  <a:cs typeface="Verdana" charset="0"/>
                </a:rPr>
                <a:t>Toll</a:t>
              </a:r>
            </a:p>
            <a:p>
              <a:r>
                <a:rPr lang="en-US" sz="1100" dirty="0">
                  <a:latin typeface="Verdana" charset="0"/>
                  <a:ea typeface="Verdana" charset="0"/>
                  <a:cs typeface="Verdana" charset="0"/>
                </a:rPr>
                <a:t>shipments</a:t>
              </a:r>
            </a:p>
          </p:txBody>
        </p:sp>
        <p:sp>
          <p:nvSpPr>
            <p:cNvPr id="107" name="TextBox 106"/>
            <p:cNvSpPr txBox="1"/>
            <p:nvPr/>
          </p:nvSpPr>
          <p:spPr>
            <a:xfrm>
              <a:off x="2528963" y="3837690"/>
              <a:ext cx="913605" cy="430883"/>
            </a:xfrm>
            <a:prstGeom prst="rect">
              <a:avLst/>
            </a:prstGeom>
            <a:noFill/>
          </p:spPr>
          <p:txBody>
            <a:bodyPr wrap="none" lIns="91436" tIns="45718" rIns="91436" bIns="45718" rtlCol="0">
              <a:spAutoFit/>
            </a:bodyPr>
            <a:lstStyle/>
            <a:p>
              <a:r>
                <a:rPr lang="en-US" sz="1100" dirty="0">
                  <a:latin typeface="Verdana" charset="0"/>
                  <a:ea typeface="Verdana" charset="0"/>
                  <a:cs typeface="Verdana" charset="0"/>
                </a:rPr>
                <a:t>UPS</a:t>
              </a:r>
            </a:p>
            <a:p>
              <a:r>
                <a:rPr lang="en-US" sz="1100" dirty="0">
                  <a:latin typeface="Verdana" charset="0"/>
                  <a:ea typeface="Verdana" charset="0"/>
                  <a:cs typeface="Verdana" charset="0"/>
                </a:rPr>
                <a:t>shipments</a:t>
              </a:r>
            </a:p>
          </p:txBody>
        </p:sp>
        <p:grpSp>
          <p:nvGrpSpPr>
            <p:cNvPr id="122" name="Group 121"/>
            <p:cNvGrpSpPr/>
            <p:nvPr/>
          </p:nvGrpSpPr>
          <p:grpSpPr>
            <a:xfrm>
              <a:off x="815831" y="3877103"/>
              <a:ext cx="368646" cy="307102"/>
              <a:chOff x="1265263" y="897857"/>
              <a:chExt cx="368646" cy="307102"/>
            </a:xfrm>
          </p:grpSpPr>
          <p:pic>
            <p:nvPicPr>
              <p:cNvPr id="123" name="Picture 122"/>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1265263" y="988061"/>
                <a:ext cx="368646" cy="216898"/>
              </a:xfrm>
              <a:prstGeom prst="rect">
                <a:avLst/>
              </a:prstGeom>
            </p:spPr>
          </p:pic>
          <p:pic>
            <p:nvPicPr>
              <p:cNvPr id="124" name="Picture 1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49017" y="897857"/>
                <a:ext cx="201139" cy="95277"/>
              </a:xfrm>
              <a:prstGeom prst="rect">
                <a:avLst/>
              </a:prstGeom>
            </p:spPr>
          </p:pic>
        </p:grpSp>
        <p:grpSp>
          <p:nvGrpSpPr>
            <p:cNvPr id="125" name="Group 124"/>
            <p:cNvGrpSpPr/>
            <p:nvPr/>
          </p:nvGrpSpPr>
          <p:grpSpPr>
            <a:xfrm>
              <a:off x="2152339" y="3867630"/>
              <a:ext cx="368646" cy="307102"/>
              <a:chOff x="940700" y="897857"/>
              <a:chExt cx="368646" cy="307102"/>
            </a:xfrm>
          </p:grpSpPr>
          <p:pic>
            <p:nvPicPr>
              <p:cNvPr id="126" name="Picture 125"/>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127" name="Picture 1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grpSp>
        <p:nvGrpSpPr>
          <p:cNvPr id="18" name="Group 17"/>
          <p:cNvGrpSpPr/>
          <p:nvPr/>
        </p:nvGrpSpPr>
        <p:grpSpPr>
          <a:xfrm>
            <a:off x="4099218" y="2499744"/>
            <a:ext cx="3359091" cy="1405288"/>
            <a:chOff x="4099212" y="2499742"/>
            <a:chExt cx="3359091" cy="1405288"/>
          </a:xfrm>
        </p:grpSpPr>
        <p:sp>
          <p:nvSpPr>
            <p:cNvPr id="64" name="Line 301"/>
            <p:cNvSpPr>
              <a:spLocks noChangeShapeType="1"/>
            </p:cNvSpPr>
            <p:nvPr/>
          </p:nvSpPr>
          <p:spPr bwMode="auto">
            <a:xfrm flipV="1">
              <a:off x="4865941" y="2802189"/>
              <a:ext cx="0" cy="309183"/>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69" name="Line 301"/>
            <p:cNvSpPr>
              <a:spLocks noChangeShapeType="1"/>
            </p:cNvSpPr>
            <p:nvPr/>
          </p:nvSpPr>
          <p:spPr bwMode="auto">
            <a:xfrm flipH="1" flipV="1">
              <a:off x="4969158" y="2802189"/>
              <a:ext cx="2330951" cy="1102841"/>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77" name="TextBox 176"/>
            <p:cNvSpPr txBox="1"/>
            <p:nvPr/>
          </p:nvSpPr>
          <p:spPr>
            <a:xfrm>
              <a:off x="4099212" y="2499742"/>
              <a:ext cx="616805" cy="430883"/>
            </a:xfrm>
            <a:prstGeom prst="rect">
              <a:avLst/>
            </a:prstGeom>
            <a:noFill/>
          </p:spPr>
          <p:txBody>
            <a:bodyPr wrap="none" lIns="91436" tIns="45718" rIns="91436" bIns="45718" rtlCol="0">
              <a:spAutoFit/>
            </a:bodyPr>
            <a:lstStyle/>
            <a:p>
              <a:pPr algn="ctr"/>
              <a:r>
                <a:rPr lang="en-US" sz="1100" dirty="0">
                  <a:latin typeface="Verdana" charset="0"/>
                  <a:ea typeface="Verdana" charset="0"/>
                  <a:cs typeface="Verdana" charset="0"/>
                </a:rPr>
                <a:t>Order</a:t>
              </a:r>
            </a:p>
            <a:p>
              <a:pPr algn="ctr"/>
              <a:r>
                <a:rPr lang="en-US" sz="1100" dirty="0">
                  <a:latin typeface="Verdana" charset="0"/>
                  <a:ea typeface="Verdana" charset="0"/>
                  <a:cs typeface="Verdana" charset="0"/>
                </a:rPr>
                <a:t>status</a:t>
              </a:r>
            </a:p>
          </p:txBody>
        </p:sp>
        <p:sp>
          <p:nvSpPr>
            <p:cNvPr id="46" name="Line 301"/>
            <p:cNvSpPr>
              <a:spLocks noChangeShapeType="1"/>
            </p:cNvSpPr>
            <p:nvPr/>
          </p:nvSpPr>
          <p:spPr bwMode="auto">
            <a:xfrm flipH="1" flipV="1">
              <a:off x="7266200" y="2802188"/>
              <a:ext cx="7780" cy="1083601"/>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73" name="Line 301"/>
            <p:cNvSpPr>
              <a:spLocks noChangeShapeType="1"/>
            </p:cNvSpPr>
            <p:nvPr/>
          </p:nvSpPr>
          <p:spPr bwMode="auto">
            <a:xfrm flipH="1">
              <a:off x="4969157" y="2799522"/>
              <a:ext cx="2167744" cy="267144"/>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78" name="TextBox 177"/>
            <p:cNvSpPr txBox="1"/>
            <p:nvPr/>
          </p:nvSpPr>
          <p:spPr>
            <a:xfrm>
              <a:off x="6517101" y="2799522"/>
              <a:ext cx="671013" cy="430883"/>
            </a:xfrm>
            <a:prstGeom prst="rect">
              <a:avLst/>
            </a:prstGeom>
            <a:noFill/>
          </p:spPr>
          <p:txBody>
            <a:bodyPr wrap="none" lIns="91436" tIns="45718" rIns="91436" bIns="45718" rtlCol="0">
              <a:spAutoFit/>
            </a:bodyPr>
            <a:lstStyle/>
            <a:p>
              <a:pPr algn="ctr"/>
              <a:r>
                <a:rPr lang="en-US" sz="1100" dirty="0">
                  <a:latin typeface="Verdana" charset="0"/>
                  <a:ea typeface="Verdana" charset="0"/>
                  <a:cs typeface="Verdana" charset="0"/>
                </a:rPr>
                <a:t>Order</a:t>
              </a:r>
            </a:p>
            <a:p>
              <a:pPr algn="ctr"/>
              <a:r>
                <a:rPr lang="en-US" sz="1100" dirty="0">
                  <a:latin typeface="Verdana" charset="0"/>
                  <a:ea typeface="Verdana" charset="0"/>
                  <a:cs typeface="Verdana" charset="0"/>
                </a:rPr>
                <a:t>history</a:t>
              </a:r>
            </a:p>
          </p:txBody>
        </p:sp>
        <p:grpSp>
          <p:nvGrpSpPr>
            <p:cNvPr id="238" name="Group 237"/>
            <p:cNvGrpSpPr/>
            <p:nvPr/>
          </p:nvGrpSpPr>
          <p:grpSpPr>
            <a:xfrm>
              <a:off x="7089657" y="2592916"/>
              <a:ext cx="368646" cy="295325"/>
              <a:chOff x="940700" y="723999"/>
              <a:chExt cx="368646" cy="295325"/>
            </a:xfrm>
          </p:grpSpPr>
          <p:pic>
            <p:nvPicPr>
              <p:cNvPr id="239" name="Picture 238"/>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802426"/>
                <a:ext cx="368646" cy="216898"/>
              </a:xfrm>
              <a:prstGeom prst="rect">
                <a:avLst/>
              </a:prstGeom>
            </p:spPr>
          </p:pic>
          <p:pic>
            <p:nvPicPr>
              <p:cNvPr id="240" name="Picture 2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723999"/>
                <a:ext cx="201139" cy="95277"/>
              </a:xfrm>
              <a:prstGeom prst="rect">
                <a:avLst/>
              </a:prstGeom>
            </p:spPr>
          </p:pic>
        </p:grpSp>
        <p:grpSp>
          <p:nvGrpSpPr>
            <p:cNvPr id="241" name="Group 240"/>
            <p:cNvGrpSpPr/>
            <p:nvPr/>
          </p:nvGrpSpPr>
          <p:grpSpPr>
            <a:xfrm>
              <a:off x="4684267" y="2571750"/>
              <a:ext cx="368646" cy="295325"/>
              <a:chOff x="941692" y="679158"/>
              <a:chExt cx="368646" cy="295325"/>
            </a:xfrm>
          </p:grpSpPr>
          <p:pic>
            <p:nvPicPr>
              <p:cNvPr id="242" name="Picture 241"/>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1692" y="757585"/>
                <a:ext cx="368646" cy="216898"/>
              </a:xfrm>
              <a:prstGeom prst="rect">
                <a:avLst/>
              </a:prstGeom>
            </p:spPr>
          </p:pic>
          <p:pic>
            <p:nvPicPr>
              <p:cNvPr id="243" name="Picture 2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5446" y="679158"/>
                <a:ext cx="201139" cy="95277"/>
              </a:xfrm>
              <a:prstGeom prst="rect">
                <a:avLst/>
              </a:prstGeom>
            </p:spPr>
          </p:pic>
        </p:grpSp>
      </p:grpSp>
    </p:spTree>
    <p:extLst>
      <p:ext uri="{BB962C8B-B14F-4D97-AF65-F5344CB8AC3E}">
        <p14:creationId xmlns:p14="http://schemas.microsoft.com/office/powerpoint/2010/main" val="33354791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par>
                                <p:cTn id="15" presetID="22" presetClass="entr" presetSubtype="4"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par>
                                <p:cTn id="18" presetID="9"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par>
                                <p:cTn id="25" presetID="9"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2"/>
                                        </p:tgtEl>
                                        <p:attrNameLst>
                                          <p:attrName>style.visibility</p:attrName>
                                        </p:attrNameLst>
                                      </p:cBhvr>
                                      <p:to>
                                        <p:strVal val="visible"/>
                                      </p:to>
                                    </p:set>
                                    <p:animEffect transition="in" filter="dissolve">
                                      <p:cBhvr>
                                        <p:cTn id="32" dur="500"/>
                                        <p:tgtEl>
                                          <p:spTgt spid="432"/>
                                        </p:tgtEl>
                                      </p:cBhvr>
                                    </p:animEffect>
                                  </p:childTnLst>
                                </p:cTn>
                              </p:par>
                              <p:par>
                                <p:cTn id="33" presetID="9"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par>
                                <p:cTn id="36" presetID="22" presetClass="entr" presetSubtype="4"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down)">
                                      <p:cBhvr>
                                        <p:cTn id="38" dur="500"/>
                                        <p:tgtEl>
                                          <p:spTgt spid="19"/>
                                        </p:tgtEl>
                                      </p:cBhvr>
                                    </p:animEffect>
                                  </p:childTnLst>
                                </p:cTn>
                              </p:par>
                              <p:par>
                                <p:cTn id="39" presetID="22" presetClass="entr" presetSubtype="4"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down)">
                                      <p:cBhvr>
                                        <p:cTn id="41" dur="500"/>
                                        <p:tgtEl>
                                          <p:spTgt spid="2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16"/>
                                        </p:tgtEl>
                                        <p:attrNameLst>
                                          <p:attrName>style.visibility</p:attrName>
                                        </p:attrNameLst>
                                      </p:cBhvr>
                                      <p:to>
                                        <p:strVal val="visible"/>
                                      </p:to>
                                    </p:set>
                                    <p:animEffect transition="in" filter="wipe(down)">
                                      <p:cBhvr>
                                        <p:cTn id="44" dur="8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5" name="Group 294"/>
          <p:cNvGrpSpPr/>
          <p:nvPr/>
        </p:nvGrpSpPr>
        <p:grpSpPr>
          <a:xfrm>
            <a:off x="0" y="3534671"/>
            <a:ext cx="9144000" cy="824839"/>
            <a:chOff x="0" y="3534665"/>
            <a:chExt cx="9144000" cy="696262"/>
          </a:xfrm>
        </p:grpSpPr>
        <p:sp>
          <p:nvSpPr>
            <p:cNvPr id="296" name="Rounded Rectangle 295"/>
            <p:cNvSpPr/>
            <p:nvPr/>
          </p:nvSpPr>
          <p:spPr>
            <a:xfrm>
              <a:off x="0" y="3534665"/>
              <a:ext cx="9144000" cy="69626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297" name="TextBox 296"/>
            <p:cNvSpPr txBox="1"/>
            <p:nvPr/>
          </p:nvSpPr>
          <p:spPr>
            <a:xfrm>
              <a:off x="8052365" y="3659996"/>
              <a:ext cx="859497"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System</a:t>
              </a:r>
            </a:p>
            <a:p>
              <a:pPr algn="ctr"/>
              <a:r>
                <a:rPr lang="en-US" dirty="0">
                  <a:latin typeface="Verdana" charset="0"/>
                  <a:ea typeface="Verdana" charset="0"/>
                  <a:cs typeface="Verdana" charset="0"/>
                </a:rPr>
                <a:t>APIs</a:t>
              </a:r>
            </a:p>
          </p:txBody>
        </p:sp>
      </p:grpSp>
      <p:grpSp>
        <p:nvGrpSpPr>
          <p:cNvPr id="298" name="Group 297"/>
          <p:cNvGrpSpPr/>
          <p:nvPr/>
        </p:nvGrpSpPr>
        <p:grpSpPr>
          <a:xfrm>
            <a:off x="0" y="2562941"/>
            <a:ext cx="9144000" cy="807961"/>
            <a:chOff x="0" y="2476345"/>
            <a:chExt cx="9144000" cy="682015"/>
          </a:xfrm>
        </p:grpSpPr>
        <p:sp>
          <p:nvSpPr>
            <p:cNvPr id="299" name="Rounded Rectangle 298"/>
            <p:cNvSpPr/>
            <p:nvPr/>
          </p:nvSpPr>
          <p:spPr>
            <a:xfrm>
              <a:off x="0" y="2476345"/>
              <a:ext cx="9144000" cy="68201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300" name="TextBox 299"/>
            <p:cNvSpPr txBox="1"/>
            <p:nvPr/>
          </p:nvSpPr>
          <p:spPr>
            <a:xfrm>
              <a:off x="8048458" y="2595806"/>
              <a:ext cx="866072"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Process</a:t>
              </a:r>
            </a:p>
            <a:p>
              <a:pPr algn="ctr"/>
              <a:r>
                <a:rPr lang="en-US" dirty="0">
                  <a:latin typeface="Verdana" charset="0"/>
                  <a:ea typeface="Verdana" charset="0"/>
                  <a:cs typeface="Verdana" charset="0"/>
                </a:rPr>
                <a:t>APIs</a:t>
              </a:r>
            </a:p>
          </p:txBody>
        </p:sp>
      </p:grpSp>
      <p:sp>
        <p:nvSpPr>
          <p:cNvPr id="302" name="Rounded Rectangle 301"/>
          <p:cNvSpPr/>
          <p:nvPr/>
        </p:nvSpPr>
        <p:spPr>
          <a:xfrm>
            <a:off x="0" y="1599284"/>
            <a:ext cx="9144000" cy="84075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grpSp>
        <p:nvGrpSpPr>
          <p:cNvPr id="3" name="Group 2"/>
          <p:cNvGrpSpPr/>
          <p:nvPr/>
        </p:nvGrpSpPr>
        <p:grpSpPr>
          <a:xfrm>
            <a:off x="778388" y="1096510"/>
            <a:ext cx="6795399" cy="3627919"/>
            <a:chOff x="778388" y="1096510"/>
            <a:chExt cx="6795399" cy="3627919"/>
          </a:xfrm>
        </p:grpSpPr>
        <p:pic>
          <p:nvPicPr>
            <p:cNvPr id="304" name="Picture 30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63642" y="1096510"/>
              <a:ext cx="476379" cy="475938"/>
            </a:xfrm>
            <a:prstGeom prst="rect">
              <a:avLst/>
            </a:prstGeom>
          </p:spPr>
        </p:pic>
        <p:pic>
          <p:nvPicPr>
            <p:cNvPr id="305" name="Shape 1790"/>
            <p:cNvPicPr preferRelativeResize="0"/>
            <p:nvPr/>
          </p:nvPicPr>
          <p:blipFill rotWithShape="1">
            <a:blip r:embed="rId4">
              <a:alphaModFix/>
            </a:blip>
            <a:srcRect/>
            <a:stretch/>
          </p:blipFill>
          <p:spPr>
            <a:xfrm>
              <a:off x="5465173" y="4425746"/>
              <a:ext cx="388679" cy="260094"/>
            </a:xfrm>
            <a:prstGeom prst="rect">
              <a:avLst/>
            </a:prstGeom>
            <a:noFill/>
            <a:ln>
              <a:noFill/>
            </a:ln>
          </p:spPr>
        </p:pic>
        <p:sp>
          <p:nvSpPr>
            <p:cNvPr id="306" name="Shape 1793"/>
            <p:cNvSpPr/>
            <p:nvPr/>
          </p:nvSpPr>
          <p:spPr>
            <a:xfrm>
              <a:off x="7242541" y="4564740"/>
              <a:ext cx="23660" cy="23638"/>
            </a:xfrm>
            <a:prstGeom prst="ellipse">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07" name="Shape 1794"/>
            <p:cNvSpPr/>
            <p:nvPr/>
          </p:nvSpPr>
          <p:spPr>
            <a:xfrm>
              <a:off x="7300110" y="4564740"/>
              <a:ext cx="24448" cy="23638"/>
            </a:xfrm>
            <a:prstGeom prst="ellipse">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08" name="Shape 1795"/>
            <p:cNvSpPr/>
            <p:nvPr/>
          </p:nvSpPr>
          <p:spPr>
            <a:xfrm>
              <a:off x="7160519" y="4400063"/>
              <a:ext cx="210570" cy="152856"/>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09" name="Shape 1796"/>
            <p:cNvSpPr/>
            <p:nvPr/>
          </p:nvSpPr>
          <p:spPr>
            <a:xfrm>
              <a:off x="7240172" y="4485956"/>
              <a:ext cx="87540" cy="9455"/>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10" name="Shape 1797"/>
            <p:cNvSpPr/>
            <p:nvPr/>
          </p:nvSpPr>
          <p:spPr>
            <a:xfrm>
              <a:off x="7231508" y="4450500"/>
              <a:ext cx="104101" cy="9455"/>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11" name="Shape 1799"/>
            <p:cNvSpPr/>
            <p:nvPr/>
          </p:nvSpPr>
          <p:spPr>
            <a:xfrm>
              <a:off x="7009942" y="4546351"/>
              <a:ext cx="221611" cy="175706"/>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12" name="Shape 1800"/>
            <p:cNvSpPr/>
            <p:nvPr/>
          </p:nvSpPr>
          <p:spPr>
            <a:xfrm>
              <a:off x="7194486" y="4660598"/>
              <a:ext cx="20505" cy="11031"/>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13" name="Shape 1801"/>
            <p:cNvSpPr/>
            <p:nvPr/>
          </p:nvSpPr>
          <p:spPr>
            <a:xfrm>
              <a:off x="7170039" y="4660598"/>
              <a:ext cx="18927" cy="11031"/>
            </a:xfrm>
            <a:prstGeom prst="rect">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14" name="Shape 1802"/>
            <p:cNvSpPr/>
            <p:nvPr/>
          </p:nvSpPr>
          <p:spPr>
            <a:xfrm>
              <a:off x="7136906" y="4660598"/>
              <a:ext cx="27603" cy="11031"/>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15" name="Shape 1803"/>
            <p:cNvSpPr/>
            <p:nvPr/>
          </p:nvSpPr>
          <p:spPr>
            <a:xfrm>
              <a:off x="7048584" y="4660598"/>
              <a:ext cx="73345" cy="11031"/>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16" name="Shape 1804"/>
            <p:cNvSpPr/>
            <p:nvPr/>
          </p:nvSpPr>
          <p:spPr>
            <a:xfrm>
              <a:off x="7048584" y="4681094"/>
              <a:ext cx="73345" cy="9455"/>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17" name="Shape 1806"/>
            <p:cNvSpPr/>
            <p:nvPr/>
          </p:nvSpPr>
          <p:spPr>
            <a:xfrm>
              <a:off x="7359275" y="4601505"/>
              <a:ext cx="214512" cy="55942"/>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18" name="Shape 1807"/>
            <p:cNvSpPr/>
            <p:nvPr/>
          </p:nvSpPr>
          <p:spPr>
            <a:xfrm>
              <a:off x="7359275" y="4543987"/>
              <a:ext cx="214512" cy="5751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19" name="Shape 1808"/>
            <p:cNvSpPr/>
            <p:nvPr/>
          </p:nvSpPr>
          <p:spPr>
            <a:xfrm>
              <a:off x="7375837" y="4655880"/>
              <a:ext cx="179024" cy="68549"/>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pic>
          <p:nvPicPr>
            <p:cNvPr id="320" name="Shape 1762"/>
            <p:cNvPicPr preferRelativeResize="0"/>
            <p:nvPr/>
          </p:nvPicPr>
          <p:blipFill rotWithShape="1">
            <a:blip r:embed="rId5">
              <a:alphaModFix/>
            </a:blip>
            <a:srcRect/>
            <a:stretch/>
          </p:blipFill>
          <p:spPr>
            <a:xfrm>
              <a:off x="3812982" y="4392781"/>
              <a:ext cx="329668" cy="247022"/>
            </a:xfrm>
            <a:prstGeom prst="rect">
              <a:avLst/>
            </a:prstGeom>
            <a:noFill/>
            <a:ln>
              <a:noFill/>
            </a:ln>
          </p:spPr>
        </p:pic>
        <p:pic>
          <p:nvPicPr>
            <p:cNvPr id="321" name="Shape 1789"/>
            <p:cNvPicPr preferRelativeResize="0"/>
            <p:nvPr/>
          </p:nvPicPr>
          <p:blipFill rotWithShape="1">
            <a:blip r:embed="rId6">
              <a:alphaModFix/>
            </a:blip>
            <a:srcRect/>
            <a:stretch/>
          </p:blipFill>
          <p:spPr>
            <a:xfrm>
              <a:off x="3812859" y="4602868"/>
              <a:ext cx="320511" cy="119186"/>
            </a:xfrm>
            <a:prstGeom prst="rect">
              <a:avLst/>
            </a:prstGeom>
            <a:noFill/>
            <a:ln>
              <a:noFill/>
            </a:ln>
          </p:spPr>
        </p:pic>
        <p:pic>
          <p:nvPicPr>
            <p:cNvPr id="322" name="Picture 32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335410" y="1180631"/>
              <a:ext cx="245537" cy="338049"/>
            </a:xfrm>
            <a:prstGeom prst="rect">
              <a:avLst/>
            </a:prstGeom>
            <a:solidFill>
              <a:schemeClr val="bg1"/>
            </a:solidFill>
          </p:spPr>
        </p:pic>
        <p:sp>
          <p:nvSpPr>
            <p:cNvPr id="324" name="Line 301"/>
            <p:cNvSpPr>
              <a:spLocks noChangeShapeType="1"/>
            </p:cNvSpPr>
            <p:nvPr/>
          </p:nvSpPr>
          <p:spPr bwMode="auto">
            <a:xfrm flipH="1" flipV="1">
              <a:off x="4969261" y="3271385"/>
              <a:ext cx="663284" cy="614411"/>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25" name="Line 301"/>
            <p:cNvSpPr>
              <a:spLocks noChangeShapeType="1"/>
            </p:cNvSpPr>
            <p:nvPr/>
          </p:nvSpPr>
          <p:spPr bwMode="auto">
            <a:xfrm flipV="1">
              <a:off x="3981960" y="3271385"/>
              <a:ext cx="786162" cy="633652"/>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grpSp>
          <p:nvGrpSpPr>
            <p:cNvPr id="327" name="Group 326"/>
            <p:cNvGrpSpPr/>
            <p:nvPr/>
          </p:nvGrpSpPr>
          <p:grpSpPr>
            <a:xfrm>
              <a:off x="4686346" y="3016102"/>
              <a:ext cx="368646" cy="312175"/>
              <a:chOff x="955738" y="352278"/>
              <a:chExt cx="368646" cy="312175"/>
            </a:xfrm>
          </p:grpSpPr>
          <p:pic>
            <p:nvPicPr>
              <p:cNvPr id="328" name="Picture 327"/>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55738" y="447555"/>
                <a:ext cx="368646" cy="216898"/>
              </a:xfrm>
              <a:prstGeom prst="rect">
                <a:avLst/>
              </a:prstGeom>
            </p:spPr>
          </p:pic>
          <p:pic>
            <p:nvPicPr>
              <p:cNvPr id="329" name="Picture 3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7514" y="352278"/>
                <a:ext cx="201139" cy="95277"/>
              </a:xfrm>
              <a:prstGeom prst="rect">
                <a:avLst/>
              </a:prstGeom>
            </p:spPr>
          </p:pic>
        </p:grpSp>
        <p:sp>
          <p:nvSpPr>
            <p:cNvPr id="331" name="Line 301"/>
            <p:cNvSpPr>
              <a:spLocks noChangeShapeType="1"/>
            </p:cNvSpPr>
            <p:nvPr/>
          </p:nvSpPr>
          <p:spPr bwMode="auto">
            <a:xfrm flipV="1">
              <a:off x="4865941" y="2011201"/>
              <a:ext cx="1030020" cy="581721"/>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32" name="Line 301"/>
            <p:cNvSpPr>
              <a:spLocks noChangeShapeType="1"/>
            </p:cNvSpPr>
            <p:nvPr/>
          </p:nvSpPr>
          <p:spPr bwMode="auto">
            <a:xfrm flipH="1" flipV="1">
              <a:off x="6096692" y="2004480"/>
              <a:ext cx="1227865" cy="662552"/>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33" name="Line 301"/>
            <p:cNvSpPr>
              <a:spLocks noChangeShapeType="1"/>
            </p:cNvSpPr>
            <p:nvPr/>
          </p:nvSpPr>
          <p:spPr bwMode="auto">
            <a:xfrm flipH="1" flipV="1">
              <a:off x="5996123" y="1539721"/>
              <a:ext cx="0" cy="250035"/>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grpSp>
          <p:nvGrpSpPr>
            <p:cNvPr id="335" name="Group 334"/>
            <p:cNvGrpSpPr/>
            <p:nvPr/>
          </p:nvGrpSpPr>
          <p:grpSpPr>
            <a:xfrm>
              <a:off x="5811800" y="1715286"/>
              <a:ext cx="368646" cy="307102"/>
              <a:chOff x="940700" y="897857"/>
              <a:chExt cx="368646" cy="307102"/>
            </a:xfrm>
          </p:grpSpPr>
          <p:pic>
            <p:nvPicPr>
              <p:cNvPr id="336" name="Picture 335"/>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37" name="Picture 3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sp>
          <p:nvSpPr>
            <p:cNvPr id="339" name="Line 301"/>
            <p:cNvSpPr>
              <a:spLocks noChangeShapeType="1"/>
            </p:cNvSpPr>
            <p:nvPr/>
          </p:nvSpPr>
          <p:spPr bwMode="auto">
            <a:xfrm flipV="1">
              <a:off x="3451624" y="1515744"/>
              <a:ext cx="0" cy="294814"/>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42" name="Line 301"/>
            <p:cNvSpPr>
              <a:spLocks noChangeShapeType="1"/>
            </p:cNvSpPr>
            <p:nvPr/>
          </p:nvSpPr>
          <p:spPr bwMode="auto">
            <a:xfrm flipH="1" flipV="1">
              <a:off x="3462085" y="1923679"/>
              <a:ext cx="1395934" cy="669237"/>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43" name="Line 301"/>
            <p:cNvSpPr>
              <a:spLocks noChangeShapeType="1"/>
            </p:cNvSpPr>
            <p:nvPr/>
          </p:nvSpPr>
          <p:spPr bwMode="auto">
            <a:xfrm flipH="1" flipV="1">
              <a:off x="3554790" y="1923680"/>
              <a:ext cx="3711411" cy="743348"/>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grpSp>
          <p:nvGrpSpPr>
            <p:cNvPr id="344" name="Group 343"/>
            <p:cNvGrpSpPr/>
            <p:nvPr/>
          </p:nvGrpSpPr>
          <p:grpSpPr>
            <a:xfrm>
              <a:off x="3269898" y="1699549"/>
              <a:ext cx="368646" cy="307102"/>
              <a:chOff x="940700" y="897857"/>
              <a:chExt cx="368646" cy="307102"/>
            </a:xfrm>
          </p:grpSpPr>
          <p:pic>
            <p:nvPicPr>
              <p:cNvPr id="345" name="Picture 344"/>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46" name="Picture 3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sp>
          <p:nvSpPr>
            <p:cNvPr id="347" name="Line 301"/>
            <p:cNvSpPr>
              <a:spLocks noChangeShapeType="1"/>
            </p:cNvSpPr>
            <p:nvPr/>
          </p:nvSpPr>
          <p:spPr bwMode="auto">
            <a:xfrm flipV="1">
              <a:off x="2332954" y="2004473"/>
              <a:ext cx="1002455" cy="883767"/>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18" tIns="45709" rIns="91418" bIns="45709"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51" name="Line 304"/>
            <p:cNvSpPr>
              <a:spLocks noChangeShapeType="1"/>
            </p:cNvSpPr>
            <p:nvPr/>
          </p:nvSpPr>
          <p:spPr bwMode="auto">
            <a:xfrm flipH="1">
              <a:off x="3981952" y="4177544"/>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53" name="Line 304"/>
            <p:cNvSpPr>
              <a:spLocks noChangeShapeType="1"/>
            </p:cNvSpPr>
            <p:nvPr/>
          </p:nvSpPr>
          <p:spPr bwMode="auto">
            <a:xfrm flipH="1">
              <a:off x="5661403" y="4176705"/>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54" name="Line 304"/>
            <p:cNvSpPr>
              <a:spLocks noChangeShapeType="1"/>
            </p:cNvSpPr>
            <p:nvPr/>
          </p:nvSpPr>
          <p:spPr bwMode="auto">
            <a:xfrm flipH="1">
              <a:off x="7273980" y="4176704"/>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grpSp>
          <p:nvGrpSpPr>
            <p:cNvPr id="355" name="Group 354"/>
            <p:cNvGrpSpPr/>
            <p:nvPr/>
          </p:nvGrpSpPr>
          <p:grpSpPr>
            <a:xfrm>
              <a:off x="5473937" y="3868778"/>
              <a:ext cx="368646" cy="307102"/>
              <a:chOff x="940700" y="897857"/>
              <a:chExt cx="368646" cy="307102"/>
            </a:xfrm>
          </p:grpSpPr>
          <p:pic>
            <p:nvPicPr>
              <p:cNvPr id="362" name="Picture 361"/>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63" name="Picture 3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356" name="Group 355"/>
            <p:cNvGrpSpPr/>
            <p:nvPr/>
          </p:nvGrpSpPr>
          <p:grpSpPr>
            <a:xfrm>
              <a:off x="3797629" y="3877100"/>
              <a:ext cx="368646" cy="307102"/>
              <a:chOff x="940700" y="897857"/>
              <a:chExt cx="368646" cy="307102"/>
            </a:xfrm>
          </p:grpSpPr>
          <p:pic>
            <p:nvPicPr>
              <p:cNvPr id="360" name="Picture 359"/>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61" name="Picture 3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357" name="Group 356"/>
            <p:cNvGrpSpPr/>
            <p:nvPr/>
          </p:nvGrpSpPr>
          <p:grpSpPr>
            <a:xfrm>
              <a:off x="7090505" y="3867627"/>
              <a:ext cx="368646" cy="307102"/>
              <a:chOff x="940700" y="897857"/>
              <a:chExt cx="368646" cy="307102"/>
            </a:xfrm>
          </p:grpSpPr>
          <p:pic>
            <p:nvPicPr>
              <p:cNvPr id="358" name="Picture 357"/>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59" name="Picture 35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366" name="Group 365"/>
            <p:cNvGrpSpPr/>
            <p:nvPr/>
          </p:nvGrpSpPr>
          <p:grpSpPr>
            <a:xfrm>
              <a:off x="2144898" y="2866130"/>
              <a:ext cx="368646" cy="307102"/>
              <a:chOff x="1117297" y="897857"/>
              <a:chExt cx="368646" cy="307102"/>
            </a:xfrm>
          </p:grpSpPr>
          <p:pic>
            <p:nvPicPr>
              <p:cNvPr id="369" name="Picture 368"/>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1117297" y="988061"/>
                <a:ext cx="368646" cy="216898"/>
              </a:xfrm>
              <a:prstGeom prst="rect">
                <a:avLst/>
              </a:prstGeom>
            </p:spPr>
          </p:pic>
          <p:pic>
            <p:nvPicPr>
              <p:cNvPr id="370" name="Picture 36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01051" y="897857"/>
                <a:ext cx="201139" cy="95277"/>
              </a:xfrm>
              <a:prstGeom prst="rect">
                <a:avLst/>
              </a:prstGeom>
            </p:spPr>
          </p:pic>
        </p:grpSp>
        <p:sp>
          <p:nvSpPr>
            <p:cNvPr id="367" name="Line 301"/>
            <p:cNvSpPr>
              <a:spLocks noChangeShapeType="1"/>
            </p:cNvSpPr>
            <p:nvPr/>
          </p:nvSpPr>
          <p:spPr bwMode="auto">
            <a:xfrm flipV="1">
              <a:off x="1003352" y="3173231"/>
              <a:ext cx="1148991" cy="712563"/>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68" name="Line 301"/>
            <p:cNvSpPr>
              <a:spLocks noChangeShapeType="1"/>
            </p:cNvSpPr>
            <p:nvPr/>
          </p:nvSpPr>
          <p:spPr bwMode="auto">
            <a:xfrm flipH="1" flipV="1">
              <a:off x="2332953" y="3171765"/>
              <a:ext cx="0" cy="714030"/>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72" name="Line 304"/>
            <p:cNvSpPr>
              <a:spLocks noChangeShapeType="1"/>
            </p:cNvSpPr>
            <p:nvPr/>
          </p:nvSpPr>
          <p:spPr bwMode="auto">
            <a:xfrm flipH="1">
              <a:off x="1003349" y="4176711"/>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73" name="Line 304"/>
            <p:cNvSpPr>
              <a:spLocks noChangeShapeType="1"/>
            </p:cNvSpPr>
            <p:nvPr/>
          </p:nvSpPr>
          <p:spPr bwMode="auto">
            <a:xfrm flipH="1">
              <a:off x="2332950" y="4184206"/>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pic>
          <p:nvPicPr>
            <p:cNvPr id="374" name="Shape 1763"/>
            <p:cNvPicPr preferRelativeResize="0"/>
            <p:nvPr/>
          </p:nvPicPr>
          <p:blipFill rotWithShape="1">
            <a:blip r:embed="rId10">
              <a:alphaModFix/>
            </a:blip>
            <a:srcRect/>
            <a:stretch/>
          </p:blipFill>
          <p:spPr>
            <a:xfrm>
              <a:off x="2219173" y="4359507"/>
              <a:ext cx="257237" cy="305390"/>
            </a:xfrm>
            <a:prstGeom prst="rect">
              <a:avLst/>
            </a:prstGeom>
            <a:noFill/>
            <a:ln w="9525" cap="flat" cmpd="sng">
              <a:noFill/>
              <a:prstDash val="solid"/>
              <a:round/>
              <a:headEnd type="none" w="med" len="med"/>
              <a:tailEnd type="none" w="med" len="med"/>
            </a:ln>
          </p:spPr>
        </p:pic>
        <p:pic>
          <p:nvPicPr>
            <p:cNvPr id="375" name="Shape 1764"/>
            <p:cNvPicPr preferRelativeResize="0"/>
            <p:nvPr/>
          </p:nvPicPr>
          <p:blipFill rotWithShape="1">
            <a:blip r:embed="rId11">
              <a:alphaModFix/>
            </a:blip>
            <a:srcRect/>
            <a:stretch/>
          </p:blipFill>
          <p:spPr>
            <a:xfrm>
              <a:off x="778388" y="4392787"/>
              <a:ext cx="508065" cy="188208"/>
            </a:xfrm>
            <a:prstGeom prst="rect">
              <a:avLst/>
            </a:prstGeom>
            <a:noFill/>
            <a:ln>
              <a:noFill/>
            </a:ln>
          </p:spPr>
        </p:pic>
        <p:grpSp>
          <p:nvGrpSpPr>
            <p:cNvPr id="378" name="Group 377"/>
            <p:cNvGrpSpPr/>
            <p:nvPr/>
          </p:nvGrpSpPr>
          <p:grpSpPr>
            <a:xfrm>
              <a:off x="815831" y="3877105"/>
              <a:ext cx="368646" cy="307102"/>
              <a:chOff x="1265263" y="897857"/>
              <a:chExt cx="368646" cy="307102"/>
            </a:xfrm>
          </p:grpSpPr>
          <p:pic>
            <p:nvPicPr>
              <p:cNvPr id="382" name="Picture 381"/>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1265263" y="988061"/>
                <a:ext cx="368646" cy="216898"/>
              </a:xfrm>
              <a:prstGeom prst="rect">
                <a:avLst/>
              </a:prstGeom>
            </p:spPr>
          </p:pic>
          <p:pic>
            <p:nvPicPr>
              <p:cNvPr id="383" name="Picture 38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49017" y="897857"/>
                <a:ext cx="201139" cy="95277"/>
              </a:xfrm>
              <a:prstGeom prst="rect">
                <a:avLst/>
              </a:prstGeom>
            </p:spPr>
          </p:pic>
        </p:grpSp>
        <p:grpSp>
          <p:nvGrpSpPr>
            <p:cNvPr id="379" name="Group 378"/>
            <p:cNvGrpSpPr/>
            <p:nvPr/>
          </p:nvGrpSpPr>
          <p:grpSpPr>
            <a:xfrm>
              <a:off x="2152339" y="3867632"/>
              <a:ext cx="368646" cy="307102"/>
              <a:chOff x="940700" y="897857"/>
              <a:chExt cx="368646" cy="307102"/>
            </a:xfrm>
          </p:grpSpPr>
          <p:pic>
            <p:nvPicPr>
              <p:cNvPr id="380" name="Picture 379"/>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81" name="Picture 38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sp>
          <p:nvSpPr>
            <p:cNvPr id="385" name="Line 301"/>
            <p:cNvSpPr>
              <a:spLocks noChangeShapeType="1"/>
            </p:cNvSpPr>
            <p:nvPr/>
          </p:nvSpPr>
          <p:spPr bwMode="auto">
            <a:xfrm flipV="1">
              <a:off x="4865947" y="2802191"/>
              <a:ext cx="0" cy="309183"/>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86" name="Line 301"/>
            <p:cNvSpPr>
              <a:spLocks noChangeShapeType="1"/>
            </p:cNvSpPr>
            <p:nvPr/>
          </p:nvSpPr>
          <p:spPr bwMode="auto">
            <a:xfrm flipH="1" flipV="1">
              <a:off x="4969164" y="2802191"/>
              <a:ext cx="2330951" cy="1102841"/>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88" name="Line 301"/>
            <p:cNvSpPr>
              <a:spLocks noChangeShapeType="1"/>
            </p:cNvSpPr>
            <p:nvPr/>
          </p:nvSpPr>
          <p:spPr bwMode="auto">
            <a:xfrm flipH="1" flipV="1">
              <a:off x="7266206" y="2802190"/>
              <a:ext cx="7780" cy="1083601"/>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89" name="Line 301"/>
            <p:cNvSpPr>
              <a:spLocks noChangeShapeType="1"/>
            </p:cNvSpPr>
            <p:nvPr/>
          </p:nvSpPr>
          <p:spPr bwMode="auto">
            <a:xfrm flipH="1">
              <a:off x="4969163" y="2799524"/>
              <a:ext cx="2167744" cy="267144"/>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grpSp>
          <p:nvGrpSpPr>
            <p:cNvPr id="391" name="Group 390"/>
            <p:cNvGrpSpPr/>
            <p:nvPr/>
          </p:nvGrpSpPr>
          <p:grpSpPr>
            <a:xfrm>
              <a:off x="7089663" y="2592918"/>
              <a:ext cx="368646" cy="295325"/>
              <a:chOff x="940700" y="723999"/>
              <a:chExt cx="368646" cy="295325"/>
            </a:xfrm>
          </p:grpSpPr>
          <p:pic>
            <p:nvPicPr>
              <p:cNvPr id="395" name="Picture 394"/>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802426"/>
                <a:ext cx="368646" cy="216898"/>
              </a:xfrm>
              <a:prstGeom prst="rect">
                <a:avLst/>
              </a:prstGeom>
            </p:spPr>
          </p:pic>
          <p:pic>
            <p:nvPicPr>
              <p:cNvPr id="396" name="Picture 3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723999"/>
                <a:ext cx="201139" cy="95277"/>
              </a:xfrm>
              <a:prstGeom prst="rect">
                <a:avLst/>
              </a:prstGeom>
            </p:spPr>
          </p:pic>
        </p:grpSp>
        <p:grpSp>
          <p:nvGrpSpPr>
            <p:cNvPr id="392" name="Group 391"/>
            <p:cNvGrpSpPr/>
            <p:nvPr/>
          </p:nvGrpSpPr>
          <p:grpSpPr>
            <a:xfrm>
              <a:off x="4684273" y="2571752"/>
              <a:ext cx="368646" cy="295325"/>
              <a:chOff x="941692" y="679158"/>
              <a:chExt cx="368646" cy="295325"/>
            </a:xfrm>
          </p:grpSpPr>
          <p:pic>
            <p:nvPicPr>
              <p:cNvPr id="393" name="Picture 392"/>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1692" y="757585"/>
                <a:ext cx="368646" cy="216898"/>
              </a:xfrm>
              <a:prstGeom prst="rect">
                <a:avLst/>
              </a:prstGeom>
            </p:spPr>
          </p:pic>
          <p:pic>
            <p:nvPicPr>
              <p:cNvPr id="394" name="Picture 39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5446" y="679158"/>
                <a:ext cx="201139" cy="95277"/>
              </a:xfrm>
              <a:prstGeom prst="rect">
                <a:avLst/>
              </a:prstGeom>
            </p:spPr>
          </p:pic>
        </p:grpSp>
      </p:grpSp>
      <p:grpSp>
        <p:nvGrpSpPr>
          <p:cNvPr id="12" name="Group 11"/>
          <p:cNvGrpSpPr/>
          <p:nvPr/>
        </p:nvGrpSpPr>
        <p:grpSpPr>
          <a:xfrm>
            <a:off x="0" y="915566"/>
            <a:ext cx="9144000" cy="3888432"/>
            <a:chOff x="0" y="915566"/>
            <a:chExt cx="9144000" cy="3888432"/>
          </a:xfrm>
        </p:grpSpPr>
        <p:sp>
          <p:nvSpPr>
            <p:cNvPr id="185" name="Rectangle 184"/>
            <p:cNvSpPr/>
            <p:nvPr/>
          </p:nvSpPr>
          <p:spPr>
            <a:xfrm>
              <a:off x="0" y="915566"/>
              <a:ext cx="9144000" cy="38088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p:txBody>
        </p:sp>
        <p:grpSp>
          <p:nvGrpSpPr>
            <p:cNvPr id="9" name="Group 8"/>
            <p:cNvGrpSpPr/>
            <p:nvPr/>
          </p:nvGrpSpPr>
          <p:grpSpPr>
            <a:xfrm>
              <a:off x="0" y="1599284"/>
              <a:ext cx="9144000" cy="2760226"/>
              <a:chOff x="0" y="1599284"/>
              <a:chExt cx="9144000" cy="2760226"/>
            </a:xfrm>
          </p:grpSpPr>
          <p:grpSp>
            <p:nvGrpSpPr>
              <p:cNvPr id="186" name="Group 185"/>
              <p:cNvGrpSpPr/>
              <p:nvPr/>
            </p:nvGrpSpPr>
            <p:grpSpPr>
              <a:xfrm>
                <a:off x="0" y="3534671"/>
                <a:ext cx="9144000" cy="824839"/>
                <a:chOff x="0" y="3534665"/>
                <a:chExt cx="9144000" cy="696262"/>
              </a:xfrm>
            </p:grpSpPr>
            <p:sp>
              <p:nvSpPr>
                <p:cNvPr id="193" name="Rounded Rectangle 192"/>
                <p:cNvSpPr/>
                <p:nvPr/>
              </p:nvSpPr>
              <p:spPr>
                <a:xfrm>
                  <a:off x="0" y="3534665"/>
                  <a:ext cx="9144000" cy="69626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194" name="TextBox 193"/>
                <p:cNvSpPr txBox="1"/>
                <p:nvPr/>
              </p:nvSpPr>
              <p:spPr>
                <a:xfrm>
                  <a:off x="8052365" y="3659996"/>
                  <a:ext cx="859497"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System</a:t>
                  </a:r>
                </a:p>
                <a:p>
                  <a:pPr algn="ctr"/>
                  <a:r>
                    <a:rPr lang="en-US" dirty="0">
                      <a:latin typeface="Verdana" charset="0"/>
                      <a:ea typeface="Verdana" charset="0"/>
                      <a:cs typeface="Verdana" charset="0"/>
                    </a:rPr>
                    <a:t>APIs</a:t>
                  </a:r>
                </a:p>
              </p:txBody>
            </p:sp>
          </p:grpSp>
          <p:grpSp>
            <p:nvGrpSpPr>
              <p:cNvPr id="187" name="Group 186"/>
              <p:cNvGrpSpPr/>
              <p:nvPr/>
            </p:nvGrpSpPr>
            <p:grpSpPr>
              <a:xfrm>
                <a:off x="0" y="2562941"/>
                <a:ext cx="9144000" cy="807961"/>
                <a:chOff x="0" y="2476345"/>
                <a:chExt cx="9144000" cy="682015"/>
              </a:xfrm>
            </p:grpSpPr>
            <p:sp>
              <p:nvSpPr>
                <p:cNvPr id="191" name="Rounded Rectangle 190"/>
                <p:cNvSpPr/>
                <p:nvPr/>
              </p:nvSpPr>
              <p:spPr>
                <a:xfrm>
                  <a:off x="0" y="2476345"/>
                  <a:ext cx="9144000" cy="68201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192" name="TextBox 191"/>
                <p:cNvSpPr txBox="1"/>
                <p:nvPr/>
              </p:nvSpPr>
              <p:spPr>
                <a:xfrm>
                  <a:off x="8048458" y="2595806"/>
                  <a:ext cx="866072"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Process</a:t>
                  </a:r>
                </a:p>
                <a:p>
                  <a:pPr algn="ctr"/>
                  <a:r>
                    <a:rPr lang="en-US" dirty="0">
                      <a:latin typeface="Verdana" charset="0"/>
                      <a:ea typeface="Verdana" charset="0"/>
                      <a:cs typeface="Verdana" charset="0"/>
                    </a:rPr>
                    <a:t>APIs</a:t>
                  </a:r>
                </a:p>
              </p:txBody>
            </p:sp>
          </p:grpSp>
          <p:grpSp>
            <p:nvGrpSpPr>
              <p:cNvPr id="188" name="Group 187"/>
              <p:cNvGrpSpPr/>
              <p:nvPr/>
            </p:nvGrpSpPr>
            <p:grpSpPr>
              <a:xfrm>
                <a:off x="0" y="1599284"/>
                <a:ext cx="9144000" cy="840759"/>
                <a:chOff x="0" y="1599284"/>
                <a:chExt cx="9144000" cy="840759"/>
              </a:xfrm>
            </p:grpSpPr>
            <p:sp>
              <p:nvSpPr>
                <p:cNvPr id="189" name="Rounded Rectangle 188"/>
                <p:cNvSpPr/>
                <p:nvPr/>
              </p:nvSpPr>
              <p:spPr>
                <a:xfrm>
                  <a:off x="0" y="1599284"/>
                  <a:ext cx="9144000" cy="84075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190" name="TextBox 189"/>
                <p:cNvSpPr txBox="1"/>
                <p:nvPr/>
              </p:nvSpPr>
              <p:spPr>
                <a:xfrm>
                  <a:off x="7896251" y="1765568"/>
                  <a:ext cx="1170179" cy="52321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Experience</a:t>
                  </a:r>
                </a:p>
                <a:p>
                  <a:pPr algn="ctr"/>
                  <a:r>
                    <a:rPr lang="en-US" dirty="0">
                      <a:latin typeface="Verdana" charset="0"/>
                      <a:ea typeface="Verdana" charset="0"/>
                      <a:cs typeface="Verdana" charset="0"/>
                    </a:rPr>
                    <a:t>APIs</a:t>
                  </a:r>
                </a:p>
              </p:txBody>
            </p:sp>
          </p:grpSp>
        </p:grpSp>
        <p:grpSp>
          <p:nvGrpSpPr>
            <p:cNvPr id="10" name="Group 9"/>
            <p:cNvGrpSpPr/>
            <p:nvPr/>
          </p:nvGrpSpPr>
          <p:grpSpPr>
            <a:xfrm>
              <a:off x="4860032" y="1096510"/>
              <a:ext cx="2971275" cy="3707488"/>
              <a:chOff x="4860032" y="1096510"/>
              <a:chExt cx="2971275" cy="3707488"/>
            </a:xfrm>
          </p:grpSpPr>
          <p:grpSp>
            <p:nvGrpSpPr>
              <p:cNvPr id="195" name="Group 194"/>
              <p:cNvGrpSpPr/>
              <p:nvPr/>
            </p:nvGrpSpPr>
            <p:grpSpPr>
              <a:xfrm>
                <a:off x="4860032" y="1096510"/>
                <a:ext cx="2952328" cy="3627919"/>
                <a:chOff x="4860032" y="1096510"/>
                <a:chExt cx="2952328" cy="3627919"/>
              </a:xfrm>
            </p:grpSpPr>
            <p:pic>
              <p:nvPicPr>
                <p:cNvPr id="196" name="Picture 19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31925" y="1096510"/>
                  <a:ext cx="476379" cy="475938"/>
                </a:xfrm>
                <a:prstGeom prst="rect">
                  <a:avLst/>
                </a:prstGeom>
              </p:spPr>
            </p:pic>
            <p:pic>
              <p:nvPicPr>
                <p:cNvPr id="197" name="Shape 1790"/>
                <p:cNvPicPr preferRelativeResize="0"/>
                <p:nvPr/>
              </p:nvPicPr>
              <p:blipFill rotWithShape="1">
                <a:blip r:embed="rId4">
                  <a:alphaModFix/>
                </a:blip>
                <a:srcRect/>
                <a:stretch/>
              </p:blipFill>
              <p:spPr>
                <a:xfrm>
                  <a:off x="6762720" y="4425746"/>
                  <a:ext cx="388679" cy="260094"/>
                </a:xfrm>
                <a:prstGeom prst="rect">
                  <a:avLst/>
                </a:prstGeom>
                <a:noFill/>
                <a:ln>
                  <a:noFill/>
                </a:ln>
              </p:spPr>
            </p:pic>
            <p:sp>
              <p:nvSpPr>
                <p:cNvPr id="198" name="Shape 1793"/>
                <p:cNvSpPr/>
                <p:nvPr/>
              </p:nvSpPr>
              <p:spPr>
                <a:xfrm>
                  <a:off x="7481114" y="4564740"/>
                  <a:ext cx="23660" cy="23638"/>
                </a:xfrm>
                <a:prstGeom prst="ellipse">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199" name="Shape 1794"/>
                <p:cNvSpPr/>
                <p:nvPr/>
              </p:nvSpPr>
              <p:spPr>
                <a:xfrm>
                  <a:off x="7538683" y="4564740"/>
                  <a:ext cx="24448" cy="23638"/>
                </a:xfrm>
                <a:prstGeom prst="ellipse">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00" name="Shape 1795"/>
                <p:cNvSpPr/>
                <p:nvPr/>
              </p:nvSpPr>
              <p:spPr>
                <a:xfrm>
                  <a:off x="7399092" y="4400063"/>
                  <a:ext cx="210570" cy="152856"/>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01" name="Shape 1796"/>
                <p:cNvSpPr/>
                <p:nvPr/>
              </p:nvSpPr>
              <p:spPr>
                <a:xfrm>
                  <a:off x="7478745" y="4485956"/>
                  <a:ext cx="87540" cy="9455"/>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02" name="Shape 1797"/>
                <p:cNvSpPr/>
                <p:nvPr/>
              </p:nvSpPr>
              <p:spPr>
                <a:xfrm>
                  <a:off x="7470081" y="4450500"/>
                  <a:ext cx="104101" cy="9455"/>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03" name="Shape 1799"/>
                <p:cNvSpPr/>
                <p:nvPr/>
              </p:nvSpPr>
              <p:spPr>
                <a:xfrm>
                  <a:off x="7248515" y="4546351"/>
                  <a:ext cx="221611" cy="175706"/>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04" name="Shape 1800"/>
                <p:cNvSpPr/>
                <p:nvPr/>
              </p:nvSpPr>
              <p:spPr>
                <a:xfrm>
                  <a:off x="7433059" y="4660598"/>
                  <a:ext cx="20505" cy="11031"/>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05" name="Shape 1801"/>
                <p:cNvSpPr/>
                <p:nvPr/>
              </p:nvSpPr>
              <p:spPr>
                <a:xfrm>
                  <a:off x="7408612" y="4660598"/>
                  <a:ext cx="18927" cy="11031"/>
                </a:xfrm>
                <a:prstGeom prst="rect">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06" name="Shape 1802"/>
                <p:cNvSpPr/>
                <p:nvPr/>
              </p:nvSpPr>
              <p:spPr>
                <a:xfrm>
                  <a:off x="7375479" y="4660598"/>
                  <a:ext cx="27603" cy="11031"/>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07" name="Shape 1803"/>
                <p:cNvSpPr/>
                <p:nvPr/>
              </p:nvSpPr>
              <p:spPr>
                <a:xfrm>
                  <a:off x="7317637" y="4660598"/>
                  <a:ext cx="73345" cy="11031"/>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08" name="Shape 1804"/>
                <p:cNvSpPr/>
                <p:nvPr/>
              </p:nvSpPr>
              <p:spPr>
                <a:xfrm>
                  <a:off x="7317637" y="4681094"/>
                  <a:ext cx="73345" cy="9455"/>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09" name="Shape 1806"/>
                <p:cNvSpPr/>
                <p:nvPr/>
              </p:nvSpPr>
              <p:spPr>
                <a:xfrm>
                  <a:off x="7597848" y="4601505"/>
                  <a:ext cx="214512" cy="55942"/>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10" name="Shape 1807"/>
                <p:cNvSpPr/>
                <p:nvPr/>
              </p:nvSpPr>
              <p:spPr>
                <a:xfrm>
                  <a:off x="7597848" y="4543987"/>
                  <a:ext cx="214512" cy="5751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11" name="Shape 1808"/>
                <p:cNvSpPr/>
                <p:nvPr/>
              </p:nvSpPr>
              <p:spPr>
                <a:xfrm>
                  <a:off x="7614410" y="4655880"/>
                  <a:ext cx="179024" cy="68549"/>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pic>
              <p:nvPicPr>
                <p:cNvPr id="212" name="Shape 1762"/>
                <p:cNvPicPr preferRelativeResize="0"/>
                <p:nvPr/>
              </p:nvPicPr>
              <p:blipFill rotWithShape="1">
                <a:blip r:embed="rId5">
                  <a:alphaModFix/>
                </a:blip>
                <a:srcRect/>
                <a:stretch/>
              </p:blipFill>
              <p:spPr>
                <a:xfrm>
                  <a:off x="6234931" y="4392781"/>
                  <a:ext cx="329668" cy="247022"/>
                </a:xfrm>
                <a:prstGeom prst="rect">
                  <a:avLst/>
                </a:prstGeom>
                <a:noFill/>
                <a:ln>
                  <a:noFill/>
                </a:ln>
              </p:spPr>
            </p:pic>
            <p:pic>
              <p:nvPicPr>
                <p:cNvPr id="213" name="Shape 1789"/>
                <p:cNvPicPr preferRelativeResize="0"/>
                <p:nvPr/>
              </p:nvPicPr>
              <p:blipFill rotWithShape="1">
                <a:blip r:embed="rId6">
                  <a:alphaModFix/>
                </a:blip>
                <a:srcRect/>
                <a:stretch/>
              </p:blipFill>
              <p:spPr>
                <a:xfrm>
                  <a:off x="6234808" y="4602868"/>
                  <a:ext cx="320511" cy="119186"/>
                </a:xfrm>
                <a:prstGeom prst="rect">
                  <a:avLst/>
                </a:prstGeom>
                <a:noFill/>
                <a:ln>
                  <a:noFill/>
                </a:ln>
              </p:spPr>
            </p:pic>
            <p:pic>
              <p:nvPicPr>
                <p:cNvPr id="214" name="Picture 21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09026" y="1180631"/>
                  <a:ext cx="245537" cy="338049"/>
                </a:xfrm>
                <a:prstGeom prst="rect">
                  <a:avLst/>
                </a:prstGeom>
                <a:solidFill>
                  <a:schemeClr val="bg1"/>
                </a:solidFill>
              </p:spPr>
            </p:pic>
            <p:sp>
              <p:nvSpPr>
                <p:cNvPr id="215" name="Line 301"/>
                <p:cNvSpPr>
                  <a:spLocks noChangeShapeType="1"/>
                </p:cNvSpPr>
                <p:nvPr/>
              </p:nvSpPr>
              <p:spPr bwMode="auto">
                <a:xfrm flipV="1">
                  <a:off x="6657368" y="1995544"/>
                  <a:ext cx="395713" cy="600298"/>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16" name="Line 301"/>
                <p:cNvSpPr>
                  <a:spLocks noChangeShapeType="1"/>
                </p:cNvSpPr>
                <p:nvPr/>
              </p:nvSpPr>
              <p:spPr bwMode="auto">
                <a:xfrm flipH="1" flipV="1">
                  <a:off x="7064405" y="2004470"/>
                  <a:ext cx="448148" cy="645707"/>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17" name="Line 301"/>
                <p:cNvSpPr>
                  <a:spLocks noChangeShapeType="1"/>
                </p:cNvSpPr>
                <p:nvPr/>
              </p:nvSpPr>
              <p:spPr bwMode="auto">
                <a:xfrm flipH="1" flipV="1">
                  <a:off x="7064406" y="1539721"/>
                  <a:ext cx="0" cy="250035"/>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18" name="Line 301"/>
                <p:cNvSpPr>
                  <a:spLocks noChangeShapeType="1"/>
                </p:cNvSpPr>
                <p:nvPr/>
              </p:nvSpPr>
              <p:spPr bwMode="auto">
                <a:xfrm flipV="1">
                  <a:off x="5825240" y="1515744"/>
                  <a:ext cx="0" cy="294814"/>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19" name="Line 301"/>
                <p:cNvSpPr>
                  <a:spLocks noChangeShapeType="1"/>
                </p:cNvSpPr>
                <p:nvPr/>
              </p:nvSpPr>
              <p:spPr bwMode="auto">
                <a:xfrm flipH="1" flipV="1">
                  <a:off x="5793553" y="1992831"/>
                  <a:ext cx="863815" cy="607218"/>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20" name="Line 301"/>
                <p:cNvSpPr>
                  <a:spLocks noChangeShapeType="1"/>
                </p:cNvSpPr>
                <p:nvPr/>
              </p:nvSpPr>
              <p:spPr bwMode="auto">
                <a:xfrm flipH="1" flipV="1">
                  <a:off x="5825239" y="1995543"/>
                  <a:ext cx="1687320" cy="654635"/>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21" name="Line 301"/>
                <p:cNvSpPr>
                  <a:spLocks noChangeShapeType="1"/>
                </p:cNvSpPr>
                <p:nvPr/>
              </p:nvSpPr>
              <p:spPr bwMode="auto">
                <a:xfrm flipV="1">
                  <a:off x="5312748" y="1981138"/>
                  <a:ext cx="480806" cy="1108893"/>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18" tIns="45709" rIns="91418" bIns="45709"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22" name="Line 304"/>
                <p:cNvSpPr>
                  <a:spLocks noChangeShapeType="1"/>
                </p:cNvSpPr>
                <p:nvPr/>
              </p:nvSpPr>
              <p:spPr bwMode="auto">
                <a:xfrm flipH="1">
                  <a:off x="6403901" y="4177544"/>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23" name="Line 304"/>
                <p:cNvSpPr>
                  <a:spLocks noChangeShapeType="1"/>
                </p:cNvSpPr>
                <p:nvPr/>
              </p:nvSpPr>
              <p:spPr bwMode="auto">
                <a:xfrm flipH="1">
                  <a:off x="6958950" y="4176705"/>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24" name="Line 304"/>
                <p:cNvSpPr>
                  <a:spLocks noChangeShapeType="1"/>
                </p:cNvSpPr>
                <p:nvPr/>
              </p:nvSpPr>
              <p:spPr bwMode="auto">
                <a:xfrm flipH="1">
                  <a:off x="7512553" y="4176704"/>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25" name="Line 301"/>
                <p:cNvSpPr>
                  <a:spLocks noChangeShapeType="1"/>
                </p:cNvSpPr>
                <p:nvPr/>
              </p:nvSpPr>
              <p:spPr bwMode="auto">
                <a:xfrm flipV="1">
                  <a:off x="5084992" y="3090032"/>
                  <a:ext cx="181129" cy="811040"/>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26" name="Line 301"/>
                <p:cNvSpPr>
                  <a:spLocks noChangeShapeType="1"/>
                </p:cNvSpPr>
                <p:nvPr/>
              </p:nvSpPr>
              <p:spPr bwMode="auto">
                <a:xfrm flipH="1" flipV="1">
                  <a:off x="5368097" y="3111379"/>
                  <a:ext cx="275416" cy="846451"/>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27" name="Line 304"/>
                <p:cNvSpPr>
                  <a:spLocks noChangeShapeType="1"/>
                </p:cNvSpPr>
                <p:nvPr/>
              </p:nvSpPr>
              <p:spPr bwMode="auto">
                <a:xfrm flipH="1">
                  <a:off x="5084993" y="4176711"/>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28" name="Line 304"/>
                <p:cNvSpPr>
                  <a:spLocks noChangeShapeType="1"/>
                </p:cNvSpPr>
                <p:nvPr/>
              </p:nvSpPr>
              <p:spPr bwMode="auto">
                <a:xfrm flipH="1">
                  <a:off x="5616707" y="4156131"/>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pic>
              <p:nvPicPr>
                <p:cNvPr id="229" name="Shape 1763"/>
                <p:cNvPicPr preferRelativeResize="0"/>
                <p:nvPr/>
              </p:nvPicPr>
              <p:blipFill rotWithShape="1">
                <a:blip r:embed="rId10">
                  <a:alphaModFix/>
                </a:blip>
                <a:srcRect/>
                <a:stretch/>
              </p:blipFill>
              <p:spPr>
                <a:xfrm>
                  <a:off x="5502930" y="4359507"/>
                  <a:ext cx="257237" cy="305390"/>
                </a:xfrm>
                <a:prstGeom prst="rect">
                  <a:avLst/>
                </a:prstGeom>
                <a:noFill/>
                <a:ln w="9525" cap="flat" cmpd="sng">
                  <a:noFill/>
                  <a:prstDash val="solid"/>
                  <a:round/>
                  <a:headEnd type="none" w="med" len="med"/>
                  <a:tailEnd type="none" w="med" len="med"/>
                </a:ln>
              </p:spPr>
            </p:pic>
            <p:pic>
              <p:nvPicPr>
                <p:cNvPr id="230" name="Shape 1764"/>
                <p:cNvPicPr preferRelativeResize="0"/>
                <p:nvPr/>
              </p:nvPicPr>
              <p:blipFill rotWithShape="1">
                <a:blip r:embed="rId11">
                  <a:alphaModFix/>
                </a:blip>
                <a:srcRect/>
                <a:stretch/>
              </p:blipFill>
              <p:spPr>
                <a:xfrm>
                  <a:off x="4860032" y="4392787"/>
                  <a:ext cx="508065" cy="188208"/>
                </a:xfrm>
                <a:prstGeom prst="rect">
                  <a:avLst/>
                </a:prstGeom>
                <a:noFill/>
                <a:ln>
                  <a:noFill/>
                </a:ln>
              </p:spPr>
            </p:pic>
            <p:sp>
              <p:nvSpPr>
                <p:cNvPr id="231" name="Line 301"/>
                <p:cNvSpPr>
                  <a:spLocks noChangeShapeType="1"/>
                </p:cNvSpPr>
                <p:nvPr/>
              </p:nvSpPr>
              <p:spPr bwMode="auto">
                <a:xfrm flipV="1">
                  <a:off x="6680123" y="2802191"/>
                  <a:ext cx="0" cy="309183"/>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32" name="Line 301"/>
                <p:cNvSpPr>
                  <a:spLocks noChangeShapeType="1"/>
                </p:cNvSpPr>
                <p:nvPr/>
              </p:nvSpPr>
              <p:spPr bwMode="auto">
                <a:xfrm flipH="1" flipV="1">
                  <a:off x="6680123" y="2793132"/>
                  <a:ext cx="844203" cy="1111899"/>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33" name="Line 301"/>
                <p:cNvSpPr>
                  <a:spLocks noChangeShapeType="1"/>
                </p:cNvSpPr>
                <p:nvPr/>
              </p:nvSpPr>
              <p:spPr bwMode="auto">
                <a:xfrm flipH="1" flipV="1">
                  <a:off x="7504779" y="2802190"/>
                  <a:ext cx="7780" cy="1083601"/>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34" name="Line 301"/>
                <p:cNvSpPr>
                  <a:spLocks noChangeShapeType="1"/>
                </p:cNvSpPr>
                <p:nvPr/>
              </p:nvSpPr>
              <p:spPr bwMode="auto">
                <a:xfrm flipH="1">
                  <a:off x="6680121" y="2793132"/>
                  <a:ext cx="695357" cy="233950"/>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35" name="Line 301"/>
                <p:cNvSpPr>
                  <a:spLocks noChangeShapeType="1"/>
                </p:cNvSpPr>
                <p:nvPr/>
              </p:nvSpPr>
              <p:spPr bwMode="auto">
                <a:xfrm flipH="1" flipV="1">
                  <a:off x="6762720" y="3271384"/>
                  <a:ext cx="186331" cy="63364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36" name="Line 301"/>
                <p:cNvSpPr>
                  <a:spLocks noChangeShapeType="1"/>
                </p:cNvSpPr>
                <p:nvPr/>
              </p:nvSpPr>
              <p:spPr bwMode="auto">
                <a:xfrm flipV="1">
                  <a:off x="6403900" y="3271385"/>
                  <a:ext cx="178397" cy="654438"/>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grpSp>
              <p:nvGrpSpPr>
                <p:cNvPr id="237" name="Group 236"/>
                <p:cNvGrpSpPr/>
                <p:nvPr/>
              </p:nvGrpSpPr>
              <p:grpSpPr>
                <a:xfrm>
                  <a:off x="6880083" y="1715286"/>
                  <a:ext cx="368646" cy="307102"/>
                  <a:chOff x="940700" y="897857"/>
                  <a:chExt cx="368646" cy="307102"/>
                </a:xfrm>
              </p:grpSpPr>
              <p:pic>
                <p:nvPicPr>
                  <p:cNvPr id="268" name="Picture 267"/>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269" name="Picture 2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38" name="Group 237"/>
                <p:cNvGrpSpPr/>
                <p:nvPr/>
              </p:nvGrpSpPr>
              <p:grpSpPr>
                <a:xfrm>
                  <a:off x="5643514" y="1699549"/>
                  <a:ext cx="368646" cy="307102"/>
                  <a:chOff x="940700" y="897857"/>
                  <a:chExt cx="368646" cy="307102"/>
                </a:xfrm>
              </p:grpSpPr>
              <p:pic>
                <p:nvPicPr>
                  <p:cNvPr id="266" name="Picture 265"/>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267" name="Picture 26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39" name="Group 238"/>
                <p:cNvGrpSpPr/>
                <p:nvPr/>
              </p:nvGrpSpPr>
              <p:grpSpPr>
                <a:xfrm>
                  <a:off x="6771484" y="3868778"/>
                  <a:ext cx="368646" cy="307102"/>
                  <a:chOff x="940700" y="897857"/>
                  <a:chExt cx="368646" cy="307102"/>
                </a:xfrm>
              </p:grpSpPr>
              <p:pic>
                <p:nvPicPr>
                  <p:cNvPr id="264" name="Picture 263"/>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265" name="Picture 26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40" name="Group 239"/>
                <p:cNvGrpSpPr/>
                <p:nvPr/>
              </p:nvGrpSpPr>
              <p:grpSpPr>
                <a:xfrm>
                  <a:off x="6219578" y="3877100"/>
                  <a:ext cx="368646" cy="307102"/>
                  <a:chOff x="940700" y="897857"/>
                  <a:chExt cx="368646" cy="307102"/>
                </a:xfrm>
              </p:grpSpPr>
              <p:pic>
                <p:nvPicPr>
                  <p:cNvPr id="262" name="Picture 261"/>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263" name="Picture 2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41" name="Group 240"/>
                <p:cNvGrpSpPr/>
                <p:nvPr/>
              </p:nvGrpSpPr>
              <p:grpSpPr>
                <a:xfrm>
                  <a:off x="7329078" y="3867627"/>
                  <a:ext cx="368646" cy="307102"/>
                  <a:chOff x="940700" y="897857"/>
                  <a:chExt cx="368646" cy="307102"/>
                </a:xfrm>
              </p:grpSpPr>
              <p:pic>
                <p:nvPicPr>
                  <p:cNvPr id="260" name="Picture 259"/>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261" name="Picture 2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42" name="Group 241"/>
                <p:cNvGrpSpPr/>
                <p:nvPr/>
              </p:nvGrpSpPr>
              <p:grpSpPr>
                <a:xfrm>
                  <a:off x="5139458" y="3021175"/>
                  <a:ext cx="368646" cy="307102"/>
                  <a:chOff x="1117297" y="897857"/>
                  <a:chExt cx="368646" cy="307102"/>
                </a:xfrm>
              </p:grpSpPr>
              <p:pic>
                <p:nvPicPr>
                  <p:cNvPr id="258" name="Picture 257"/>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1117297" y="988061"/>
                    <a:ext cx="368646" cy="216898"/>
                  </a:xfrm>
                  <a:prstGeom prst="rect">
                    <a:avLst/>
                  </a:prstGeom>
                </p:spPr>
              </p:pic>
              <p:pic>
                <p:nvPicPr>
                  <p:cNvPr id="259" name="Picture 25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01051" y="897857"/>
                    <a:ext cx="201139" cy="95277"/>
                  </a:xfrm>
                  <a:prstGeom prst="rect">
                    <a:avLst/>
                  </a:prstGeom>
                </p:spPr>
              </p:pic>
            </p:grpSp>
            <p:grpSp>
              <p:nvGrpSpPr>
                <p:cNvPr id="243" name="Group 242"/>
                <p:cNvGrpSpPr/>
                <p:nvPr/>
              </p:nvGrpSpPr>
              <p:grpSpPr>
                <a:xfrm>
                  <a:off x="4897475" y="3877105"/>
                  <a:ext cx="368646" cy="307102"/>
                  <a:chOff x="1265263" y="897857"/>
                  <a:chExt cx="368646" cy="307102"/>
                </a:xfrm>
              </p:grpSpPr>
              <p:pic>
                <p:nvPicPr>
                  <p:cNvPr id="256" name="Picture 255"/>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1265263" y="988061"/>
                    <a:ext cx="368646" cy="216898"/>
                  </a:xfrm>
                  <a:prstGeom prst="rect">
                    <a:avLst/>
                  </a:prstGeom>
                </p:spPr>
              </p:pic>
              <p:pic>
                <p:nvPicPr>
                  <p:cNvPr id="257" name="Picture 25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49017" y="897857"/>
                    <a:ext cx="201139" cy="95277"/>
                  </a:xfrm>
                  <a:prstGeom prst="rect">
                    <a:avLst/>
                  </a:prstGeom>
                </p:spPr>
              </p:pic>
            </p:grpSp>
            <p:grpSp>
              <p:nvGrpSpPr>
                <p:cNvPr id="244" name="Group 243"/>
                <p:cNvGrpSpPr/>
                <p:nvPr/>
              </p:nvGrpSpPr>
              <p:grpSpPr>
                <a:xfrm>
                  <a:off x="5436096" y="3867632"/>
                  <a:ext cx="368646" cy="307102"/>
                  <a:chOff x="940700" y="897857"/>
                  <a:chExt cx="368646" cy="307102"/>
                </a:xfrm>
              </p:grpSpPr>
              <p:pic>
                <p:nvPicPr>
                  <p:cNvPr id="254" name="Picture 253"/>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255" name="Picture 25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45" name="Group 244"/>
                <p:cNvGrpSpPr/>
                <p:nvPr/>
              </p:nvGrpSpPr>
              <p:grpSpPr>
                <a:xfrm>
                  <a:off x="7328236" y="2571750"/>
                  <a:ext cx="368646" cy="295325"/>
                  <a:chOff x="940700" y="723999"/>
                  <a:chExt cx="368646" cy="295325"/>
                </a:xfrm>
              </p:grpSpPr>
              <p:pic>
                <p:nvPicPr>
                  <p:cNvPr id="252" name="Picture 251"/>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802426"/>
                    <a:ext cx="368646" cy="216898"/>
                  </a:xfrm>
                  <a:prstGeom prst="rect">
                    <a:avLst/>
                  </a:prstGeom>
                </p:spPr>
              </p:pic>
              <p:pic>
                <p:nvPicPr>
                  <p:cNvPr id="253" name="Picture 25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723999"/>
                    <a:ext cx="201139" cy="95277"/>
                  </a:xfrm>
                  <a:prstGeom prst="rect">
                    <a:avLst/>
                  </a:prstGeom>
                </p:spPr>
              </p:pic>
            </p:grpSp>
            <p:grpSp>
              <p:nvGrpSpPr>
                <p:cNvPr id="246" name="Group 245"/>
                <p:cNvGrpSpPr/>
                <p:nvPr/>
              </p:nvGrpSpPr>
              <p:grpSpPr>
                <a:xfrm>
                  <a:off x="6498449" y="2571750"/>
                  <a:ext cx="368646" cy="295325"/>
                  <a:chOff x="941692" y="679158"/>
                  <a:chExt cx="368646" cy="295325"/>
                </a:xfrm>
              </p:grpSpPr>
              <p:pic>
                <p:nvPicPr>
                  <p:cNvPr id="250" name="Picture 249"/>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1692" y="757585"/>
                    <a:ext cx="368646" cy="216898"/>
                  </a:xfrm>
                  <a:prstGeom prst="rect">
                    <a:avLst/>
                  </a:prstGeom>
                </p:spPr>
              </p:pic>
              <p:pic>
                <p:nvPicPr>
                  <p:cNvPr id="251" name="Picture 25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5446" y="679158"/>
                    <a:ext cx="201139" cy="95277"/>
                  </a:xfrm>
                  <a:prstGeom prst="rect">
                    <a:avLst/>
                  </a:prstGeom>
                </p:spPr>
              </p:pic>
            </p:grpSp>
            <p:grpSp>
              <p:nvGrpSpPr>
                <p:cNvPr id="247" name="Group 246"/>
                <p:cNvGrpSpPr/>
                <p:nvPr/>
              </p:nvGrpSpPr>
              <p:grpSpPr>
                <a:xfrm>
                  <a:off x="6500522" y="3016102"/>
                  <a:ext cx="368646" cy="312175"/>
                  <a:chOff x="955738" y="352278"/>
                  <a:chExt cx="368646" cy="312175"/>
                </a:xfrm>
              </p:grpSpPr>
              <p:pic>
                <p:nvPicPr>
                  <p:cNvPr id="248" name="Picture 247"/>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55738" y="447555"/>
                    <a:ext cx="368646" cy="216898"/>
                  </a:xfrm>
                  <a:prstGeom prst="rect">
                    <a:avLst/>
                  </a:prstGeom>
                </p:spPr>
              </p:pic>
              <p:pic>
                <p:nvPicPr>
                  <p:cNvPr id="249" name="Picture 24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7514" y="352278"/>
                    <a:ext cx="201139" cy="95277"/>
                  </a:xfrm>
                  <a:prstGeom prst="rect">
                    <a:avLst/>
                  </a:prstGeom>
                </p:spPr>
              </p:pic>
            </p:grpSp>
          </p:grpSp>
          <p:sp>
            <p:nvSpPr>
              <p:cNvPr id="281" name="Rectangle 280"/>
              <p:cNvSpPr/>
              <p:nvPr/>
            </p:nvSpPr>
            <p:spPr>
              <a:xfrm>
                <a:off x="4876966" y="1096510"/>
                <a:ext cx="2954341" cy="3707488"/>
              </a:xfrm>
              <a:prstGeom prst="rect">
                <a:avLst/>
              </a:prstGeom>
              <a:solidFill>
                <a:srgbClr val="FFFFFF">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p:txBody>
          </p:sp>
        </p:grpSp>
      </p:grpSp>
      <p:grpSp>
        <p:nvGrpSpPr>
          <p:cNvPr id="270" name="Group 269"/>
          <p:cNvGrpSpPr/>
          <p:nvPr/>
        </p:nvGrpSpPr>
        <p:grpSpPr>
          <a:xfrm>
            <a:off x="107504" y="1650084"/>
            <a:ext cx="4675348" cy="2613259"/>
            <a:chOff x="107504" y="1650084"/>
            <a:chExt cx="4675348" cy="2613259"/>
          </a:xfrm>
        </p:grpSpPr>
        <p:sp>
          <p:nvSpPr>
            <p:cNvPr id="271" name="TextBox 270"/>
            <p:cNvSpPr txBox="1"/>
            <p:nvPr/>
          </p:nvSpPr>
          <p:spPr>
            <a:xfrm>
              <a:off x="2411760" y="3731647"/>
              <a:ext cx="23710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a:buClr>
                  <a:schemeClr val="bg2"/>
                </a:buClr>
              </a:pPr>
              <a:r>
                <a:rPr lang="zh-CN" altLang="en-US" b="1" dirty="0" smtClean="0">
                  <a:latin typeface="+mn-lt"/>
                </a:rPr>
                <a:t>解锁核心系统，生成可重用资产、去中心化</a:t>
              </a:r>
              <a:endParaRPr lang="en-US" dirty="0">
                <a:latin typeface="+mn-lt"/>
              </a:endParaRPr>
            </a:p>
          </p:txBody>
        </p:sp>
        <p:sp>
          <p:nvSpPr>
            <p:cNvPr id="272" name="TextBox 271"/>
            <p:cNvSpPr txBox="1"/>
            <p:nvPr/>
          </p:nvSpPr>
          <p:spPr>
            <a:xfrm>
              <a:off x="2411760" y="2751479"/>
              <a:ext cx="23710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a:buClr>
                  <a:schemeClr val="bg2"/>
                </a:buClr>
              </a:pPr>
              <a:r>
                <a:rPr lang="zh-CN" altLang="en-US" dirty="0" smtClean="0">
                  <a:latin typeface="+mn-lt"/>
                </a:rPr>
                <a:t>发现、重用、创建信息服务</a:t>
              </a:r>
              <a:endParaRPr lang="en-US" dirty="0">
                <a:latin typeface="+mn-lt"/>
              </a:endParaRPr>
            </a:p>
          </p:txBody>
        </p:sp>
        <p:sp>
          <p:nvSpPr>
            <p:cNvPr id="273" name="TextBox 272"/>
            <p:cNvSpPr txBox="1"/>
            <p:nvPr/>
          </p:nvSpPr>
          <p:spPr>
            <a:xfrm>
              <a:off x="2411761" y="1804221"/>
              <a:ext cx="20882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a:buClr>
                  <a:schemeClr val="bg2"/>
                </a:buClr>
              </a:pPr>
              <a:r>
                <a:rPr lang="zh-CN" altLang="en-US" dirty="0" smtClean="0">
                  <a:latin typeface="+mn-lt"/>
                </a:rPr>
                <a:t>发现、自服务、重用、消费</a:t>
              </a:r>
              <a:endParaRPr lang="en-US" b="1" dirty="0">
                <a:latin typeface="+mn-lt"/>
              </a:endParaRPr>
            </a:p>
          </p:txBody>
        </p:sp>
        <p:sp>
          <p:nvSpPr>
            <p:cNvPr id="274" name="TextBox 273"/>
            <p:cNvSpPr txBox="1"/>
            <p:nvPr/>
          </p:nvSpPr>
          <p:spPr>
            <a:xfrm>
              <a:off x="107504" y="1896554"/>
              <a:ext cx="129614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algn="r">
                <a:buClr>
                  <a:schemeClr val="bg2"/>
                </a:buClr>
              </a:pPr>
              <a:r>
                <a:rPr lang="zh-CN" altLang="en-US" sz="1600" dirty="0" smtClean="0">
                  <a:latin typeface="+mn-lt"/>
                </a:rPr>
                <a:t>开发者</a:t>
              </a:r>
              <a:endParaRPr lang="en-US" sz="1600" dirty="0">
                <a:latin typeface="+mn-lt"/>
              </a:endParaRPr>
            </a:p>
          </p:txBody>
        </p:sp>
        <p:sp>
          <p:nvSpPr>
            <p:cNvPr id="275" name="TextBox 274"/>
            <p:cNvSpPr txBox="1"/>
            <p:nvPr/>
          </p:nvSpPr>
          <p:spPr>
            <a:xfrm>
              <a:off x="457218" y="2843811"/>
              <a:ext cx="94643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algn="r">
                <a:buClr>
                  <a:schemeClr val="bg2"/>
                </a:buClr>
              </a:pPr>
              <a:r>
                <a:rPr lang="zh-CN" altLang="en-US" sz="1600" dirty="0" smtClean="0">
                  <a:latin typeface="+mn-lt"/>
                </a:rPr>
                <a:t>业务部门</a:t>
              </a:r>
              <a:r>
                <a:rPr lang="en-US" sz="1600" dirty="0" smtClean="0">
                  <a:latin typeface="+mn-lt"/>
                </a:rPr>
                <a:t>IT</a:t>
              </a:r>
              <a:endParaRPr lang="en-US" sz="1600" dirty="0">
                <a:latin typeface="+mn-lt"/>
              </a:endParaRPr>
            </a:p>
          </p:txBody>
        </p:sp>
        <p:sp>
          <p:nvSpPr>
            <p:cNvPr id="276" name="TextBox 275"/>
            <p:cNvSpPr txBox="1"/>
            <p:nvPr/>
          </p:nvSpPr>
          <p:spPr>
            <a:xfrm>
              <a:off x="323528" y="3823980"/>
              <a:ext cx="10801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algn="r">
                <a:buClr>
                  <a:schemeClr val="bg2"/>
                </a:buClr>
              </a:pPr>
              <a:r>
                <a:rPr lang="zh-CN" altLang="en-US" sz="1600" dirty="0" smtClean="0">
                  <a:latin typeface="+mn-lt"/>
                </a:rPr>
                <a:t>中央</a:t>
              </a:r>
              <a:r>
                <a:rPr lang="en-US" sz="1600" dirty="0" smtClean="0">
                  <a:latin typeface="+mn-lt"/>
                </a:rPr>
                <a:t>IT</a:t>
              </a:r>
              <a:endParaRPr lang="en-US" sz="1600" dirty="0">
                <a:latin typeface="+mn-lt"/>
              </a:endParaRPr>
            </a:p>
          </p:txBody>
        </p:sp>
        <p:sp>
          <p:nvSpPr>
            <p:cNvPr id="277" name="Pentagon 276"/>
            <p:cNvSpPr/>
            <p:nvPr/>
          </p:nvSpPr>
          <p:spPr>
            <a:xfrm rot="16200000">
              <a:off x="468514" y="2729236"/>
              <a:ext cx="2613259" cy="454956"/>
            </a:xfrm>
            <a:prstGeom prst="homePlat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20" tIns="45710" rIns="91420" bIns="45710" spcCol="0" rtlCol="0" anchor="ctr"/>
            <a:lstStyle/>
            <a:p>
              <a:pPr algn="ctr"/>
              <a:endParaRPr lang="en-US" dirty="0"/>
            </a:p>
          </p:txBody>
        </p:sp>
        <p:sp>
          <p:nvSpPr>
            <p:cNvPr id="278" name="Freeform 360"/>
            <p:cNvSpPr>
              <a:spLocks noEditPoints="1"/>
            </p:cNvSpPr>
            <p:nvPr/>
          </p:nvSpPr>
          <p:spPr bwMode="auto">
            <a:xfrm>
              <a:off x="1598464" y="1845875"/>
              <a:ext cx="353392" cy="347579"/>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bg1"/>
            </a:solidFill>
            <a:ln w="9525">
              <a:noFill/>
              <a:round/>
              <a:headEnd/>
              <a:tailEnd/>
            </a:ln>
            <a:extLst/>
          </p:spPr>
          <p:txBody>
            <a:bodyPr vert="horz" wrap="square" lIns="68562" tIns="34285" rIns="68562" bIns="34285" numCol="1" anchor="t" anchorCtr="0" compatLnSpc="1">
              <a:prstTxWarp prst="textNoShape">
                <a:avLst/>
              </a:prstTxWarp>
            </a:bodyPr>
            <a:lstStyle/>
            <a:p>
              <a:endParaRPr lang="en-US" dirty="0">
                <a:latin typeface="Verdana" charset="0"/>
                <a:ea typeface="Verdana" charset="0"/>
                <a:cs typeface="Verdana" charset="0"/>
              </a:endParaRPr>
            </a:p>
          </p:txBody>
        </p:sp>
        <p:sp>
          <p:nvSpPr>
            <p:cNvPr id="279" name="Freeform 360"/>
            <p:cNvSpPr>
              <a:spLocks noEditPoints="1"/>
            </p:cNvSpPr>
            <p:nvPr/>
          </p:nvSpPr>
          <p:spPr bwMode="auto">
            <a:xfrm>
              <a:off x="1598464" y="2793132"/>
              <a:ext cx="353392" cy="347579"/>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bg1"/>
            </a:solidFill>
            <a:ln w="9525">
              <a:noFill/>
              <a:round/>
              <a:headEnd/>
              <a:tailEnd/>
            </a:ln>
            <a:extLst/>
          </p:spPr>
          <p:txBody>
            <a:bodyPr vert="horz" wrap="square" lIns="68562" tIns="34285" rIns="68562" bIns="34285" numCol="1" anchor="t" anchorCtr="0" compatLnSpc="1">
              <a:prstTxWarp prst="textNoShape">
                <a:avLst/>
              </a:prstTxWarp>
            </a:bodyPr>
            <a:lstStyle/>
            <a:p>
              <a:endParaRPr lang="en-US" dirty="0">
                <a:latin typeface="Verdana" charset="0"/>
                <a:ea typeface="Verdana" charset="0"/>
                <a:cs typeface="Verdana" charset="0"/>
              </a:endParaRPr>
            </a:p>
          </p:txBody>
        </p:sp>
        <p:sp>
          <p:nvSpPr>
            <p:cNvPr id="280" name="Freeform 360"/>
            <p:cNvSpPr>
              <a:spLocks noEditPoints="1"/>
            </p:cNvSpPr>
            <p:nvPr/>
          </p:nvSpPr>
          <p:spPr bwMode="auto">
            <a:xfrm>
              <a:off x="1598464" y="3773301"/>
              <a:ext cx="353392" cy="347579"/>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bg1"/>
            </a:solidFill>
            <a:ln w="9525">
              <a:noFill/>
              <a:round/>
              <a:headEnd/>
              <a:tailEnd/>
            </a:ln>
            <a:extLst/>
          </p:spPr>
          <p:txBody>
            <a:bodyPr vert="horz" wrap="square" lIns="68562" tIns="34285" rIns="68562" bIns="34285" numCol="1" anchor="t" anchorCtr="0" compatLnSpc="1">
              <a:prstTxWarp prst="textNoShape">
                <a:avLst/>
              </a:prstTxWarp>
            </a:bodyPr>
            <a:lstStyle/>
            <a:p>
              <a:endParaRPr lang="en-US" dirty="0">
                <a:latin typeface="Verdana" charset="0"/>
                <a:ea typeface="Verdana" charset="0"/>
                <a:cs typeface="Verdana" charset="0"/>
              </a:endParaRPr>
            </a:p>
          </p:txBody>
        </p:sp>
      </p:grpSp>
      <p:sp>
        <p:nvSpPr>
          <p:cNvPr id="282" name="Title 2"/>
          <p:cNvSpPr>
            <a:spLocks noGrp="1"/>
          </p:cNvSpPr>
          <p:nvPr>
            <p:ph type="title"/>
          </p:nvPr>
        </p:nvSpPr>
        <p:spPr>
          <a:xfrm>
            <a:off x="457218" y="1"/>
            <a:ext cx="7115643" cy="676776"/>
          </a:xfrm>
        </p:spPr>
        <p:txBody>
          <a:bodyPr/>
          <a:lstStyle/>
          <a:p>
            <a:r>
              <a:rPr lang="zh-CN" altLang="en-US" sz="2000" dirty="0" smtClean="0">
                <a:latin typeface="Verdana" charset="0"/>
                <a:ea typeface="Verdana" charset="0"/>
                <a:cs typeface="Verdana" charset="0"/>
              </a:rPr>
              <a:t>用</a:t>
            </a:r>
            <a:r>
              <a:rPr lang="en-US" altLang="zh-CN" sz="2000" dirty="0" smtClean="0">
                <a:latin typeface="Verdana" charset="0"/>
                <a:ea typeface="Verdana" charset="0"/>
                <a:cs typeface="Verdana" charset="0"/>
              </a:rPr>
              <a:t>API-led Connectivity</a:t>
            </a:r>
            <a:r>
              <a:rPr lang="zh-CN" altLang="en-US" sz="2000" dirty="0" smtClean="0">
                <a:latin typeface="Verdana" charset="0"/>
                <a:ea typeface="Verdana" charset="0"/>
                <a:cs typeface="Verdana" charset="0"/>
              </a:rPr>
              <a:t>激活整个组织的效率和创新性</a:t>
            </a:r>
            <a:endParaRPr lang="en-US" sz="2000" dirty="0">
              <a:latin typeface="Verdana" charset="0"/>
              <a:ea typeface="Verdana" charset="0"/>
              <a:cs typeface="Verdana" charset="0"/>
            </a:endParaRPr>
          </a:p>
        </p:txBody>
      </p:sp>
    </p:spTree>
    <p:extLst>
      <p:ext uri="{BB962C8B-B14F-4D97-AF65-F5344CB8AC3E}">
        <p14:creationId xmlns:p14="http://schemas.microsoft.com/office/powerpoint/2010/main" val="101092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Title 2"/>
          <p:cNvSpPr>
            <a:spLocks noGrp="1"/>
          </p:cNvSpPr>
          <p:nvPr>
            <p:ph type="title"/>
          </p:nvPr>
        </p:nvSpPr>
        <p:spPr>
          <a:xfrm>
            <a:off x="457218" y="1"/>
            <a:ext cx="7115643" cy="676776"/>
          </a:xfrm>
        </p:spPr>
        <p:txBody>
          <a:bodyPr/>
          <a:lstStyle/>
          <a:p>
            <a:r>
              <a:rPr lang="zh-CN" altLang="en-US" sz="2000" dirty="0" smtClean="0">
                <a:latin typeface="Verdana" charset="0"/>
                <a:ea typeface="Verdana" charset="0"/>
                <a:cs typeface="Verdana" charset="0"/>
              </a:rPr>
              <a:t>以</a:t>
            </a:r>
            <a:r>
              <a:rPr lang="en-US" sz="2000" dirty="0" smtClean="0">
                <a:latin typeface="Verdana" charset="0"/>
                <a:ea typeface="Verdana" charset="0"/>
                <a:cs typeface="Verdana" charset="0"/>
              </a:rPr>
              <a:t>API-led connectivity</a:t>
            </a:r>
            <a:r>
              <a:rPr lang="zh-CN" altLang="en-US" sz="2000" dirty="0" smtClean="0">
                <a:latin typeface="Verdana" charset="0"/>
                <a:ea typeface="Verdana" charset="0"/>
                <a:cs typeface="Verdana" charset="0"/>
              </a:rPr>
              <a:t>来倍增你的</a:t>
            </a:r>
            <a:r>
              <a:rPr lang="en-US" altLang="zh-CN" sz="2000" dirty="0" smtClean="0">
                <a:latin typeface="Verdana" charset="0"/>
                <a:ea typeface="Verdana" charset="0"/>
                <a:cs typeface="Verdana" charset="0"/>
              </a:rPr>
              <a:t>IT</a:t>
            </a:r>
            <a:r>
              <a:rPr lang="zh-CN" altLang="en-US" sz="2000" dirty="0" smtClean="0">
                <a:latin typeface="Verdana" charset="0"/>
                <a:ea typeface="Verdana" charset="0"/>
                <a:cs typeface="Verdana" charset="0"/>
              </a:rPr>
              <a:t>交付能力</a:t>
            </a:r>
            <a:endParaRPr lang="en-US" sz="2000" dirty="0">
              <a:latin typeface="Verdana" charset="0"/>
              <a:ea typeface="Verdana" charset="0"/>
              <a:cs typeface="Verdana" charset="0"/>
            </a:endParaRPr>
          </a:p>
        </p:txBody>
      </p:sp>
      <p:grpSp>
        <p:nvGrpSpPr>
          <p:cNvPr id="284" name="Group 283"/>
          <p:cNvGrpSpPr/>
          <p:nvPr/>
        </p:nvGrpSpPr>
        <p:grpSpPr>
          <a:xfrm>
            <a:off x="0" y="1599284"/>
            <a:ext cx="9144000" cy="2760226"/>
            <a:chOff x="0" y="1599284"/>
            <a:chExt cx="9144000" cy="2760226"/>
          </a:xfrm>
        </p:grpSpPr>
        <p:grpSp>
          <p:nvGrpSpPr>
            <p:cNvPr id="444" name="Group 443"/>
            <p:cNvGrpSpPr/>
            <p:nvPr/>
          </p:nvGrpSpPr>
          <p:grpSpPr>
            <a:xfrm>
              <a:off x="0" y="3534671"/>
              <a:ext cx="9144000" cy="824839"/>
              <a:chOff x="0" y="3534665"/>
              <a:chExt cx="9144000" cy="696262"/>
            </a:xfrm>
          </p:grpSpPr>
          <p:sp>
            <p:nvSpPr>
              <p:cNvPr id="451" name="Rounded Rectangle 450"/>
              <p:cNvSpPr/>
              <p:nvPr/>
            </p:nvSpPr>
            <p:spPr>
              <a:xfrm>
                <a:off x="0" y="3534665"/>
                <a:ext cx="9144000" cy="69626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452" name="TextBox 451"/>
              <p:cNvSpPr txBox="1"/>
              <p:nvPr/>
            </p:nvSpPr>
            <p:spPr>
              <a:xfrm>
                <a:off x="8052365" y="3659996"/>
                <a:ext cx="859497"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System</a:t>
                </a:r>
              </a:p>
              <a:p>
                <a:pPr algn="ctr"/>
                <a:r>
                  <a:rPr lang="en-US" dirty="0">
                    <a:latin typeface="Verdana" charset="0"/>
                    <a:ea typeface="Verdana" charset="0"/>
                    <a:cs typeface="Verdana" charset="0"/>
                  </a:rPr>
                  <a:t>APIs</a:t>
                </a:r>
              </a:p>
            </p:txBody>
          </p:sp>
        </p:grpSp>
        <p:grpSp>
          <p:nvGrpSpPr>
            <p:cNvPr id="445" name="Group 444"/>
            <p:cNvGrpSpPr/>
            <p:nvPr/>
          </p:nvGrpSpPr>
          <p:grpSpPr>
            <a:xfrm>
              <a:off x="0" y="2562941"/>
              <a:ext cx="9144000" cy="807961"/>
              <a:chOff x="0" y="2476345"/>
              <a:chExt cx="9144000" cy="682015"/>
            </a:xfrm>
          </p:grpSpPr>
          <p:sp>
            <p:nvSpPr>
              <p:cNvPr id="449" name="Rounded Rectangle 448"/>
              <p:cNvSpPr/>
              <p:nvPr/>
            </p:nvSpPr>
            <p:spPr>
              <a:xfrm>
                <a:off x="0" y="2476345"/>
                <a:ext cx="9144000" cy="68201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450" name="TextBox 449"/>
              <p:cNvSpPr txBox="1"/>
              <p:nvPr/>
            </p:nvSpPr>
            <p:spPr>
              <a:xfrm>
                <a:off x="8048458" y="2595806"/>
                <a:ext cx="866072"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Process</a:t>
                </a:r>
              </a:p>
              <a:p>
                <a:pPr algn="ctr"/>
                <a:r>
                  <a:rPr lang="en-US" dirty="0">
                    <a:latin typeface="Verdana" charset="0"/>
                    <a:ea typeface="Verdana" charset="0"/>
                    <a:cs typeface="Verdana" charset="0"/>
                  </a:rPr>
                  <a:t>APIs</a:t>
                </a:r>
              </a:p>
            </p:txBody>
          </p:sp>
        </p:grpSp>
        <p:grpSp>
          <p:nvGrpSpPr>
            <p:cNvPr id="446" name="Group 445"/>
            <p:cNvGrpSpPr/>
            <p:nvPr/>
          </p:nvGrpSpPr>
          <p:grpSpPr>
            <a:xfrm>
              <a:off x="0" y="1599284"/>
              <a:ext cx="9144000" cy="840759"/>
              <a:chOff x="0" y="1599284"/>
              <a:chExt cx="9144000" cy="840759"/>
            </a:xfrm>
          </p:grpSpPr>
          <p:sp>
            <p:nvSpPr>
              <p:cNvPr id="447" name="Rounded Rectangle 446"/>
              <p:cNvSpPr/>
              <p:nvPr/>
            </p:nvSpPr>
            <p:spPr>
              <a:xfrm>
                <a:off x="0" y="1599284"/>
                <a:ext cx="9144000" cy="84075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448" name="TextBox 447"/>
              <p:cNvSpPr txBox="1"/>
              <p:nvPr/>
            </p:nvSpPr>
            <p:spPr>
              <a:xfrm>
                <a:off x="7896251" y="1765568"/>
                <a:ext cx="1170179" cy="52321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Experience</a:t>
                </a:r>
              </a:p>
              <a:p>
                <a:pPr algn="ctr"/>
                <a:r>
                  <a:rPr lang="en-US" dirty="0">
                    <a:latin typeface="Verdana" charset="0"/>
                    <a:ea typeface="Verdana" charset="0"/>
                    <a:cs typeface="Verdana" charset="0"/>
                  </a:rPr>
                  <a:t>APIs</a:t>
                </a:r>
              </a:p>
            </p:txBody>
          </p:sp>
        </p:grpSp>
      </p:grpSp>
      <p:grpSp>
        <p:nvGrpSpPr>
          <p:cNvPr id="286" name="Group 285"/>
          <p:cNvGrpSpPr/>
          <p:nvPr/>
        </p:nvGrpSpPr>
        <p:grpSpPr>
          <a:xfrm>
            <a:off x="4860032" y="1096510"/>
            <a:ext cx="2952328" cy="3627919"/>
            <a:chOff x="4860032" y="1096510"/>
            <a:chExt cx="2952328" cy="3627919"/>
          </a:xfrm>
        </p:grpSpPr>
        <p:pic>
          <p:nvPicPr>
            <p:cNvPr id="288" name="Picture 28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31925" y="1096510"/>
              <a:ext cx="476379" cy="475938"/>
            </a:xfrm>
            <a:prstGeom prst="rect">
              <a:avLst/>
            </a:prstGeom>
          </p:spPr>
        </p:pic>
        <p:pic>
          <p:nvPicPr>
            <p:cNvPr id="289" name="Shape 1790"/>
            <p:cNvPicPr preferRelativeResize="0"/>
            <p:nvPr/>
          </p:nvPicPr>
          <p:blipFill rotWithShape="1">
            <a:blip r:embed="rId4">
              <a:alphaModFix/>
            </a:blip>
            <a:srcRect/>
            <a:stretch/>
          </p:blipFill>
          <p:spPr>
            <a:xfrm>
              <a:off x="6762720" y="4425746"/>
              <a:ext cx="388679" cy="260094"/>
            </a:xfrm>
            <a:prstGeom prst="rect">
              <a:avLst/>
            </a:prstGeom>
            <a:noFill/>
            <a:ln>
              <a:noFill/>
            </a:ln>
          </p:spPr>
        </p:pic>
        <p:sp>
          <p:nvSpPr>
            <p:cNvPr id="290" name="Shape 1793"/>
            <p:cNvSpPr/>
            <p:nvPr/>
          </p:nvSpPr>
          <p:spPr>
            <a:xfrm>
              <a:off x="7481114" y="4564740"/>
              <a:ext cx="23660" cy="23638"/>
            </a:xfrm>
            <a:prstGeom prst="ellipse">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91" name="Shape 1794"/>
            <p:cNvSpPr/>
            <p:nvPr/>
          </p:nvSpPr>
          <p:spPr>
            <a:xfrm>
              <a:off x="7538683" y="4564740"/>
              <a:ext cx="24448" cy="23638"/>
            </a:xfrm>
            <a:prstGeom prst="ellipse">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92" name="Shape 1795"/>
            <p:cNvSpPr/>
            <p:nvPr/>
          </p:nvSpPr>
          <p:spPr>
            <a:xfrm>
              <a:off x="7399092" y="4400063"/>
              <a:ext cx="210570" cy="152856"/>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93" name="Shape 1796"/>
            <p:cNvSpPr/>
            <p:nvPr/>
          </p:nvSpPr>
          <p:spPr>
            <a:xfrm>
              <a:off x="7478745" y="4485956"/>
              <a:ext cx="87540" cy="9455"/>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01" name="Shape 1797"/>
            <p:cNvSpPr/>
            <p:nvPr/>
          </p:nvSpPr>
          <p:spPr>
            <a:xfrm>
              <a:off x="7470081" y="4450500"/>
              <a:ext cx="104101" cy="9455"/>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03" name="Shape 1799"/>
            <p:cNvSpPr/>
            <p:nvPr/>
          </p:nvSpPr>
          <p:spPr>
            <a:xfrm>
              <a:off x="7248515" y="4546351"/>
              <a:ext cx="221611" cy="175706"/>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23" name="Shape 1800"/>
            <p:cNvSpPr/>
            <p:nvPr/>
          </p:nvSpPr>
          <p:spPr>
            <a:xfrm>
              <a:off x="7433059" y="4660598"/>
              <a:ext cx="20505" cy="11031"/>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26" name="Shape 1801"/>
            <p:cNvSpPr/>
            <p:nvPr/>
          </p:nvSpPr>
          <p:spPr>
            <a:xfrm>
              <a:off x="7408612" y="4660598"/>
              <a:ext cx="18927" cy="11031"/>
            </a:xfrm>
            <a:prstGeom prst="rect">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30" name="Shape 1802"/>
            <p:cNvSpPr/>
            <p:nvPr/>
          </p:nvSpPr>
          <p:spPr>
            <a:xfrm>
              <a:off x="7375479" y="4660598"/>
              <a:ext cx="27603" cy="11031"/>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34" name="Shape 1803"/>
            <p:cNvSpPr/>
            <p:nvPr/>
          </p:nvSpPr>
          <p:spPr>
            <a:xfrm>
              <a:off x="7317637" y="4660598"/>
              <a:ext cx="73345" cy="11031"/>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38" name="Shape 1804"/>
            <p:cNvSpPr/>
            <p:nvPr/>
          </p:nvSpPr>
          <p:spPr>
            <a:xfrm>
              <a:off x="7317637" y="4681094"/>
              <a:ext cx="73345" cy="9455"/>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40" name="Shape 1806"/>
            <p:cNvSpPr/>
            <p:nvPr/>
          </p:nvSpPr>
          <p:spPr>
            <a:xfrm>
              <a:off x="7597848" y="4601505"/>
              <a:ext cx="214512" cy="55942"/>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41" name="Shape 1807"/>
            <p:cNvSpPr/>
            <p:nvPr/>
          </p:nvSpPr>
          <p:spPr>
            <a:xfrm>
              <a:off x="7597848" y="4543987"/>
              <a:ext cx="214512" cy="5751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48" name="Shape 1808"/>
            <p:cNvSpPr/>
            <p:nvPr/>
          </p:nvSpPr>
          <p:spPr>
            <a:xfrm>
              <a:off x="7614410" y="4655880"/>
              <a:ext cx="179024" cy="68549"/>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pic>
          <p:nvPicPr>
            <p:cNvPr id="349" name="Shape 1762"/>
            <p:cNvPicPr preferRelativeResize="0"/>
            <p:nvPr/>
          </p:nvPicPr>
          <p:blipFill rotWithShape="1">
            <a:blip r:embed="rId5">
              <a:alphaModFix/>
            </a:blip>
            <a:srcRect/>
            <a:stretch/>
          </p:blipFill>
          <p:spPr>
            <a:xfrm>
              <a:off x="6234931" y="4392781"/>
              <a:ext cx="329668" cy="247022"/>
            </a:xfrm>
            <a:prstGeom prst="rect">
              <a:avLst/>
            </a:prstGeom>
            <a:noFill/>
            <a:ln>
              <a:noFill/>
            </a:ln>
          </p:spPr>
        </p:pic>
        <p:pic>
          <p:nvPicPr>
            <p:cNvPr id="350" name="Shape 1789"/>
            <p:cNvPicPr preferRelativeResize="0"/>
            <p:nvPr/>
          </p:nvPicPr>
          <p:blipFill rotWithShape="1">
            <a:blip r:embed="rId6">
              <a:alphaModFix/>
            </a:blip>
            <a:srcRect/>
            <a:stretch/>
          </p:blipFill>
          <p:spPr>
            <a:xfrm>
              <a:off x="6234808" y="4602868"/>
              <a:ext cx="320511" cy="119186"/>
            </a:xfrm>
            <a:prstGeom prst="rect">
              <a:avLst/>
            </a:prstGeom>
            <a:noFill/>
            <a:ln>
              <a:noFill/>
            </a:ln>
          </p:spPr>
        </p:pic>
        <p:pic>
          <p:nvPicPr>
            <p:cNvPr id="352" name="Picture 35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09026" y="1180631"/>
              <a:ext cx="245537" cy="338049"/>
            </a:xfrm>
            <a:prstGeom prst="rect">
              <a:avLst/>
            </a:prstGeom>
            <a:solidFill>
              <a:schemeClr val="bg1"/>
            </a:solidFill>
          </p:spPr>
        </p:pic>
        <p:sp>
          <p:nvSpPr>
            <p:cNvPr id="364" name="Line 301"/>
            <p:cNvSpPr>
              <a:spLocks noChangeShapeType="1"/>
            </p:cNvSpPr>
            <p:nvPr/>
          </p:nvSpPr>
          <p:spPr bwMode="auto">
            <a:xfrm flipV="1">
              <a:off x="6657368" y="1995544"/>
              <a:ext cx="395713" cy="600298"/>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65" name="Line 301"/>
            <p:cNvSpPr>
              <a:spLocks noChangeShapeType="1"/>
            </p:cNvSpPr>
            <p:nvPr/>
          </p:nvSpPr>
          <p:spPr bwMode="auto">
            <a:xfrm flipH="1" flipV="1">
              <a:off x="7064405" y="2004470"/>
              <a:ext cx="448148" cy="645707"/>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71" name="Line 301"/>
            <p:cNvSpPr>
              <a:spLocks noChangeShapeType="1"/>
            </p:cNvSpPr>
            <p:nvPr/>
          </p:nvSpPr>
          <p:spPr bwMode="auto">
            <a:xfrm flipH="1" flipV="1">
              <a:off x="7064406" y="1539721"/>
              <a:ext cx="0" cy="250035"/>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76" name="Line 301"/>
            <p:cNvSpPr>
              <a:spLocks noChangeShapeType="1"/>
            </p:cNvSpPr>
            <p:nvPr/>
          </p:nvSpPr>
          <p:spPr bwMode="auto">
            <a:xfrm flipV="1">
              <a:off x="5825240" y="1515744"/>
              <a:ext cx="0" cy="294814"/>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77" name="Line 301"/>
            <p:cNvSpPr>
              <a:spLocks noChangeShapeType="1"/>
            </p:cNvSpPr>
            <p:nvPr/>
          </p:nvSpPr>
          <p:spPr bwMode="auto">
            <a:xfrm flipH="1" flipV="1">
              <a:off x="5793553" y="1992831"/>
              <a:ext cx="863815" cy="607218"/>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84" name="Line 301"/>
            <p:cNvSpPr>
              <a:spLocks noChangeShapeType="1"/>
            </p:cNvSpPr>
            <p:nvPr/>
          </p:nvSpPr>
          <p:spPr bwMode="auto">
            <a:xfrm flipH="1" flipV="1">
              <a:off x="5825239" y="1995543"/>
              <a:ext cx="1687320" cy="654635"/>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87" name="Line 301"/>
            <p:cNvSpPr>
              <a:spLocks noChangeShapeType="1"/>
            </p:cNvSpPr>
            <p:nvPr/>
          </p:nvSpPr>
          <p:spPr bwMode="auto">
            <a:xfrm flipV="1">
              <a:off x="5312748" y="1981138"/>
              <a:ext cx="480806" cy="1108893"/>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18" tIns="45709" rIns="91418" bIns="45709"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90" name="Line 304"/>
            <p:cNvSpPr>
              <a:spLocks noChangeShapeType="1"/>
            </p:cNvSpPr>
            <p:nvPr/>
          </p:nvSpPr>
          <p:spPr bwMode="auto">
            <a:xfrm flipH="1">
              <a:off x="6403901" y="4177544"/>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97" name="Line 304"/>
            <p:cNvSpPr>
              <a:spLocks noChangeShapeType="1"/>
            </p:cNvSpPr>
            <p:nvPr/>
          </p:nvSpPr>
          <p:spPr bwMode="auto">
            <a:xfrm flipH="1">
              <a:off x="6958950" y="4176705"/>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98" name="Line 304"/>
            <p:cNvSpPr>
              <a:spLocks noChangeShapeType="1"/>
            </p:cNvSpPr>
            <p:nvPr/>
          </p:nvSpPr>
          <p:spPr bwMode="auto">
            <a:xfrm flipH="1">
              <a:off x="7512553" y="4176704"/>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99" name="Line 301"/>
            <p:cNvSpPr>
              <a:spLocks noChangeShapeType="1"/>
            </p:cNvSpPr>
            <p:nvPr/>
          </p:nvSpPr>
          <p:spPr bwMode="auto">
            <a:xfrm flipV="1">
              <a:off x="5084992" y="3090032"/>
              <a:ext cx="181129" cy="811040"/>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00" name="Line 301"/>
            <p:cNvSpPr>
              <a:spLocks noChangeShapeType="1"/>
            </p:cNvSpPr>
            <p:nvPr/>
          </p:nvSpPr>
          <p:spPr bwMode="auto">
            <a:xfrm flipH="1" flipV="1">
              <a:off x="5368097" y="3111379"/>
              <a:ext cx="275416" cy="846451"/>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01" name="Line 304"/>
            <p:cNvSpPr>
              <a:spLocks noChangeShapeType="1"/>
            </p:cNvSpPr>
            <p:nvPr/>
          </p:nvSpPr>
          <p:spPr bwMode="auto">
            <a:xfrm flipH="1">
              <a:off x="5084993" y="4176711"/>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02" name="Line 304"/>
            <p:cNvSpPr>
              <a:spLocks noChangeShapeType="1"/>
            </p:cNvSpPr>
            <p:nvPr/>
          </p:nvSpPr>
          <p:spPr bwMode="auto">
            <a:xfrm flipH="1">
              <a:off x="5616707" y="4156131"/>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pic>
          <p:nvPicPr>
            <p:cNvPr id="403" name="Shape 1763"/>
            <p:cNvPicPr preferRelativeResize="0"/>
            <p:nvPr/>
          </p:nvPicPr>
          <p:blipFill rotWithShape="1">
            <a:blip r:embed="rId8">
              <a:alphaModFix/>
            </a:blip>
            <a:srcRect/>
            <a:stretch/>
          </p:blipFill>
          <p:spPr>
            <a:xfrm>
              <a:off x="5502930" y="4359507"/>
              <a:ext cx="257237" cy="305390"/>
            </a:xfrm>
            <a:prstGeom prst="rect">
              <a:avLst/>
            </a:prstGeom>
            <a:noFill/>
            <a:ln w="9525" cap="flat" cmpd="sng">
              <a:noFill/>
              <a:prstDash val="solid"/>
              <a:round/>
              <a:headEnd type="none" w="med" len="med"/>
              <a:tailEnd type="none" w="med" len="med"/>
            </a:ln>
          </p:spPr>
        </p:pic>
        <p:pic>
          <p:nvPicPr>
            <p:cNvPr id="404" name="Shape 1764"/>
            <p:cNvPicPr preferRelativeResize="0"/>
            <p:nvPr/>
          </p:nvPicPr>
          <p:blipFill rotWithShape="1">
            <a:blip r:embed="rId9">
              <a:alphaModFix/>
            </a:blip>
            <a:srcRect/>
            <a:stretch/>
          </p:blipFill>
          <p:spPr>
            <a:xfrm>
              <a:off x="4860032" y="4392787"/>
              <a:ext cx="508065" cy="188208"/>
            </a:xfrm>
            <a:prstGeom prst="rect">
              <a:avLst/>
            </a:prstGeom>
            <a:noFill/>
            <a:ln>
              <a:noFill/>
            </a:ln>
          </p:spPr>
        </p:pic>
        <p:sp>
          <p:nvSpPr>
            <p:cNvPr id="405" name="Line 301"/>
            <p:cNvSpPr>
              <a:spLocks noChangeShapeType="1"/>
            </p:cNvSpPr>
            <p:nvPr/>
          </p:nvSpPr>
          <p:spPr bwMode="auto">
            <a:xfrm flipV="1">
              <a:off x="6680123" y="2802191"/>
              <a:ext cx="0" cy="309183"/>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06" name="Line 301"/>
            <p:cNvSpPr>
              <a:spLocks noChangeShapeType="1"/>
            </p:cNvSpPr>
            <p:nvPr/>
          </p:nvSpPr>
          <p:spPr bwMode="auto">
            <a:xfrm flipH="1" flipV="1">
              <a:off x="6680123" y="2793132"/>
              <a:ext cx="844203" cy="1111899"/>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07" name="Line 301"/>
            <p:cNvSpPr>
              <a:spLocks noChangeShapeType="1"/>
            </p:cNvSpPr>
            <p:nvPr/>
          </p:nvSpPr>
          <p:spPr bwMode="auto">
            <a:xfrm flipH="1" flipV="1">
              <a:off x="7504779" y="2802190"/>
              <a:ext cx="7780" cy="1083601"/>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08" name="Line 301"/>
            <p:cNvSpPr>
              <a:spLocks noChangeShapeType="1"/>
            </p:cNvSpPr>
            <p:nvPr/>
          </p:nvSpPr>
          <p:spPr bwMode="auto">
            <a:xfrm flipH="1">
              <a:off x="6680121" y="2793132"/>
              <a:ext cx="695357" cy="233950"/>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09" name="Line 301"/>
            <p:cNvSpPr>
              <a:spLocks noChangeShapeType="1"/>
            </p:cNvSpPr>
            <p:nvPr/>
          </p:nvSpPr>
          <p:spPr bwMode="auto">
            <a:xfrm flipH="1" flipV="1">
              <a:off x="6762720" y="3271384"/>
              <a:ext cx="186331" cy="63364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10" name="Line 301"/>
            <p:cNvSpPr>
              <a:spLocks noChangeShapeType="1"/>
            </p:cNvSpPr>
            <p:nvPr/>
          </p:nvSpPr>
          <p:spPr bwMode="auto">
            <a:xfrm flipV="1">
              <a:off x="6403900" y="3271385"/>
              <a:ext cx="178397" cy="654438"/>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grpSp>
          <p:nvGrpSpPr>
            <p:cNvPr id="411" name="Group 410"/>
            <p:cNvGrpSpPr/>
            <p:nvPr/>
          </p:nvGrpSpPr>
          <p:grpSpPr>
            <a:xfrm>
              <a:off x="6880083" y="1715286"/>
              <a:ext cx="368646" cy="307102"/>
              <a:chOff x="940700" y="897857"/>
              <a:chExt cx="368646" cy="307102"/>
            </a:xfrm>
          </p:grpSpPr>
          <p:pic>
            <p:nvPicPr>
              <p:cNvPr id="442" name="Picture 441"/>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443" name="Picture 44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412" name="Group 411"/>
            <p:cNvGrpSpPr/>
            <p:nvPr/>
          </p:nvGrpSpPr>
          <p:grpSpPr>
            <a:xfrm>
              <a:off x="5643514" y="1699549"/>
              <a:ext cx="368646" cy="307102"/>
              <a:chOff x="940700" y="897857"/>
              <a:chExt cx="368646" cy="307102"/>
            </a:xfrm>
          </p:grpSpPr>
          <p:pic>
            <p:nvPicPr>
              <p:cNvPr id="440" name="Picture 439"/>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441" name="Picture 4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413" name="Group 412"/>
            <p:cNvGrpSpPr/>
            <p:nvPr/>
          </p:nvGrpSpPr>
          <p:grpSpPr>
            <a:xfrm>
              <a:off x="6771484" y="3868778"/>
              <a:ext cx="368646" cy="307102"/>
              <a:chOff x="940700" y="897857"/>
              <a:chExt cx="368646" cy="307102"/>
            </a:xfrm>
          </p:grpSpPr>
          <p:pic>
            <p:nvPicPr>
              <p:cNvPr id="438" name="Picture 437"/>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439" name="Picture 4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414" name="Group 413"/>
            <p:cNvGrpSpPr/>
            <p:nvPr/>
          </p:nvGrpSpPr>
          <p:grpSpPr>
            <a:xfrm>
              <a:off x="6219578" y="3877100"/>
              <a:ext cx="368646" cy="307102"/>
              <a:chOff x="940700" y="897857"/>
              <a:chExt cx="368646" cy="307102"/>
            </a:xfrm>
          </p:grpSpPr>
          <p:pic>
            <p:nvPicPr>
              <p:cNvPr id="436" name="Picture 435"/>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437" name="Picture 4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415" name="Group 414"/>
            <p:cNvGrpSpPr/>
            <p:nvPr/>
          </p:nvGrpSpPr>
          <p:grpSpPr>
            <a:xfrm>
              <a:off x="7329078" y="3867627"/>
              <a:ext cx="368646" cy="307102"/>
              <a:chOff x="940700" y="897857"/>
              <a:chExt cx="368646" cy="307102"/>
            </a:xfrm>
          </p:grpSpPr>
          <p:pic>
            <p:nvPicPr>
              <p:cNvPr id="434" name="Picture 433"/>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435" name="Picture 4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416" name="Group 415"/>
            <p:cNvGrpSpPr/>
            <p:nvPr/>
          </p:nvGrpSpPr>
          <p:grpSpPr>
            <a:xfrm>
              <a:off x="5139458" y="3021175"/>
              <a:ext cx="368646" cy="307102"/>
              <a:chOff x="1117297" y="897857"/>
              <a:chExt cx="368646" cy="307102"/>
            </a:xfrm>
          </p:grpSpPr>
          <p:pic>
            <p:nvPicPr>
              <p:cNvPr id="432" name="Picture 431"/>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1117297" y="988061"/>
                <a:ext cx="368646" cy="216898"/>
              </a:xfrm>
              <a:prstGeom prst="rect">
                <a:avLst/>
              </a:prstGeom>
            </p:spPr>
          </p:pic>
          <p:pic>
            <p:nvPicPr>
              <p:cNvPr id="433" name="Picture 4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1051" y="897857"/>
                <a:ext cx="201139" cy="95277"/>
              </a:xfrm>
              <a:prstGeom prst="rect">
                <a:avLst/>
              </a:prstGeom>
            </p:spPr>
          </p:pic>
        </p:grpSp>
        <p:grpSp>
          <p:nvGrpSpPr>
            <p:cNvPr id="417" name="Group 416"/>
            <p:cNvGrpSpPr/>
            <p:nvPr/>
          </p:nvGrpSpPr>
          <p:grpSpPr>
            <a:xfrm>
              <a:off x="4897475" y="3877105"/>
              <a:ext cx="368646" cy="307102"/>
              <a:chOff x="1265263" y="897857"/>
              <a:chExt cx="368646" cy="307102"/>
            </a:xfrm>
          </p:grpSpPr>
          <p:pic>
            <p:nvPicPr>
              <p:cNvPr id="430" name="Picture 429"/>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1265263" y="988061"/>
                <a:ext cx="368646" cy="216898"/>
              </a:xfrm>
              <a:prstGeom prst="rect">
                <a:avLst/>
              </a:prstGeom>
            </p:spPr>
          </p:pic>
          <p:pic>
            <p:nvPicPr>
              <p:cNvPr id="431" name="Picture 4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49017" y="897857"/>
                <a:ext cx="201139" cy="95277"/>
              </a:xfrm>
              <a:prstGeom prst="rect">
                <a:avLst/>
              </a:prstGeom>
            </p:spPr>
          </p:pic>
        </p:grpSp>
        <p:grpSp>
          <p:nvGrpSpPr>
            <p:cNvPr id="418" name="Group 417"/>
            <p:cNvGrpSpPr/>
            <p:nvPr/>
          </p:nvGrpSpPr>
          <p:grpSpPr>
            <a:xfrm>
              <a:off x="5436096" y="3867632"/>
              <a:ext cx="368646" cy="307102"/>
              <a:chOff x="940700" y="897857"/>
              <a:chExt cx="368646" cy="307102"/>
            </a:xfrm>
          </p:grpSpPr>
          <p:pic>
            <p:nvPicPr>
              <p:cNvPr id="428" name="Picture 427"/>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429" name="Picture 42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419" name="Group 418"/>
            <p:cNvGrpSpPr/>
            <p:nvPr/>
          </p:nvGrpSpPr>
          <p:grpSpPr>
            <a:xfrm>
              <a:off x="7328236" y="2571750"/>
              <a:ext cx="368646" cy="295325"/>
              <a:chOff x="940700" y="723999"/>
              <a:chExt cx="368646" cy="295325"/>
            </a:xfrm>
          </p:grpSpPr>
          <p:pic>
            <p:nvPicPr>
              <p:cNvPr id="426" name="Picture 425"/>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802426"/>
                <a:ext cx="368646" cy="216898"/>
              </a:xfrm>
              <a:prstGeom prst="rect">
                <a:avLst/>
              </a:prstGeom>
            </p:spPr>
          </p:pic>
          <p:pic>
            <p:nvPicPr>
              <p:cNvPr id="427" name="Picture 4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723999"/>
                <a:ext cx="201139" cy="95277"/>
              </a:xfrm>
              <a:prstGeom prst="rect">
                <a:avLst/>
              </a:prstGeom>
            </p:spPr>
          </p:pic>
        </p:grpSp>
        <p:grpSp>
          <p:nvGrpSpPr>
            <p:cNvPr id="420" name="Group 419"/>
            <p:cNvGrpSpPr/>
            <p:nvPr/>
          </p:nvGrpSpPr>
          <p:grpSpPr>
            <a:xfrm>
              <a:off x="6498449" y="2571750"/>
              <a:ext cx="368646" cy="295325"/>
              <a:chOff x="941692" y="679158"/>
              <a:chExt cx="368646" cy="295325"/>
            </a:xfrm>
          </p:grpSpPr>
          <p:pic>
            <p:nvPicPr>
              <p:cNvPr id="424" name="Picture 423"/>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1692" y="757585"/>
                <a:ext cx="368646" cy="216898"/>
              </a:xfrm>
              <a:prstGeom prst="rect">
                <a:avLst/>
              </a:prstGeom>
            </p:spPr>
          </p:pic>
          <p:pic>
            <p:nvPicPr>
              <p:cNvPr id="425" name="Picture 4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5446" y="679158"/>
                <a:ext cx="201139" cy="95277"/>
              </a:xfrm>
              <a:prstGeom prst="rect">
                <a:avLst/>
              </a:prstGeom>
            </p:spPr>
          </p:pic>
        </p:grpSp>
        <p:grpSp>
          <p:nvGrpSpPr>
            <p:cNvPr id="421" name="Group 420"/>
            <p:cNvGrpSpPr/>
            <p:nvPr/>
          </p:nvGrpSpPr>
          <p:grpSpPr>
            <a:xfrm>
              <a:off x="6500522" y="3016102"/>
              <a:ext cx="368646" cy="312175"/>
              <a:chOff x="955738" y="352278"/>
              <a:chExt cx="368646" cy="312175"/>
            </a:xfrm>
          </p:grpSpPr>
          <p:pic>
            <p:nvPicPr>
              <p:cNvPr id="422" name="Picture 421"/>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55738" y="447555"/>
                <a:ext cx="368646" cy="216898"/>
              </a:xfrm>
              <a:prstGeom prst="rect">
                <a:avLst/>
              </a:prstGeom>
            </p:spPr>
          </p:pic>
          <p:pic>
            <p:nvPicPr>
              <p:cNvPr id="423" name="Picture 4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7514" y="352278"/>
                <a:ext cx="201139" cy="95277"/>
              </a:xfrm>
              <a:prstGeom prst="rect">
                <a:avLst/>
              </a:prstGeom>
            </p:spPr>
          </p:pic>
        </p:grpSp>
      </p:grpSp>
      <p:sp>
        <p:nvSpPr>
          <p:cNvPr id="454" name="Rectangle 453"/>
          <p:cNvSpPr/>
          <p:nvPr/>
        </p:nvSpPr>
        <p:spPr>
          <a:xfrm>
            <a:off x="-108520" y="1067154"/>
            <a:ext cx="9505056" cy="3808852"/>
          </a:xfrm>
          <a:prstGeom prst="rect">
            <a:avLst/>
          </a:prstGeom>
          <a:solidFill>
            <a:schemeClr val="bg1">
              <a:alpha val="72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latin typeface="Verdana" charset="0"/>
              <a:ea typeface="Verdana" charset="0"/>
              <a:cs typeface="Verdana" charset="0"/>
            </a:endParaRPr>
          </a:p>
        </p:txBody>
      </p:sp>
      <p:grpSp>
        <p:nvGrpSpPr>
          <p:cNvPr id="2" name="Group 1"/>
          <p:cNvGrpSpPr/>
          <p:nvPr/>
        </p:nvGrpSpPr>
        <p:grpSpPr>
          <a:xfrm>
            <a:off x="457216" y="1389947"/>
            <a:ext cx="3673305" cy="439846"/>
            <a:chOff x="457216" y="1389947"/>
            <a:chExt cx="3673305" cy="439846"/>
          </a:xfrm>
        </p:grpSpPr>
        <p:sp>
          <p:nvSpPr>
            <p:cNvPr id="100" name="Shape 1701"/>
            <p:cNvSpPr txBox="1"/>
            <p:nvPr/>
          </p:nvSpPr>
          <p:spPr>
            <a:xfrm>
              <a:off x="992787" y="1389947"/>
              <a:ext cx="3137734" cy="410169"/>
            </a:xfrm>
            <a:prstGeom prst="rect">
              <a:avLst/>
            </a:prstGeom>
            <a:noFill/>
            <a:ln>
              <a:noFill/>
            </a:ln>
          </p:spPr>
          <p:txBody>
            <a:bodyPr lIns="121426" tIns="121426" rIns="121426" bIns="121426" anchor="t" anchorCtr="0">
              <a:noAutofit/>
            </a:bodyPr>
            <a:lstStyle/>
            <a:p>
              <a:pPr defTabSz="914082">
                <a:buClr>
                  <a:srgbClr val="1D1D1C"/>
                </a:buClr>
                <a:buSzPct val="25000"/>
              </a:pPr>
              <a:r>
                <a:rPr lang="en-US" kern="0" dirty="0">
                  <a:latin typeface="Verdana" charset="0"/>
                  <a:ea typeface="Verdana" charset="0"/>
                  <a:cs typeface="Verdana" charset="0"/>
                  <a:sym typeface="Arial"/>
                </a:rPr>
                <a:t>On time and within budget</a:t>
              </a:r>
            </a:p>
          </p:txBody>
        </p:sp>
        <p:pic>
          <p:nvPicPr>
            <p:cNvPr id="105" name="Picture 10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16" y="1461493"/>
              <a:ext cx="368300" cy="368300"/>
            </a:xfrm>
            <a:prstGeom prst="rect">
              <a:avLst/>
            </a:prstGeom>
          </p:spPr>
        </p:pic>
      </p:grpSp>
      <p:grpSp>
        <p:nvGrpSpPr>
          <p:cNvPr id="3" name="Group 2"/>
          <p:cNvGrpSpPr/>
          <p:nvPr/>
        </p:nvGrpSpPr>
        <p:grpSpPr>
          <a:xfrm>
            <a:off x="457216" y="1995686"/>
            <a:ext cx="3595613" cy="423610"/>
            <a:chOff x="457216" y="1995686"/>
            <a:chExt cx="3595613" cy="423610"/>
          </a:xfrm>
        </p:grpSpPr>
        <p:sp>
          <p:nvSpPr>
            <p:cNvPr id="102" name="Shape 1701"/>
            <p:cNvSpPr txBox="1"/>
            <p:nvPr/>
          </p:nvSpPr>
          <p:spPr>
            <a:xfrm>
              <a:off x="992787" y="1995686"/>
              <a:ext cx="3060042" cy="410168"/>
            </a:xfrm>
            <a:prstGeom prst="rect">
              <a:avLst/>
            </a:prstGeom>
            <a:noFill/>
            <a:ln>
              <a:noFill/>
            </a:ln>
          </p:spPr>
          <p:txBody>
            <a:bodyPr lIns="121450" tIns="121450" rIns="121450" bIns="121450" anchor="t" anchorCtr="0">
              <a:noAutofit/>
            </a:bodyPr>
            <a:lstStyle/>
            <a:p>
              <a:pPr defTabSz="914082">
                <a:buClr>
                  <a:srgbClr val="1D1D1C"/>
                </a:buClr>
                <a:buSzPct val="25000"/>
              </a:pPr>
              <a:r>
                <a:rPr lang="en-US" dirty="0">
                  <a:latin typeface="Verdana" charset="0"/>
                  <a:ea typeface="Verdana" charset="0"/>
                  <a:cs typeface="Verdana" charset="0"/>
                </a:rPr>
                <a:t>Limited </a:t>
              </a:r>
              <a:r>
                <a:rPr lang="en-US" kern="0" dirty="0">
                  <a:latin typeface="Verdana" charset="0"/>
                  <a:ea typeface="Verdana" charset="0"/>
                  <a:cs typeface="Verdana" charset="0"/>
                  <a:sym typeface="Arial"/>
                </a:rPr>
                <a:t>opportunity </a:t>
              </a:r>
              <a:r>
                <a:rPr lang="en-US" dirty="0">
                  <a:latin typeface="Verdana" charset="0"/>
                  <a:ea typeface="Verdana" charset="0"/>
                  <a:cs typeface="Verdana" charset="0"/>
                </a:rPr>
                <a:t>for </a:t>
              </a:r>
              <a:r>
                <a:rPr lang="en-US" kern="0" dirty="0">
                  <a:latin typeface="Verdana" charset="0"/>
                  <a:ea typeface="Verdana" charset="0"/>
                  <a:cs typeface="Verdana" charset="0"/>
                  <a:sym typeface="Arial"/>
                </a:rPr>
                <a:t>reuse</a:t>
              </a:r>
            </a:p>
          </p:txBody>
        </p:sp>
        <p:pic>
          <p:nvPicPr>
            <p:cNvPr id="106" name="Picture 10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7216" y="2050996"/>
              <a:ext cx="368300" cy="368300"/>
            </a:xfrm>
            <a:prstGeom prst="rect">
              <a:avLst/>
            </a:prstGeom>
          </p:spPr>
        </p:pic>
      </p:grpSp>
      <p:grpSp>
        <p:nvGrpSpPr>
          <p:cNvPr id="4" name="Group 3"/>
          <p:cNvGrpSpPr/>
          <p:nvPr/>
        </p:nvGrpSpPr>
        <p:grpSpPr>
          <a:xfrm>
            <a:off x="457216" y="2579715"/>
            <a:ext cx="3898764" cy="429087"/>
            <a:chOff x="457216" y="2579715"/>
            <a:chExt cx="3898764" cy="429087"/>
          </a:xfrm>
        </p:grpSpPr>
        <p:sp>
          <p:nvSpPr>
            <p:cNvPr id="103" name="Shape 1704"/>
            <p:cNvSpPr txBox="1"/>
            <p:nvPr/>
          </p:nvSpPr>
          <p:spPr>
            <a:xfrm>
              <a:off x="992785" y="2579715"/>
              <a:ext cx="3363195" cy="410168"/>
            </a:xfrm>
            <a:prstGeom prst="rect">
              <a:avLst/>
            </a:prstGeom>
            <a:noFill/>
            <a:ln>
              <a:noFill/>
            </a:ln>
          </p:spPr>
          <p:txBody>
            <a:bodyPr lIns="121450" tIns="121450" rIns="121450" bIns="121450" anchor="t" anchorCtr="0">
              <a:noAutofit/>
            </a:bodyPr>
            <a:lstStyle/>
            <a:p>
              <a:pPr defTabSz="914082">
                <a:buClr>
                  <a:srgbClr val="1D1D1C"/>
                </a:buClr>
                <a:buSzPct val="25000"/>
              </a:pPr>
              <a:r>
                <a:rPr lang="en-US" dirty="0">
                  <a:latin typeface="Verdana" charset="0"/>
                  <a:ea typeface="Verdana" charset="0"/>
                  <a:cs typeface="Verdana" charset="0"/>
                </a:rPr>
                <a:t>Tight coupling = brittleness</a:t>
              </a:r>
              <a:endParaRPr lang="en-US" kern="0" dirty="0">
                <a:latin typeface="Verdana" charset="0"/>
                <a:ea typeface="Verdana" charset="0"/>
                <a:cs typeface="Verdana" charset="0"/>
                <a:sym typeface="Arial"/>
              </a:endParaRPr>
            </a:p>
          </p:txBody>
        </p:sp>
        <p:pic>
          <p:nvPicPr>
            <p:cNvPr id="107" name="Picture 10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7216" y="2640502"/>
              <a:ext cx="368300" cy="368300"/>
            </a:xfrm>
            <a:prstGeom prst="rect">
              <a:avLst/>
            </a:prstGeom>
          </p:spPr>
        </p:pic>
      </p:grpSp>
      <p:grpSp>
        <p:nvGrpSpPr>
          <p:cNvPr id="5" name="Group 4"/>
          <p:cNvGrpSpPr/>
          <p:nvPr/>
        </p:nvGrpSpPr>
        <p:grpSpPr>
          <a:xfrm>
            <a:off x="457216" y="3193302"/>
            <a:ext cx="3076830" cy="410168"/>
            <a:chOff x="457216" y="3193302"/>
            <a:chExt cx="3076830" cy="410168"/>
          </a:xfrm>
        </p:grpSpPr>
        <p:sp>
          <p:nvSpPr>
            <p:cNvPr id="104" name="Shape 1707"/>
            <p:cNvSpPr txBox="1"/>
            <p:nvPr/>
          </p:nvSpPr>
          <p:spPr>
            <a:xfrm>
              <a:off x="992786" y="3193302"/>
              <a:ext cx="2541260" cy="410168"/>
            </a:xfrm>
            <a:prstGeom prst="rect">
              <a:avLst/>
            </a:prstGeom>
            <a:noFill/>
            <a:ln>
              <a:noFill/>
            </a:ln>
          </p:spPr>
          <p:txBody>
            <a:bodyPr lIns="121450" tIns="121450" rIns="121450" bIns="121450" anchor="t" anchorCtr="0">
              <a:noAutofit/>
            </a:bodyPr>
            <a:lstStyle/>
            <a:p>
              <a:pPr defTabSz="914082">
                <a:buClr>
                  <a:srgbClr val="1D1D1C"/>
                </a:buClr>
                <a:buSzPct val="25000"/>
              </a:pPr>
              <a:r>
                <a:rPr lang="en-US" dirty="0">
                  <a:latin typeface="Verdana" charset="0"/>
                  <a:ea typeface="Verdana" charset="0"/>
                  <a:cs typeface="Verdana" charset="0"/>
                </a:rPr>
                <a:t>Difficult to </a:t>
              </a:r>
              <a:r>
                <a:rPr lang="en-US" kern="0" dirty="0">
                  <a:latin typeface="Verdana" charset="0"/>
                  <a:ea typeface="Verdana" charset="0"/>
                  <a:cs typeface="Verdana" charset="0"/>
                  <a:sym typeface="Arial"/>
                </a:rPr>
                <a:t>govern</a:t>
              </a:r>
            </a:p>
          </p:txBody>
        </p:sp>
        <p:pic>
          <p:nvPicPr>
            <p:cNvPr id="108" name="Picture 10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7216" y="3230008"/>
              <a:ext cx="368300" cy="368300"/>
            </a:xfrm>
            <a:prstGeom prst="rect">
              <a:avLst/>
            </a:prstGeom>
          </p:spPr>
        </p:pic>
      </p:grpSp>
      <p:grpSp>
        <p:nvGrpSpPr>
          <p:cNvPr id="6" name="Group 5"/>
          <p:cNvGrpSpPr/>
          <p:nvPr/>
        </p:nvGrpSpPr>
        <p:grpSpPr>
          <a:xfrm>
            <a:off x="457216" y="3788044"/>
            <a:ext cx="3524741" cy="410168"/>
            <a:chOff x="457216" y="3788044"/>
            <a:chExt cx="3524741" cy="410168"/>
          </a:xfrm>
        </p:grpSpPr>
        <p:sp>
          <p:nvSpPr>
            <p:cNvPr id="109" name="Shape 1707"/>
            <p:cNvSpPr txBox="1"/>
            <p:nvPr/>
          </p:nvSpPr>
          <p:spPr>
            <a:xfrm>
              <a:off x="992786" y="3788044"/>
              <a:ext cx="2989171" cy="410168"/>
            </a:xfrm>
            <a:prstGeom prst="rect">
              <a:avLst/>
            </a:prstGeom>
            <a:noFill/>
            <a:ln>
              <a:noFill/>
            </a:ln>
          </p:spPr>
          <p:txBody>
            <a:bodyPr lIns="121426" tIns="121426" rIns="121426" bIns="121426" anchor="t" anchorCtr="0">
              <a:noAutofit/>
            </a:bodyPr>
            <a:lstStyle/>
            <a:p>
              <a:pPr defTabSz="914082">
                <a:buClr>
                  <a:srgbClr val="1D1D1C"/>
                </a:buClr>
                <a:buSzPct val="25000"/>
              </a:pPr>
              <a:r>
                <a:rPr lang="en-US" dirty="0">
                  <a:latin typeface="Verdana" charset="0"/>
                  <a:ea typeface="Verdana" charset="0"/>
                  <a:cs typeface="Verdana" charset="0"/>
                </a:rPr>
                <a:t>Meets business requirements</a:t>
              </a:r>
              <a:endParaRPr lang="en-US" kern="0" dirty="0">
                <a:latin typeface="Verdana" charset="0"/>
                <a:ea typeface="Verdana" charset="0"/>
                <a:cs typeface="Verdana" charset="0"/>
                <a:sym typeface="Arial"/>
              </a:endParaRPr>
            </a:p>
          </p:txBody>
        </p:sp>
        <p:sp>
          <p:nvSpPr>
            <p:cNvPr id="110" name="Isosceles Triangle 6"/>
            <p:cNvSpPr/>
            <p:nvPr/>
          </p:nvSpPr>
          <p:spPr>
            <a:xfrm>
              <a:off x="457216" y="3853773"/>
              <a:ext cx="368300" cy="317500"/>
            </a:xfrm>
            <a:prstGeom prst="triangle">
              <a:avLst/>
            </a:prstGeom>
            <a:solidFill>
              <a:schemeClr val="bg1"/>
            </a:solidFill>
            <a:ln w="28575" cmpd="sng">
              <a:solidFill>
                <a:srgbClr val="FFC60B"/>
              </a:solidFill>
            </a:ln>
            <a:effectLst/>
          </p:spPr>
          <p:style>
            <a:lnRef idx="1">
              <a:schemeClr val="accent1"/>
            </a:lnRef>
            <a:fillRef idx="3">
              <a:schemeClr val="accent1"/>
            </a:fillRef>
            <a:effectRef idx="2">
              <a:schemeClr val="accent1"/>
            </a:effectRef>
            <a:fontRef idx="minor">
              <a:schemeClr val="lt1"/>
            </a:fontRef>
          </p:style>
          <p:txBody>
            <a:bodyPr lIns="0" tIns="0" rIns="0" bIns="91422" spcCol="0" rtlCol="0" anchor="ctr" anchorCtr="1">
              <a:noAutofit/>
            </a:bodyPr>
            <a:lstStyle/>
            <a:p>
              <a:pPr algn="ctr"/>
              <a:r>
                <a:rPr lang="en-US" sz="1200" b="1" dirty="0">
                  <a:solidFill>
                    <a:srgbClr val="FFC60B"/>
                  </a:solidFill>
                </a:rPr>
                <a:t>?</a:t>
              </a:r>
            </a:p>
          </p:txBody>
        </p:sp>
      </p:grpSp>
      <p:grpSp>
        <p:nvGrpSpPr>
          <p:cNvPr id="215" name="Group 214"/>
          <p:cNvGrpSpPr/>
          <p:nvPr/>
        </p:nvGrpSpPr>
        <p:grpSpPr>
          <a:xfrm>
            <a:off x="-108520" y="676777"/>
            <a:ext cx="9505056" cy="4199229"/>
            <a:chOff x="-108520" y="676777"/>
            <a:chExt cx="9505056" cy="4199229"/>
          </a:xfrm>
        </p:grpSpPr>
        <p:sp>
          <p:nvSpPr>
            <p:cNvPr id="216" name="Rectangle 215"/>
            <p:cNvSpPr/>
            <p:nvPr/>
          </p:nvSpPr>
          <p:spPr>
            <a:xfrm>
              <a:off x="0" y="676777"/>
              <a:ext cx="9144000" cy="412722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p:txBody>
        </p:sp>
        <p:grpSp>
          <p:nvGrpSpPr>
            <p:cNvPr id="217" name="Group 216"/>
            <p:cNvGrpSpPr/>
            <p:nvPr/>
          </p:nvGrpSpPr>
          <p:grpSpPr>
            <a:xfrm>
              <a:off x="0" y="1599284"/>
              <a:ext cx="9144000" cy="2760226"/>
              <a:chOff x="0" y="1599284"/>
              <a:chExt cx="9144000" cy="2760226"/>
            </a:xfrm>
          </p:grpSpPr>
          <p:grpSp>
            <p:nvGrpSpPr>
              <p:cNvPr id="321" name="Group 320"/>
              <p:cNvGrpSpPr/>
              <p:nvPr/>
            </p:nvGrpSpPr>
            <p:grpSpPr>
              <a:xfrm>
                <a:off x="0" y="3534671"/>
                <a:ext cx="9144000" cy="824839"/>
                <a:chOff x="0" y="3534665"/>
                <a:chExt cx="9144000" cy="696262"/>
              </a:xfrm>
            </p:grpSpPr>
            <p:sp>
              <p:nvSpPr>
                <p:cNvPr id="331" name="Rounded Rectangle 330"/>
                <p:cNvSpPr/>
                <p:nvPr/>
              </p:nvSpPr>
              <p:spPr>
                <a:xfrm>
                  <a:off x="0" y="3534665"/>
                  <a:ext cx="9144000" cy="69626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332" name="TextBox 331"/>
                <p:cNvSpPr txBox="1"/>
                <p:nvPr/>
              </p:nvSpPr>
              <p:spPr>
                <a:xfrm>
                  <a:off x="8052365" y="3659996"/>
                  <a:ext cx="859497"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System</a:t>
                  </a:r>
                </a:p>
                <a:p>
                  <a:pPr algn="ctr"/>
                  <a:r>
                    <a:rPr lang="en-US" dirty="0">
                      <a:latin typeface="Verdana" charset="0"/>
                      <a:ea typeface="Verdana" charset="0"/>
                      <a:cs typeface="Verdana" charset="0"/>
                    </a:rPr>
                    <a:t>APIs</a:t>
                  </a:r>
                </a:p>
              </p:txBody>
            </p:sp>
          </p:grpSp>
          <p:grpSp>
            <p:nvGrpSpPr>
              <p:cNvPr id="322" name="Group 321"/>
              <p:cNvGrpSpPr/>
              <p:nvPr/>
            </p:nvGrpSpPr>
            <p:grpSpPr>
              <a:xfrm>
                <a:off x="0" y="2562941"/>
                <a:ext cx="9144000" cy="807961"/>
                <a:chOff x="0" y="2476345"/>
                <a:chExt cx="9144000" cy="682015"/>
              </a:xfrm>
            </p:grpSpPr>
            <p:sp>
              <p:nvSpPr>
                <p:cNvPr id="328" name="Rounded Rectangle 327"/>
                <p:cNvSpPr/>
                <p:nvPr/>
              </p:nvSpPr>
              <p:spPr>
                <a:xfrm>
                  <a:off x="0" y="2476345"/>
                  <a:ext cx="9144000" cy="68201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329" name="TextBox 328"/>
                <p:cNvSpPr txBox="1"/>
                <p:nvPr/>
              </p:nvSpPr>
              <p:spPr>
                <a:xfrm>
                  <a:off x="8048458" y="2595806"/>
                  <a:ext cx="866072"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Process</a:t>
                  </a:r>
                </a:p>
                <a:p>
                  <a:pPr algn="ctr"/>
                  <a:r>
                    <a:rPr lang="en-US" dirty="0">
                      <a:latin typeface="Verdana" charset="0"/>
                      <a:ea typeface="Verdana" charset="0"/>
                      <a:cs typeface="Verdana" charset="0"/>
                    </a:rPr>
                    <a:t>APIs</a:t>
                  </a:r>
                </a:p>
              </p:txBody>
            </p:sp>
          </p:grpSp>
          <p:grpSp>
            <p:nvGrpSpPr>
              <p:cNvPr id="324" name="Group 323"/>
              <p:cNvGrpSpPr/>
              <p:nvPr/>
            </p:nvGrpSpPr>
            <p:grpSpPr>
              <a:xfrm>
                <a:off x="0" y="1599284"/>
                <a:ext cx="9144000" cy="840759"/>
                <a:chOff x="0" y="1599284"/>
                <a:chExt cx="9144000" cy="840759"/>
              </a:xfrm>
            </p:grpSpPr>
            <p:sp>
              <p:nvSpPr>
                <p:cNvPr id="325" name="Rounded Rectangle 324"/>
                <p:cNvSpPr/>
                <p:nvPr/>
              </p:nvSpPr>
              <p:spPr>
                <a:xfrm>
                  <a:off x="0" y="1599284"/>
                  <a:ext cx="9144000" cy="84075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327" name="TextBox 326"/>
                <p:cNvSpPr txBox="1"/>
                <p:nvPr/>
              </p:nvSpPr>
              <p:spPr>
                <a:xfrm>
                  <a:off x="7896251" y="1765568"/>
                  <a:ext cx="1170179" cy="52321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Experience</a:t>
                  </a:r>
                </a:p>
                <a:p>
                  <a:pPr algn="ctr"/>
                  <a:r>
                    <a:rPr lang="en-US" dirty="0">
                      <a:latin typeface="Verdana" charset="0"/>
                      <a:ea typeface="Verdana" charset="0"/>
                      <a:cs typeface="Verdana" charset="0"/>
                    </a:rPr>
                    <a:t>APIs</a:t>
                  </a:r>
                </a:p>
              </p:txBody>
            </p:sp>
          </p:grpSp>
        </p:grpSp>
        <p:grpSp>
          <p:nvGrpSpPr>
            <p:cNvPr id="218" name="Group 217"/>
            <p:cNvGrpSpPr/>
            <p:nvPr/>
          </p:nvGrpSpPr>
          <p:grpSpPr>
            <a:xfrm>
              <a:off x="4860032" y="1096510"/>
              <a:ext cx="2952328" cy="3627919"/>
              <a:chOff x="4860032" y="1096510"/>
              <a:chExt cx="2952328" cy="3627919"/>
            </a:xfrm>
          </p:grpSpPr>
          <p:pic>
            <p:nvPicPr>
              <p:cNvPr id="236" name="Picture 23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31925" y="1096510"/>
                <a:ext cx="476379" cy="475938"/>
              </a:xfrm>
              <a:prstGeom prst="rect">
                <a:avLst/>
              </a:prstGeom>
            </p:spPr>
          </p:pic>
          <p:pic>
            <p:nvPicPr>
              <p:cNvPr id="237" name="Shape 1790"/>
              <p:cNvPicPr preferRelativeResize="0"/>
              <p:nvPr/>
            </p:nvPicPr>
            <p:blipFill rotWithShape="1">
              <a:blip r:embed="rId4">
                <a:alphaModFix/>
              </a:blip>
              <a:srcRect/>
              <a:stretch/>
            </p:blipFill>
            <p:spPr>
              <a:xfrm>
                <a:off x="6762720" y="4425746"/>
                <a:ext cx="388679" cy="260094"/>
              </a:xfrm>
              <a:prstGeom prst="rect">
                <a:avLst/>
              </a:prstGeom>
              <a:noFill/>
              <a:ln>
                <a:noFill/>
              </a:ln>
            </p:spPr>
          </p:pic>
          <p:sp>
            <p:nvSpPr>
              <p:cNvPr id="238" name="Shape 1793"/>
              <p:cNvSpPr/>
              <p:nvPr/>
            </p:nvSpPr>
            <p:spPr>
              <a:xfrm>
                <a:off x="7481114" y="4564740"/>
                <a:ext cx="23660" cy="23638"/>
              </a:xfrm>
              <a:prstGeom prst="ellipse">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39" name="Shape 1794"/>
              <p:cNvSpPr/>
              <p:nvPr/>
            </p:nvSpPr>
            <p:spPr>
              <a:xfrm>
                <a:off x="7538683" y="4564740"/>
                <a:ext cx="24448" cy="23638"/>
              </a:xfrm>
              <a:prstGeom prst="ellipse">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0" name="Shape 1795"/>
              <p:cNvSpPr/>
              <p:nvPr/>
            </p:nvSpPr>
            <p:spPr>
              <a:xfrm>
                <a:off x="7399092" y="4400063"/>
                <a:ext cx="210570" cy="152856"/>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1" name="Shape 1796"/>
              <p:cNvSpPr/>
              <p:nvPr/>
            </p:nvSpPr>
            <p:spPr>
              <a:xfrm>
                <a:off x="7478745" y="4485956"/>
                <a:ext cx="87540" cy="9455"/>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2" name="Shape 1797"/>
              <p:cNvSpPr/>
              <p:nvPr/>
            </p:nvSpPr>
            <p:spPr>
              <a:xfrm>
                <a:off x="7470081" y="4450500"/>
                <a:ext cx="104101" cy="9455"/>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3" name="Shape 1799"/>
              <p:cNvSpPr/>
              <p:nvPr/>
            </p:nvSpPr>
            <p:spPr>
              <a:xfrm>
                <a:off x="7248515" y="4546351"/>
                <a:ext cx="221611" cy="175706"/>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4" name="Shape 1800"/>
              <p:cNvSpPr/>
              <p:nvPr/>
            </p:nvSpPr>
            <p:spPr>
              <a:xfrm>
                <a:off x="7433059" y="4660598"/>
                <a:ext cx="20505" cy="11031"/>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5" name="Shape 1801"/>
              <p:cNvSpPr/>
              <p:nvPr/>
            </p:nvSpPr>
            <p:spPr>
              <a:xfrm>
                <a:off x="7408612" y="4660598"/>
                <a:ext cx="18927" cy="11031"/>
              </a:xfrm>
              <a:prstGeom prst="rect">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6" name="Shape 1802"/>
              <p:cNvSpPr/>
              <p:nvPr/>
            </p:nvSpPr>
            <p:spPr>
              <a:xfrm>
                <a:off x="7375479" y="4660598"/>
                <a:ext cx="27603" cy="11031"/>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7" name="Shape 1803"/>
              <p:cNvSpPr/>
              <p:nvPr/>
            </p:nvSpPr>
            <p:spPr>
              <a:xfrm>
                <a:off x="7317637" y="4660598"/>
                <a:ext cx="73345" cy="11031"/>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8" name="Shape 1804"/>
              <p:cNvSpPr/>
              <p:nvPr/>
            </p:nvSpPr>
            <p:spPr>
              <a:xfrm>
                <a:off x="7317637" y="4681094"/>
                <a:ext cx="73345" cy="9455"/>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9" name="Shape 1806"/>
              <p:cNvSpPr/>
              <p:nvPr/>
            </p:nvSpPr>
            <p:spPr>
              <a:xfrm>
                <a:off x="7597848" y="4601505"/>
                <a:ext cx="214512" cy="55942"/>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50" name="Shape 1807"/>
              <p:cNvSpPr/>
              <p:nvPr/>
            </p:nvSpPr>
            <p:spPr>
              <a:xfrm>
                <a:off x="7597848" y="4543987"/>
                <a:ext cx="214512" cy="5751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51" name="Shape 1808"/>
              <p:cNvSpPr/>
              <p:nvPr/>
            </p:nvSpPr>
            <p:spPr>
              <a:xfrm>
                <a:off x="7614410" y="4655880"/>
                <a:ext cx="179024" cy="68549"/>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pic>
            <p:nvPicPr>
              <p:cNvPr id="252" name="Shape 1762"/>
              <p:cNvPicPr preferRelativeResize="0"/>
              <p:nvPr/>
            </p:nvPicPr>
            <p:blipFill rotWithShape="1">
              <a:blip r:embed="rId5">
                <a:alphaModFix/>
              </a:blip>
              <a:srcRect/>
              <a:stretch/>
            </p:blipFill>
            <p:spPr>
              <a:xfrm>
                <a:off x="6234931" y="4392781"/>
                <a:ext cx="329668" cy="247022"/>
              </a:xfrm>
              <a:prstGeom prst="rect">
                <a:avLst/>
              </a:prstGeom>
              <a:noFill/>
              <a:ln>
                <a:noFill/>
              </a:ln>
            </p:spPr>
          </p:pic>
          <p:pic>
            <p:nvPicPr>
              <p:cNvPr id="253" name="Shape 1789"/>
              <p:cNvPicPr preferRelativeResize="0"/>
              <p:nvPr/>
            </p:nvPicPr>
            <p:blipFill rotWithShape="1">
              <a:blip r:embed="rId6">
                <a:alphaModFix/>
              </a:blip>
              <a:srcRect/>
              <a:stretch/>
            </p:blipFill>
            <p:spPr>
              <a:xfrm>
                <a:off x="6234808" y="4602868"/>
                <a:ext cx="320511" cy="119186"/>
              </a:xfrm>
              <a:prstGeom prst="rect">
                <a:avLst/>
              </a:prstGeom>
              <a:noFill/>
              <a:ln>
                <a:noFill/>
              </a:ln>
            </p:spPr>
          </p:pic>
          <p:pic>
            <p:nvPicPr>
              <p:cNvPr id="254" name="Picture 25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09026" y="1180631"/>
                <a:ext cx="245537" cy="338049"/>
              </a:xfrm>
              <a:prstGeom prst="rect">
                <a:avLst/>
              </a:prstGeom>
              <a:solidFill>
                <a:schemeClr val="bg1"/>
              </a:solidFill>
            </p:spPr>
          </p:pic>
          <p:sp>
            <p:nvSpPr>
              <p:cNvPr id="255" name="Line 301"/>
              <p:cNvSpPr>
                <a:spLocks noChangeShapeType="1"/>
              </p:cNvSpPr>
              <p:nvPr/>
            </p:nvSpPr>
            <p:spPr bwMode="auto">
              <a:xfrm flipV="1">
                <a:off x="6657368" y="1995544"/>
                <a:ext cx="395713" cy="600298"/>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56" name="Line 301"/>
              <p:cNvSpPr>
                <a:spLocks noChangeShapeType="1"/>
              </p:cNvSpPr>
              <p:nvPr/>
            </p:nvSpPr>
            <p:spPr bwMode="auto">
              <a:xfrm flipH="1" flipV="1">
                <a:off x="7064405" y="2004470"/>
                <a:ext cx="448148" cy="645707"/>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57" name="Line 301"/>
              <p:cNvSpPr>
                <a:spLocks noChangeShapeType="1"/>
              </p:cNvSpPr>
              <p:nvPr/>
            </p:nvSpPr>
            <p:spPr bwMode="auto">
              <a:xfrm flipH="1" flipV="1">
                <a:off x="7064406" y="1539721"/>
                <a:ext cx="0" cy="250035"/>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58" name="Line 301"/>
              <p:cNvSpPr>
                <a:spLocks noChangeShapeType="1"/>
              </p:cNvSpPr>
              <p:nvPr/>
            </p:nvSpPr>
            <p:spPr bwMode="auto">
              <a:xfrm flipV="1">
                <a:off x="5825240" y="1515744"/>
                <a:ext cx="0" cy="294814"/>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59" name="Line 301"/>
              <p:cNvSpPr>
                <a:spLocks noChangeShapeType="1"/>
              </p:cNvSpPr>
              <p:nvPr/>
            </p:nvSpPr>
            <p:spPr bwMode="auto">
              <a:xfrm flipH="1" flipV="1">
                <a:off x="5793553" y="1992831"/>
                <a:ext cx="863815" cy="607218"/>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0" name="Line 301"/>
              <p:cNvSpPr>
                <a:spLocks noChangeShapeType="1"/>
              </p:cNvSpPr>
              <p:nvPr/>
            </p:nvSpPr>
            <p:spPr bwMode="auto">
              <a:xfrm flipH="1" flipV="1">
                <a:off x="5825239" y="1995543"/>
                <a:ext cx="1687320" cy="654635"/>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1" name="Line 301"/>
              <p:cNvSpPr>
                <a:spLocks noChangeShapeType="1"/>
              </p:cNvSpPr>
              <p:nvPr/>
            </p:nvSpPr>
            <p:spPr bwMode="auto">
              <a:xfrm flipV="1">
                <a:off x="5312748" y="1981138"/>
                <a:ext cx="480806" cy="1108893"/>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18" tIns="45709" rIns="91418" bIns="45709"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2" name="Line 304"/>
              <p:cNvSpPr>
                <a:spLocks noChangeShapeType="1"/>
              </p:cNvSpPr>
              <p:nvPr/>
            </p:nvSpPr>
            <p:spPr bwMode="auto">
              <a:xfrm flipH="1">
                <a:off x="6403901" y="4177544"/>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3" name="Line 304"/>
              <p:cNvSpPr>
                <a:spLocks noChangeShapeType="1"/>
              </p:cNvSpPr>
              <p:nvPr/>
            </p:nvSpPr>
            <p:spPr bwMode="auto">
              <a:xfrm flipH="1">
                <a:off x="6958950" y="4176705"/>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4" name="Line 304"/>
              <p:cNvSpPr>
                <a:spLocks noChangeShapeType="1"/>
              </p:cNvSpPr>
              <p:nvPr/>
            </p:nvSpPr>
            <p:spPr bwMode="auto">
              <a:xfrm flipH="1">
                <a:off x="7512553" y="4176704"/>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5" name="Line 301"/>
              <p:cNvSpPr>
                <a:spLocks noChangeShapeType="1"/>
              </p:cNvSpPr>
              <p:nvPr/>
            </p:nvSpPr>
            <p:spPr bwMode="auto">
              <a:xfrm flipV="1">
                <a:off x="5084992" y="3090032"/>
                <a:ext cx="181129" cy="811040"/>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6" name="Line 301"/>
              <p:cNvSpPr>
                <a:spLocks noChangeShapeType="1"/>
              </p:cNvSpPr>
              <p:nvPr/>
            </p:nvSpPr>
            <p:spPr bwMode="auto">
              <a:xfrm flipH="1" flipV="1">
                <a:off x="5368097" y="3111379"/>
                <a:ext cx="275416" cy="846451"/>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7" name="Line 304"/>
              <p:cNvSpPr>
                <a:spLocks noChangeShapeType="1"/>
              </p:cNvSpPr>
              <p:nvPr/>
            </p:nvSpPr>
            <p:spPr bwMode="auto">
              <a:xfrm flipH="1">
                <a:off x="5084993" y="4176711"/>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8" name="Line 304"/>
              <p:cNvSpPr>
                <a:spLocks noChangeShapeType="1"/>
              </p:cNvSpPr>
              <p:nvPr/>
            </p:nvSpPr>
            <p:spPr bwMode="auto">
              <a:xfrm flipH="1">
                <a:off x="5616707" y="4156131"/>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pic>
            <p:nvPicPr>
              <p:cNvPr id="269" name="Shape 1763"/>
              <p:cNvPicPr preferRelativeResize="0"/>
              <p:nvPr/>
            </p:nvPicPr>
            <p:blipFill rotWithShape="1">
              <a:blip r:embed="rId8">
                <a:alphaModFix/>
              </a:blip>
              <a:srcRect/>
              <a:stretch/>
            </p:blipFill>
            <p:spPr>
              <a:xfrm>
                <a:off x="5502930" y="4359507"/>
                <a:ext cx="257237" cy="305390"/>
              </a:xfrm>
              <a:prstGeom prst="rect">
                <a:avLst/>
              </a:prstGeom>
              <a:noFill/>
              <a:ln w="9525" cap="flat" cmpd="sng">
                <a:noFill/>
                <a:prstDash val="solid"/>
                <a:round/>
                <a:headEnd type="none" w="med" len="med"/>
                <a:tailEnd type="none" w="med" len="med"/>
              </a:ln>
            </p:spPr>
          </p:pic>
          <p:pic>
            <p:nvPicPr>
              <p:cNvPr id="270" name="Shape 1764"/>
              <p:cNvPicPr preferRelativeResize="0"/>
              <p:nvPr/>
            </p:nvPicPr>
            <p:blipFill rotWithShape="1">
              <a:blip r:embed="rId9">
                <a:alphaModFix/>
              </a:blip>
              <a:srcRect/>
              <a:stretch/>
            </p:blipFill>
            <p:spPr>
              <a:xfrm>
                <a:off x="4860032" y="4392787"/>
                <a:ext cx="508065" cy="188208"/>
              </a:xfrm>
              <a:prstGeom prst="rect">
                <a:avLst/>
              </a:prstGeom>
              <a:noFill/>
              <a:ln>
                <a:noFill/>
              </a:ln>
            </p:spPr>
          </p:pic>
          <p:sp>
            <p:nvSpPr>
              <p:cNvPr id="271" name="Line 301"/>
              <p:cNvSpPr>
                <a:spLocks noChangeShapeType="1"/>
              </p:cNvSpPr>
              <p:nvPr/>
            </p:nvSpPr>
            <p:spPr bwMode="auto">
              <a:xfrm flipV="1">
                <a:off x="6680123" y="2802191"/>
                <a:ext cx="0" cy="309183"/>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72" name="Line 301"/>
              <p:cNvSpPr>
                <a:spLocks noChangeShapeType="1"/>
              </p:cNvSpPr>
              <p:nvPr/>
            </p:nvSpPr>
            <p:spPr bwMode="auto">
              <a:xfrm flipH="1" flipV="1">
                <a:off x="6680123" y="2793132"/>
                <a:ext cx="844203" cy="1111899"/>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73" name="Line 301"/>
              <p:cNvSpPr>
                <a:spLocks noChangeShapeType="1"/>
              </p:cNvSpPr>
              <p:nvPr/>
            </p:nvSpPr>
            <p:spPr bwMode="auto">
              <a:xfrm flipH="1" flipV="1">
                <a:off x="7504779" y="2802190"/>
                <a:ext cx="7780" cy="1083601"/>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74" name="Line 301"/>
              <p:cNvSpPr>
                <a:spLocks noChangeShapeType="1"/>
              </p:cNvSpPr>
              <p:nvPr/>
            </p:nvSpPr>
            <p:spPr bwMode="auto">
              <a:xfrm flipH="1">
                <a:off x="6680121" y="2793132"/>
                <a:ext cx="695357" cy="233950"/>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75" name="Line 301"/>
              <p:cNvSpPr>
                <a:spLocks noChangeShapeType="1"/>
              </p:cNvSpPr>
              <p:nvPr/>
            </p:nvSpPr>
            <p:spPr bwMode="auto">
              <a:xfrm flipH="1" flipV="1">
                <a:off x="6762720" y="3271384"/>
                <a:ext cx="186331" cy="63364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76" name="Line 301"/>
              <p:cNvSpPr>
                <a:spLocks noChangeShapeType="1"/>
              </p:cNvSpPr>
              <p:nvPr/>
            </p:nvSpPr>
            <p:spPr bwMode="auto">
              <a:xfrm flipV="1">
                <a:off x="6403900" y="3271385"/>
                <a:ext cx="178397" cy="654438"/>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grpSp>
            <p:nvGrpSpPr>
              <p:cNvPr id="277" name="Group 276"/>
              <p:cNvGrpSpPr/>
              <p:nvPr/>
            </p:nvGrpSpPr>
            <p:grpSpPr>
              <a:xfrm>
                <a:off x="6880083" y="1715286"/>
                <a:ext cx="368646" cy="307102"/>
                <a:chOff x="940700" y="897857"/>
                <a:chExt cx="368646" cy="307102"/>
              </a:xfrm>
            </p:grpSpPr>
            <p:pic>
              <p:nvPicPr>
                <p:cNvPr id="319" name="Picture 318"/>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20" name="Picture 3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78" name="Group 277"/>
              <p:cNvGrpSpPr/>
              <p:nvPr/>
            </p:nvGrpSpPr>
            <p:grpSpPr>
              <a:xfrm>
                <a:off x="5643514" y="1699549"/>
                <a:ext cx="368646" cy="307102"/>
                <a:chOff x="940700" y="897857"/>
                <a:chExt cx="368646" cy="307102"/>
              </a:xfrm>
            </p:grpSpPr>
            <p:pic>
              <p:nvPicPr>
                <p:cNvPr id="317" name="Picture 316"/>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18" name="Picture 3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79" name="Group 278"/>
              <p:cNvGrpSpPr/>
              <p:nvPr/>
            </p:nvGrpSpPr>
            <p:grpSpPr>
              <a:xfrm>
                <a:off x="6771484" y="3868778"/>
                <a:ext cx="368646" cy="307102"/>
                <a:chOff x="940700" y="897857"/>
                <a:chExt cx="368646" cy="307102"/>
              </a:xfrm>
            </p:grpSpPr>
            <p:pic>
              <p:nvPicPr>
                <p:cNvPr id="315" name="Picture 314"/>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16" name="Picture 3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80" name="Group 279"/>
              <p:cNvGrpSpPr/>
              <p:nvPr/>
            </p:nvGrpSpPr>
            <p:grpSpPr>
              <a:xfrm>
                <a:off x="6219578" y="3877100"/>
                <a:ext cx="368646" cy="307102"/>
                <a:chOff x="940700" y="897857"/>
                <a:chExt cx="368646" cy="307102"/>
              </a:xfrm>
            </p:grpSpPr>
            <p:pic>
              <p:nvPicPr>
                <p:cNvPr id="313" name="Picture 312"/>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14" name="Picture 3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81" name="Group 280"/>
              <p:cNvGrpSpPr/>
              <p:nvPr/>
            </p:nvGrpSpPr>
            <p:grpSpPr>
              <a:xfrm>
                <a:off x="7329078" y="3867627"/>
                <a:ext cx="368646" cy="307102"/>
                <a:chOff x="940700" y="897857"/>
                <a:chExt cx="368646" cy="307102"/>
              </a:xfrm>
            </p:grpSpPr>
            <p:pic>
              <p:nvPicPr>
                <p:cNvPr id="311" name="Picture 310"/>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12" name="Picture 3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82" name="Group 281"/>
              <p:cNvGrpSpPr/>
              <p:nvPr/>
            </p:nvGrpSpPr>
            <p:grpSpPr>
              <a:xfrm>
                <a:off x="5139458" y="3021175"/>
                <a:ext cx="368646" cy="307102"/>
                <a:chOff x="1117297" y="897857"/>
                <a:chExt cx="368646" cy="307102"/>
              </a:xfrm>
            </p:grpSpPr>
            <p:pic>
              <p:nvPicPr>
                <p:cNvPr id="309" name="Picture 308"/>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1117297" y="988061"/>
                  <a:ext cx="368646" cy="216898"/>
                </a:xfrm>
                <a:prstGeom prst="rect">
                  <a:avLst/>
                </a:prstGeom>
              </p:spPr>
            </p:pic>
            <p:pic>
              <p:nvPicPr>
                <p:cNvPr id="310" name="Picture 3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1051" y="897857"/>
                  <a:ext cx="201139" cy="95277"/>
                </a:xfrm>
                <a:prstGeom prst="rect">
                  <a:avLst/>
                </a:prstGeom>
              </p:spPr>
            </p:pic>
          </p:grpSp>
          <p:grpSp>
            <p:nvGrpSpPr>
              <p:cNvPr id="283" name="Group 282"/>
              <p:cNvGrpSpPr/>
              <p:nvPr/>
            </p:nvGrpSpPr>
            <p:grpSpPr>
              <a:xfrm>
                <a:off x="4897475" y="3877105"/>
                <a:ext cx="368646" cy="307102"/>
                <a:chOff x="1265263" y="897857"/>
                <a:chExt cx="368646" cy="307102"/>
              </a:xfrm>
            </p:grpSpPr>
            <p:pic>
              <p:nvPicPr>
                <p:cNvPr id="307" name="Picture 306"/>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1265263" y="988061"/>
                  <a:ext cx="368646" cy="216898"/>
                </a:xfrm>
                <a:prstGeom prst="rect">
                  <a:avLst/>
                </a:prstGeom>
              </p:spPr>
            </p:pic>
            <p:pic>
              <p:nvPicPr>
                <p:cNvPr id="308" name="Picture 30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49017" y="897857"/>
                  <a:ext cx="201139" cy="95277"/>
                </a:xfrm>
                <a:prstGeom prst="rect">
                  <a:avLst/>
                </a:prstGeom>
              </p:spPr>
            </p:pic>
          </p:grpSp>
          <p:grpSp>
            <p:nvGrpSpPr>
              <p:cNvPr id="285" name="Group 284"/>
              <p:cNvGrpSpPr/>
              <p:nvPr/>
            </p:nvGrpSpPr>
            <p:grpSpPr>
              <a:xfrm>
                <a:off x="5436096" y="3867632"/>
                <a:ext cx="368646" cy="307102"/>
                <a:chOff x="940700" y="897857"/>
                <a:chExt cx="368646" cy="307102"/>
              </a:xfrm>
            </p:grpSpPr>
            <p:pic>
              <p:nvPicPr>
                <p:cNvPr id="305" name="Picture 304"/>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06" name="Picture 30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87" name="Group 286"/>
              <p:cNvGrpSpPr/>
              <p:nvPr/>
            </p:nvGrpSpPr>
            <p:grpSpPr>
              <a:xfrm>
                <a:off x="7328236" y="2571750"/>
                <a:ext cx="368646" cy="295325"/>
                <a:chOff x="940700" y="723999"/>
                <a:chExt cx="368646" cy="295325"/>
              </a:xfrm>
            </p:grpSpPr>
            <p:pic>
              <p:nvPicPr>
                <p:cNvPr id="302" name="Picture 301"/>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802426"/>
                  <a:ext cx="368646" cy="216898"/>
                </a:xfrm>
                <a:prstGeom prst="rect">
                  <a:avLst/>
                </a:prstGeom>
              </p:spPr>
            </p:pic>
            <p:pic>
              <p:nvPicPr>
                <p:cNvPr id="304" name="Picture 30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723999"/>
                  <a:ext cx="201139" cy="95277"/>
                </a:xfrm>
                <a:prstGeom prst="rect">
                  <a:avLst/>
                </a:prstGeom>
              </p:spPr>
            </p:pic>
          </p:grpSp>
          <p:grpSp>
            <p:nvGrpSpPr>
              <p:cNvPr id="295" name="Group 294"/>
              <p:cNvGrpSpPr/>
              <p:nvPr/>
            </p:nvGrpSpPr>
            <p:grpSpPr>
              <a:xfrm>
                <a:off x="6498449" y="2571750"/>
                <a:ext cx="368646" cy="295325"/>
                <a:chOff x="941692" y="679158"/>
                <a:chExt cx="368646" cy="295325"/>
              </a:xfrm>
            </p:grpSpPr>
            <p:pic>
              <p:nvPicPr>
                <p:cNvPr id="299" name="Picture 298"/>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1692" y="757585"/>
                  <a:ext cx="368646" cy="216898"/>
                </a:xfrm>
                <a:prstGeom prst="rect">
                  <a:avLst/>
                </a:prstGeom>
              </p:spPr>
            </p:pic>
            <p:pic>
              <p:nvPicPr>
                <p:cNvPr id="300" name="Picture 29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5446" y="679158"/>
                  <a:ext cx="201139" cy="95277"/>
                </a:xfrm>
                <a:prstGeom prst="rect">
                  <a:avLst/>
                </a:prstGeom>
              </p:spPr>
            </p:pic>
          </p:grpSp>
          <p:grpSp>
            <p:nvGrpSpPr>
              <p:cNvPr id="296" name="Group 295"/>
              <p:cNvGrpSpPr/>
              <p:nvPr/>
            </p:nvGrpSpPr>
            <p:grpSpPr>
              <a:xfrm>
                <a:off x="6500522" y="3016102"/>
                <a:ext cx="368646" cy="312175"/>
                <a:chOff x="955738" y="352278"/>
                <a:chExt cx="368646" cy="312175"/>
              </a:xfrm>
            </p:grpSpPr>
            <p:pic>
              <p:nvPicPr>
                <p:cNvPr id="297" name="Picture 296"/>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55738" y="447555"/>
                  <a:ext cx="368646" cy="216898"/>
                </a:xfrm>
                <a:prstGeom prst="rect">
                  <a:avLst/>
                </a:prstGeom>
              </p:spPr>
            </p:pic>
            <p:pic>
              <p:nvPicPr>
                <p:cNvPr id="298" name="Picture 29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7514" y="352278"/>
                  <a:ext cx="201139" cy="95277"/>
                </a:xfrm>
                <a:prstGeom prst="rect">
                  <a:avLst/>
                </a:prstGeom>
              </p:spPr>
            </p:pic>
          </p:grpSp>
        </p:grpSp>
        <p:sp>
          <p:nvSpPr>
            <p:cNvPr id="219" name="Rectangle 218"/>
            <p:cNvSpPr/>
            <p:nvPr/>
          </p:nvSpPr>
          <p:spPr>
            <a:xfrm>
              <a:off x="-108520" y="1067154"/>
              <a:ext cx="9505056" cy="3808852"/>
            </a:xfrm>
            <a:prstGeom prst="rect">
              <a:avLst/>
            </a:prstGeom>
            <a:solidFill>
              <a:schemeClr val="bg1">
                <a:alpha val="72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latin typeface="Verdana" charset="0"/>
                <a:ea typeface="Verdana" charset="0"/>
                <a:cs typeface="Verdana" charset="0"/>
              </a:endParaRPr>
            </a:p>
          </p:txBody>
        </p:sp>
        <p:grpSp>
          <p:nvGrpSpPr>
            <p:cNvPr id="220" name="Group 219"/>
            <p:cNvGrpSpPr/>
            <p:nvPr/>
          </p:nvGrpSpPr>
          <p:grpSpPr>
            <a:xfrm>
              <a:off x="457216" y="1389947"/>
              <a:ext cx="3673305" cy="439846"/>
              <a:chOff x="457216" y="1389947"/>
              <a:chExt cx="3673305" cy="439846"/>
            </a:xfrm>
          </p:grpSpPr>
          <p:sp>
            <p:nvSpPr>
              <p:cNvPr id="234" name="Shape 1701"/>
              <p:cNvSpPr txBox="1"/>
              <p:nvPr/>
            </p:nvSpPr>
            <p:spPr>
              <a:xfrm>
                <a:off x="992787" y="1389947"/>
                <a:ext cx="3137734" cy="410169"/>
              </a:xfrm>
              <a:prstGeom prst="rect">
                <a:avLst/>
              </a:prstGeom>
              <a:noFill/>
              <a:ln>
                <a:noFill/>
              </a:ln>
            </p:spPr>
            <p:txBody>
              <a:bodyPr lIns="121426" tIns="121426" rIns="121426" bIns="121426" anchor="t" anchorCtr="0">
                <a:noAutofit/>
              </a:bodyPr>
              <a:lstStyle/>
              <a:p>
                <a:pPr defTabSz="914082">
                  <a:buClr>
                    <a:srgbClr val="1D1D1C"/>
                  </a:buClr>
                  <a:buSzPct val="25000"/>
                </a:pPr>
                <a:r>
                  <a:rPr lang="zh-CN" altLang="en-US" dirty="0">
                    <a:latin typeface="Verdana" charset="0"/>
                    <a:ea typeface="Verdana" charset="0"/>
                    <a:cs typeface="Verdana" charset="0"/>
                  </a:rPr>
                  <a:t>按时交付项目、不超预算</a:t>
                </a:r>
                <a:endParaRPr lang="en-US" dirty="0">
                  <a:latin typeface="Verdana" charset="0"/>
                  <a:ea typeface="Verdana" charset="0"/>
                  <a:cs typeface="Verdana" charset="0"/>
                </a:endParaRPr>
              </a:p>
            </p:txBody>
          </p:sp>
          <p:pic>
            <p:nvPicPr>
              <p:cNvPr id="235" name="Picture 2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16" y="1461493"/>
                <a:ext cx="368300" cy="368300"/>
              </a:xfrm>
              <a:prstGeom prst="rect">
                <a:avLst/>
              </a:prstGeom>
            </p:spPr>
          </p:pic>
        </p:grpSp>
        <p:grpSp>
          <p:nvGrpSpPr>
            <p:cNvPr id="221" name="Group 220"/>
            <p:cNvGrpSpPr/>
            <p:nvPr/>
          </p:nvGrpSpPr>
          <p:grpSpPr>
            <a:xfrm>
              <a:off x="451395" y="1987888"/>
              <a:ext cx="4048597" cy="2257306"/>
              <a:chOff x="451395" y="1987888"/>
              <a:chExt cx="4048597" cy="2257306"/>
            </a:xfrm>
          </p:grpSpPr>
          <p:grpSp>
            <p:nvGrpSpPr>
              <p:cNvPr id="222" name="Group 221"/>
              <p:cNvGrpSpPr/>
              <p:nvPr/>
            </p:nvGrpSpPr>
            <p:grpSpPr>
              <a:xfrm>
                <a:off x="455983" y="1987888"/>
                <a:ext cx="3673305" cy="439846"/>
                <a:chOff x="457216" y="1389947"/>
                <a:chExt cx="3673305" cy="439846"/>
              </a:xfrm>
            </p:grpSpPr>
            <p:sp>
              <p:nvSpPr>
                <p:cNvPr id="232" name="Shape 1701"/>
                <p:cNvSpPr txBox="1"/>
                <p:nvPr/>
              </p:nvSpPr>
              <p:spPr>
                <a:xfrm>
                  <a:off x="992787" y="1389947"/>
                  <a:ext cx="3137734" cy="410169"/>
                </a:xfrm>
                <a:prstGeom prst="rect">
                  <a:avLst/>
                </a:prstGeom>
                <a:noFill/>
                <a:ln>
                  <a:noFill/>
                </a:ln>
              </p:spPr>
              <p:txBody>
                <a:bodyPr lIns="121426" tIns="121426" rIns="121426" bIns="121426" anchor="t" anchorCtr="0">
                  <a:noAutofit/>
                </a:bodyPr>
                <a:lstStyle/>
                <a:p>
                  <a:pPr defTabSz="914082">
                    <a:buClr>
                      <a:srgbClr val="1D1D1C"/>
                    </a:buClr>
                    <a:buSzPct val="25000"/>
                  </a:pPr>
                  <a:r>
                    <a:rPr lang="zh-CN" altLang="en-US" kern="0" dirty="0" smtClean="0">
                      <a:latin typeface="Verdana" charset="0"/>
                      <a:ea typeface="Verdana" charset="0"/>
                      <a:cs typeface="Verdana" charset="0"/>
                      <a:sym typeface="Arial"/>
                    </a:rPr>
                    <a:t>推进重用、而非从头建设</a:t>
                  </a:r>
                  <a:endParaRPr lang="en-US" kern="0" dirty="0" smtClean="0">
                    <a:latin typeface="Verdana" charset="0"/>
                    <a:ea typeface="Verdana" charset="0"/>
                    <a:cs typeface="Verdana" charset="0"/>
                    <a:sym typeface="Arial"/>
                  </a:endParaRPr>
                </a:p>
              </p:txBody>
            </p:sp>
            <p:pic>
              <p:nvPicPr>
                <p:cNvPr id="233" name="Picture 23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16" y="1461493"/>
                  <a:ext cx="368300" cy="368300"/>
                </a:xfrm>
                <a:prstGeom prst="rect">
                  <a:avLst/>
                </a:prstGeom>
              </p:spPr>
            </p:pic>
          </p:grpSp>
          <p:grpSp>
            <p:nvGrpSpPr>
              <p:cNvPr id="223" name="Group 222"/>
              <p:cNvGrpSpPr/>
              <p:nvPr/>
            </p:nvGrpSpPr>
            <p:grpSpPr>
              <a:xfrm>
                <a:off x="451395" y="2561826"/>
                <a:ext cx="3673305" cy="439846"/>
                <a:chOff x="457216" y="1389947"/>
                <a:chExt cx="3673305" cy="439846"/>
              </a:xfrm>
            </p:grpSpPr>
            <p:sp>
              <p:nvSpPr>
                <p:cNvPr id="230" name="Shape 1701"/>
                <p:cNvSpPr txBox="1"/>
                <p:nvPr/>
              </p:nvSpPr>
              <p:spPr>
                <a:xfrm>
                  <a:off x="992787" y="1389947"/>
                  <a:ext cx="3137734" cy="410169"/>
                </a:xfrm>
                <a:prstGeom prst="rect">
                  <a:avLst/>
                </a:prstGeom>
                <a:noFill/>
                <a:ln>
                  <a:noFill/>
                </a:ln>
              </p:spPr>
              <p:txBody>
                <a:bodyPr lIns="121426" tIns="121426" rIns="121426" bIns="121426" anchor="t" anchorCtr="0">
                  <a:noAutofit/>
                </a:bodyPr>
                <a:lstStyle/>
                <a:p>
                  <a:pPr>
                    <a:lnSpc>
                      <a:spcPts val="2200"/>
                    </a:lnSpc>
                    <a:spcBef>
                      <a:spcPts val="1250"/>
                    </a:spcBef>
                  </a:pPr>
                  <a:r>
                    <a:rPr lang="zh-CN" altLang="en-US" dirty="0" smtClean="0">
                      <a:latin typeface="Verdana" charset="0"/>
                      <a:ea typeface="Verdana" charset="0"/>
                      <a:cs typeface="Verdana" charset="0"/>
                    </a:rPr>
                    <a:t>第一时间就为应对变化而设计</a:t>
                  </a:r>
                  <a:endParaRPr lang="en-US" dirty="0">
                    <a:latin typeface="Verdana" charset="0"/>
                    <a:ea typeface="Verdana" charset="0"/>
                    <a:cs typeface="Verdana" charset="0"/>
                  </a:endParaRPr>
                </a:p>
              </p:txBody>
            </p:sp>
            <p:pic>
              <p:nvPicPr>
                <p:cNvPr id="231" name="Picture 2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16" y="1461493"/>
                  <a:ext cx="368300" cy="368300"/>
                </a:xfrm>
                <a:prstGeom prst="rect">
                  <a:avLst/>
                </a:prstGeom>
              </p:spPr>
            </p:pic>
          </p:grpSp>
          <p:grpSp>
            <p:nvGrpSpPr>
              <p:cNvPr id="224" name="Group 223"/>
              <p:cNvGrpSpPr/>
              <p:nvPr/>
            </p:nvGrpSpPr>
            <p:grpSpPr>
              <a:xfrm>
                <a:off x="453431" y="3124502"/>
                <a:ext cx="4046561" cy="463158"/>
                <a:chOff x="457216" y="1366635"/>
                <a:chExt cx="4046561" cy="463158"/>
              </a:xfrm>
            </p:grpSpPr>
            <p:sp>
              <p:nvSpPr>
                <p:cNvPr id="228" name="Shape 1701"/>
                <p:cNvSpPr txBox="1"/>
                <p:nvPr/>
              </p:nvSpPr>
              <p:spPr>
                <a:xfrm>
                  <a:off x="992787" y="1366635"/>
                  <a:ext cx="3510990" cy="410169"/>
                </a:xfrm>
                <a:prstGeom prst="rect">
                  <a:avLst/>
                </a:prstGeom>
                <a:noFill/>
                <a:ln>
                  <a:noFill/>
                </a:ln>
              </p:spPr>
              <p:txBody>
                <a:bodyPr lIns="121426" tIns="121426" rIns="121426" bIns="121426" anchor="t" anchorCtr="0">
                  <a:noAutofit/>
                </a:bodyPr>
                <a:lstStyle/>
                <a:p>
                  <a:pPr>
                    <a:lnSpc>
                      <a:spcPts val="2200"/>
                    </a:lnSpc>
                    <a:spcBef>
                      <a:spcPts val="1250"/>
                    </a:spcBef>
                  </a:pPr>
                  <a:r>
                    <a:rPr lang="zh-CN" altLang="en-US" dirty="0" smtClean="0">
                      <a:latin typeface="Verdana" charset="0"/>
                      <a:ea typeface="Verdana" charset="0"/>
                      <a:cs typeface="Verdana" charset="0"/>
                    </a:rPr>
                    <a:t>治理、合规性、安全性、可扩展性</a:t>
                  </a:r>
                  <a:endParaRPr lang="en-US" dirty="0">
                    <a:latin typeface="Verdana" charset="0"/>
                    <a:ea typeface="Verdana" charset="0"/>
                    <a:cs typeface="Verdana" charset="0"/>
                  </a:endParaRPr>
                </a:p>
              </p:txBody>
            </p:sp>
            <p:pic>
              <p:nvPicPr>
                <p:cNvPr id="229" name="Picture 2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16" y="1461493"/>
                  <a:ext cx="368300" cy="368300"/>
                </a:xfrm>
                <a:prstGeom prst="rect">
                  <a:avLst/>
                </a:prstGeom>
              </p:spPr>
            </p:pic>
          </p:grpSp>
          <p:grpSp>
            <p:nvGrpSpPr>
              <p:cNvPr id="225" name="Group 224"/>
              <p:cNvGrpSpPr/>
              <p:nvPr/>
            </p:nvGrpSpPr>
            <p:grpSpPr>
              <a:xfrm>
                <a:off x="453309" y="3805348"/>
                <a:ext cx="3794733" cy="439846"/>
                <a:chOff x="457216" y="1389947"/>
                <a:chExt cx="3673305" cy="439846"/>
              </a:xfrm>
            </p:grpSpPr>
            <p:sp>
              <p:nvSpPr>
                <p:cNvPr id="226" name="Shape 1701"/>
                <p:cNvSpPr txBox="1"/>
                <p:nvPr/>
              </p:nvSpPr>
              <p:spPr>
                <a:xfrm>
                  <a:off x="992787" y="1389947"/>
                  <a:ext cx="3137734" cy="410169"/>
                </a:xfrm>
                <a:prstGeom prst="rect">
                  <a:avLst/>
                </a:prstGeom>
                <a:noFill/>
                <a:ln>
                  <a:noFill/>
                </a:ln>
              </p:spPr>
              <p:txBody>
                <a:bodyPr lIns="121426" tIns="121426" rIns="121426" bIns="121426" anchor="t" anchorCtr="0">
                  <a:noAutofit/>
                </a:bodyPr>
                <a:lstStyle/>
                <a:p>
                  <a:pPr defTabSz="914082">
                    <a:buClr>
                      <a:srgbClr val="1D1D1C"/>
                    </a:buClr>
                    <a:buSzPct val="25000"/>
                  </a:pPr>
                  <a:r>
                    <a:rPr lang="zh-CN" altLang="en-US" kern="0" dirty="0" smtClean="0">
                      <a:latin typeface="Verdana" charset="0"/>
                      <a:ea typeface="Verdana" charset="0"/>
                      <a:cs typeface="Verdana" charset="0"/>
                      <a:sym typeface="Arial"/>
                    </a:rPr>
                    <a:t>满足业务需要</a:t>
                  </a:r>
                  <a:endParaRPr lang="en-US" kern="0" dirty="0">
                    <a:latin typeface="Verdana" charset="0"/>
                    <a:ea typeface="Verdana" charset="0"/>
                    <a:cs typeface="Verdana" charset="0"/>
                    <a:sym typeface="Arial"/>
                  </a:endParaRPr>
                </a:p>
              </p:txBody>
            </p:sp>
            <p:pic>
              <p:nvPicPr>
                <p:cNvPr id="227" name="Picture 22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16" y="1461493"/>
                  <a:ext cx="368300" cy="368300"/>
                </a:xfrm>
                <a:prstGeom prst="rect">
                  <a:avLst/>
                </a:prstGeom>
              </p:spPr>
            </p:pic>
          </p:grpSp>
        </p:grpSp>
      </p:grpSp>
    </p:spTree>
    <p:extLst>
      <p:ext uri="{BB962C8B-B14F-4D97-AF65-F5344CB8AC3E}">
        <p14:creationId xmlns:p14="http://schemas.microsoft.com/office/powerpoint/2010/main" val="219432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dissolve">
                                      <p:cBhvr>
                                        <p:cTn id="7"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latin typeface="Verdana"/>
                <a:ea typeface="Open Sans"/>
                <a:cs typeface="Verdana"/>
                <a:sym typeface="Open Sans"/>
              </a:rPr>
              <a:t>MuleSoft: </a:t>
            </a:r>
            <a:r>
              <a:rPr lang="zh-CN" altLang="en-US" sz="2000" dirty="0" smtClean="0">
                <a:latin typeface="Verdana"/>
                <a:ea typeface="Open Sans"/>
                <a:cs typeface="Verdana"/>
                <a:sym typeface="Open Sans"/>
              </a:rPr>
              <a:t>您</a:t>
            </a:r>
            <a:r>
              <a:rPr lang="en-US" sz="2000" dirty="0" smtClean="0">
                <a:latin typeface="Verdana"/>
                <a:ea typeface="Open Sans"/>
                <a:cs typeface="Verdana"/>
                <a:sym typeface="Open Sans"/>
              </a:rPr>
              <a:t>API-led connectivity</a:t>
            </a:r>
            <a:r>
              <a:rPr lang="zh-CN" altLang="en-US" sz="2000" dirty="0" smtClean="0">
                <a:latin typeface="Verdana"/>
                <a:ea typeface="Open Sans"/>
                <a:cs typeface="Verdana"/>
                <a:sym typeface="Open Sans"/>
              </a:rPr>
              <a:t>的合作伙伴</a:t>
            </a:r>
            <a:endParaRPr lang="en-US" dirty="0">
              <a:latin typeface="Verdana"/>
              <a:cs typeface="Verdana"/>
            </a:endParaRPr>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25</a:t>
            </a:fld>
            <a:endParaRPr lang="en-US" dirty="0">
              <a:solidFill>
                <a:prstClr val="white">
                  <a:lumMod val="75000"/>
                </a:prstClr>
              </a:solidFill>
            </a:endParaRPr>
          </a:p>
        </p:txBody>
      </p:sp>
      <p:sp>
        <p:nvSpPr>
          <p:cNvPr id="6" name="Rectangle 5"/>
          <p:cNvSpPr/>
          <p:nvPr/>
        </p:nvSpPr>
        <p:spPr>
          <a:xfrm>
            <a:off x="1373080" y="3648890"/>
            <a:ext cx="5015669" cy="58071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8" tIns="45709" rIns="91418" bIns="45709" rtlCol="0" anchor="ctr"/>
          <a:lstStyle/>
          <a:p>
            <a:pPr algn="ctr"/>
            <a:r>
              <a:rPr lang="en-US" sz="1000" dirty="0">
                <a:latin typeface="+mj-lt"/>
              </a:rPr>
              <a:t>Center for Enablement (C4E)</a:t>
            </a:r>
          </a:p>
        </p:txBody>
      </p:sp>
      <p:sp>
        <p:nvSpPr>
          <p:cNvPr id="11" name="TextBox 10"/>
          <p:cNvSpPr txBox="1"/>
          <p:nvPr/>
        </p:nvSpPr>
        <p:spPr>
          <a:xfrm>
            <a:off x="6542634" y="2068471"/>
            <a:ext cx="21086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algn="ctr">
              <a:buClr>
                <a:schemeClr val="bg2"/>
              </a:buClr>
            </a:pPr>
            <a:r>
              <a:rPr lang="en-US" sz="1500" dirty="0"/>
              <a:t>MuleSoft Anypoint Platform</a:t>
            </a:r>
          </a:p>
        </p:txBody>
      </p:sp>
      <p:sp>
        <p:nvSpPr>
          <p:cNvPr id="12" name="TextBox 11"/>
          <p:cNvSpPr txBox="1"/>
          <p:nvPr/>
        </p:nvSpPr>
        <p:spPr>
          <a:xfrm>
            <a:off x="6842740" y="3921822"/>
            <a:ext cx="150842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lgn="ctr">
              <a:buClr>
                <a:schemeClr val="bg2"/>
              </a:buClr>
            </a:pPr>
            <a:r>
              <a:rPr lang="en-US" sz="1500" dirty="0"/>
              <a:t>MuleSoft Catalyst</a:t>
            </a:r>
          </a:p>
        </p:txBody>
      </p:sp>
      <p:sp>
        <p:nvSpPr>
          <p:cNvPr id="33" name="Rectangle 23"/>
          <p:cNvSpPr>
            <a:spLocks noChangeArrowheads="1"/>
          </p:cNvSpPr>
          <p:nvPr/>
        </p:nvSpPr>
        <p:spPr bwMode="auto">
          <a:xfrm>
            <a:off x="1373080" y="2015432"/>
            <a:ext cx="5015669" cy="1249359"/>
          </a:xfrm>
          <a:prstGeom prst="rect">
            <a:avLst/>
          </a:prstGeom>
          <a:solidFill>
            <a:schemeClr val="accent1"/>
          </a:solidFill>
          <a:ln w="38100" cmpd="sng">
            <a:solidFill>
              <a:schemeClr val="bg1"/>
            </a:solidFill>
            <a:miter lim="800000"/>
            <a:headEnd/>
            <a:tailEnd/>
          </a:ln>
          <a:extLst/>
        </p:spPr>
        <p:txBody>
          <a:bodyPr vert="horz" wrap="square" lIns="137157" tIns="137157" rIns="137157" bIns="137157" numCol="1" anchor="t" anchorCtr="0" compatLnSpc="1">
            <a:prstTxWarp prst="textNoShape">
              <a:avLst/>
            </a:prstTxWarp>
          </a:bodyPr>
          <a:lstStyle/>
          <a:p>
            <a:pPr algn="ctr"/>
            <a:endParaRPr lang="en-US" sz="1000" dirty="0">
              <a:solidFill>
                <a:schemeClr val="accent1"/>
              </a:solidFill>
              <a:latin typeface="+mj-lt"/>
            </a:endParaRPr>
          </a:p>
        </p:txBody>
      </p:sp>
      <p:sp>
        <p:nvSpPr>
          <p:cNvPr id="34" name="Rectangle 23"/>
          <p:cNvSpPr>
            <a:spLocks noChangeArrowheads="1"/>
          </p:cNvSpPr>
          <p:nvPr/>
        </p:nvSpPr>
        <p:spPr bwMode="auto">
          <a:xfrm>
            <a:off x="1863553" y="2016412"/>
            <a:ext cx="4034714" cy="613166"/>
          </a:xfrm>
          <a:prstGeom prst="rect">
            <a:avLst/>
          </a:prstGeom>
          <a:solidFill>
            <a:schemeClr val="accent1"/>
          </a:solidFill>
          <a:ln w="38100" cmpd="sng">
            <a:solidFill>
              <a:schemeClr val="bg1"/>
            </a:solidFill>
            <a:miter lim="800000"/>
            <a:headEnd/>
            <a:tailEnd/>
          </a:ln>
          <a:extLst/>
        </p:spPr>
        <p:txBody>
          <a:bodyPr vert="horz" wrap="square" lIns="137157" tIns="137157" rIns="137157" bIns="137157" numCol="1" anchor="t" anchorCtr="0" compatLnSpc="1">
            <a:prstTxWarp prst="textNoShape">
              <a:avLst/>
            </a:prstTxWarp>
          </a:bodyPr>
          <a:lstStyle/>
          <a:p>
            <a:pPr algn="ctr"/>
            <a:endParaRPr lang="en-US" sz="1000" dirty="0">
              <a:solidFill>
                <a:schemeClr val="accent1"/>
              </a:solidFill>
              <a:latin typeface="+mj-lt"/>
            </a:endParaRPr>
          </a:p>
        </p:txBody>
      </p:sp>
      <p:sp>
        <p:nvSpPr>
          <p:cNvPr id="35" name="Rectangle 42"/>
          <p:cNvSpPr>
            <a:spLocks noChangeArrowheads="1"/>
          </p:cNvSpPr>
          <p:nvPr/>
        </p:nvSpPr>
        <p:spPr bwMode="auto">
          <a:xfrm>
            <a:off x="1863555" y="2629578"/>
            <a:ext cx="4034717" cy="278202"/>
          </a:xfrm>
          <a:prstGeom prst="rect">
            <a:avLst/>
          </a:prstGeom>
          <a:solidFill>
            <a:schemeClr val="accent1"/>
          </a:solidFill>
          <a:ln w="38100" cmpd="sng">
            <a:solidFill>
              <a:schemeClr val="bg1"/>
            </a:solidFill>
            <a:miter lim="800000"/>
            <a:headEnd/>
            <a:tailEnd/>
          </a:ln>
        </p:spPr>
        <p:txBody>
          <a:bodyPr vert="horz" wrap="square" lIns="137157" tIns="137157" rIns="137157" bIns="137157" numCol="1" anchor="t" anchorCtr="0" compatLnSpc="1">
            <a:prstTxWarp prst="textNoShape">
              <a:avLst/>
            </a:prstTxWarp>
          </a:bodyPr>
          <a:lstStyle/>
          <a:p>
            <a:pPr algn="ctr"/>
            <a:endParaRPr lang="en-US" sz="1000" dirty="0">
              <a:solidFill>
                <a:schemeClr val="accent1"/>
              </a:solidFill>
              <a:latin typeface="+mj-lt"/>
            </a:endParaRPr>
          </a:p>
        </p:txBody>
      </p:sp>
      <p:sp>
        <p:nvSpPr>
          <p:cNvPr id="36" name="Rectangle 77"/>
          <p:cNvSpPr>
            <a:spLocks noChangeArrowheads="1"/>
          </p:cNvSpPr>
          <p:nvPr/>
        </p:nvSpPr>
        <p:spPr bwMode="auto">
          <a:xfrm>
            <a:off x="1373076" y="867273"/>
            <a:ext cx="2502751" cy="1148159"/>
          </a:xfrm>
          <a:prstGeom prst="rect">
            <a:avLst/>
          </a:prstGeom>
          <a:solidFill>
            <a:schemeClr val="accent1"/>
          </a:solidFill>
          <a:ln w="38100" cmpd="sng">
            <a:solidFill>
              <a:schemeClr val="bg1"/>
            </a:solidFill>
            <a:miter lim="800000"/>
            <a:headEnd/>
            <a:tailEnd/>
          </a:ln>
          <a:extLst/>
        </p:spPr>
        <p:txBody>
          <a:bodyPr vert="horz" wrap="square" lIns="137157" tIns="137157" rIns="137157" bIns="137157" numCol="1" anchor="t" anchorCtr="0" compatLnSpc="1">
            <a:prstTxWarp prst="textNoShape">
              <a:avLst/>
            </a:prstTxWarp>
          </a:bodyPr>
          <a:lstStyle/>
          <a:p>
            <a:pPr algn="ctr"/>
            <a:endParaRPr lang="en-US" sz="1000" dirty="0">
              <a:solidFill>
                <a:schemeClr val="accent1"/>
              </a:solidFill>
              <a:latin typeface="+mj-lt"/>
            </a:endParaRPr>
          </a:p>
        </p:txBody>
      </p:sp>
      <p:sp>
        <p:nvSpPr>
          <p:cNvPr id="37" name="Rectangle 98"/>
          <p:cNvSpPr>
            <a:spLocks noChangeArrowheads="1"/>
          </p:cNvSpPr>
          <p:nvPr/>
        </p:nvSpPr>
        <p:spPr bwMode="auto">
          <a:xfrm>
            <a:off x="3875944" y="867273"/>
            <a:ext cx="2512802" cy="1148159"/>
          </a:xfrm>
          <a:prstGeom prst="rect">
            <a:avLst/>
          </a:prstGeom>
          <a:solidFill>
            <a:schemeClr val="accent1"/>
          </a:solidFill>
          <a:ln w="38100" cmpd="sng">
            <a:solidFill>
              <a:schemeClr val="bg1"/>
            </a:solidFill>
            <a:miter lim="800000"/>
            <a:headEnd/>
            <a:tailEnd/>
          </a:ln>
          <a:extLst/>
        </p:spPr>
        <p:txBody>
          <a:bodyPr vert="horz" wrap="square" lIns="137157" tIns="137157" rIns="137157" bIns="137157" numCol="1" anchor="t" anchorCtr="0" compatLnSpc="1">
            <a:prstTxWarp prst="textNoShape">
              <a:avLst/>
            </a:prstTxWarp>
          </a:bodyPr>
          <a:lstStyle/>
          <a:p>
            <a:pPr algn="ctr"/>
            <a:endParaRPr lang="en-US" sz="1000" dirty="0">
              <a:solidFill>
                <a:schemeClr val="accent1"/>
              </a:solidFill>
              <a:latin typeface="+mj-lt"/>
            </a:endParaRPr>
          </a:p>
        </p:txBody>
      </p:sp>
      <p:sp>
        <p:nvSpPr>
          <p:cNvPr id="38" name="Rectangle 123"/>
          <p:cNvSpPr>
            <a:spLocks noChangeArrowheads="1"/>
          </p:cNvSpPr>
          <p:nvPr/>
        </p:nvSpPr>
        <p:spPr bwMode="auto">
          <a:xfrm>
            <a:off x="3212774" y="1356202"/>
            <a:ext cx="1337943" cy="659228"/>
          </a:xfrm>
          <a:prstGeom prst="rect">
            <a:avLst/>
          </a:prstGeom>
          <a:solidFill>
            <a:schemeClr val="accent1"/>
          </a:solidFill>
          <a:ln w="38100" cmpd="sng">
            <a:solidFill>
              <a:schemeClr val="bg1"/>
            </a:solidFill>
            <a:miter lim="800000"/>
            <a:headEnd/>
            <a:tailEnd/>
          </a:ln>
          <a:extLst/>
        </p:spPr>
        <p:txBody>
          <a:bodyPr vert="horz" wrap="square" lIns="137157" tIns="137157" rIns="137157" bIns="137157" numCol="1" anchor="t" anchorCtr="0" compatLnSpc="1">
            <a:prstTxWarp prst="textNoShape">
              <a:avLst/>
            </a:prstTxWarp>
          </a:bodyPr>
          <a:lstStyle/>
          <a:p>
            <a:pPr algn="ctr"/>
            <a:endParaRPr lang="en-US" sz="1000" dirty="0">
              <a:solidFill>
                <a:schemeClr val="accent1"/>
              </a:solidFill>
              <a:latin typeface="+mj-lt"/>
            </a:endParaRPr>
          </a:p>
        </p:txBody>
      </p:sp>
      <p:sp>
        <p:nvSpPr>
          <p:cNvPr id="39" name="Rectangle 42"/>
          <p:cNvSpPr>
            <a:spLocks noChangeArrowheads="1"/>
          </p:cNvSpPr>
          <p:nvPr/>
        </p:nvSpPr>
        <p:spPr bwMode="auto">
          <a:xfrm>
            <a:off x="1373077" y="3264789"/>
            <a:ext cx="5015675" cy="300588"/>
          </a:xfrm>
          <a:prstGeom prst="rect">
            <a:avLst/>
          </a:prstGeom>
          <a:solidFill>
            <a:schemeClr val="accent1"/>
          </a:solidFill>
          <a:ln w="38100" cmpd="sng">
            <a:solidFill>
              <a:schemeClr val="bg1"/>
            </a:solidFill>
            <a:miter lim="800000"/>
            <a:headEnd/>
            <a:tailEnd/>
          </a:ln>
        </p:spPr>
        <p:txBody>
          <a:bodyPr vert="horz" wrap="square" lIns="137157" tIns="137157" rIns="137157" bIns="137157" numCol="1" anchor="t" anchorCtr="0" compatLnSpc="1">
            <a:prstTxWarp prst="textNoShape">
              <a:avLst/>
            </a:prstTxWarp>
          </a:bodyPr>
          <a:lstStyle/>
          <a:p>
            <a:pPr algn="ctr"/>
            <a:endParaRPr lang="en-US" sz="1000" dirty="0">
              <a:solidFill>
                <a:schemeClr val="accent1"/>
              </a:solidFill>
              <a:latin typeface="+mj-lt"/>
            </a:endParaRPr>
          </a:p>
        </p:txBody>
      </p:sp>
      <p:sp>
        <p:nvSpPr>
          <p:cNvPr id="40" name="Rectangle 39"/>
          <p:cNvSpPr/>
          <p:nvPr/>
        </p:nvSpPr>
        <p:spPr>
          <a:xfrm>
            <a:off x="1837484" y="1055849"/>
            <a:ext cx="1573935" cy="2403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68579" tIns="34292" rIns="68579" bIns="34292" rtlCol="0" anchor="ctr"/>
          <a:lstStyle/>
          <a:p>
            <a:pPr algn="ctr"/>
            <a:r>
              <a:rPr lang="en-US" sz="1000" dirty="0">
                <a:solidFill>
                  <a:schemeClr val="bg1"/>
                </a:solidFill>
                <a:latin typeface="+mj-lt"/>
              </a:rPr>
              <a:t>Anypoint Design Center</a:t>
            </a:r>
          </a:p>
        </p:txBody>
      </p:sp>
      <p:sp>
        <p:nvSpPr>
          <p:cNvPr id="41" name="Rectangle 40"/>
          <p:cNvSpPr/>
          <p:nvPr/>
        </p:nvSpPr>
        <p:spPr>
          <a:xfrm>
            <a:off x="4345382" y="1055849"/>
            <a:ext cx="1573935" cy="2403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68579" tIns="34292" rIns="68579" bIns="34292" rtlCol="0" anchor="ctr"/>
          <a:lstStyle/>
          <a:p>
            <a:pPr algn="ctr"/>
            <a:r>
              <a:rPr lang="en-US" sz="1000" dirty="0">
                <a:solidFill>
                  <a:schemeClr val="bg1"/>
                </a:solidFill>
                <a:latin typeface="+mj-lt"/>
              </a:rPr>
              <a:t>Anypoint Management Center</a:t>
            </a:r>
          </a:p>
        </p:txBody>
      </p:sp>
      <p:sp>
        <p:nvSpPr>
          <p:cNvPr id="42" name="Rectangle 41"/>
          <p:cNvSpPr/>
          <p:nvPr/>
        </p:nvSpPr>
        <p:spPr>
          <a:xfrm>
            <a:off x="3221736" y="1573205"/>
            <a:ext cx="1320012" cy="2403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68579" tIns="34292" rIns="68579" bIns="34292" rtlCol="0" anchor="ctr"/>
          <a:lstStyle/>
          <a:p>
            <a:pPr algn="ctr"/>
            <a:r>
              <a:rPr lang="en-US" sz="1000" dirty="0">
                <a:solidFill>
                  <a:schemeClr val="bg1"/>
                </a:solidFill>
                <a:latin typeface="+mj-lt"/>
              </a:rPr>
              <a:t>Anypoint Exchange</a:t>
            </a:r>
          </a:p>
        </p:txBody>
      </p:sp>
      <p:sp>
        <p:nvSpPr>
          <p:cNvPr id="43" name="Rectangle 42"/>
          <p:cNvSpPr/>
          <p:nvPr/>
        </p:nvSpPr>
        <p:spPr>
          <a:xfrm>
            <a:off x="3093944" y="2201114"/>
            <a:ext cx="1573935" cy="2403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68579" tIns="34292" rIns="68579" bIns="34292" rtlCol="0" anchor="ctr"/>
          <a:lstStyle/>
          <a:p>
            <a:pPr algn="ctr"/>
            <a:r>
              <a:rPr lang="en-US" sz="1000" dirty="0">
                <a:solidFill>
                  <a:schemeClr val="bg1"/>
                </a:solidFill>
                <a:latin typeface="+mj-lt"/>
              </a:rPr>
              <a:t>Mule runtime engine</a:t>
            </a:r>
          </a:p>
        </p:txBody>
      </p:sp>
      <p:sp>
        <p:nvSpPr>
          <p:cNvPr id="44" name="Rectangle 43"/>
          <p:cNvSpPr/>
          <p:nvPr/>
        </p:nvSpPr>
        <p:spPr>
          <a:xfrm>
            <a:off x="2604621" y="2629580"/>
            <a:ext cx="2552585" cy="2403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68579" tIns="34292" rIns="68579" bIns="34292" rtlCol="0" anchor="ctr"/>
          <a:lstStyle/>
          <a:p>
            <a:pPr algn="ctr"/>
            <a:r>
              <a:rPr lang="en-US" sz="1000" dirty="0">
                <a:solidFill>
                  <a:schemeClr val="bg1"/>
                </a:solidFill>
                <a:latin typeface="+mj-lt"/>
              </a:rPr>
              <a:t>Anypoint Connectors</a:t>
            </a:r>
          </a:p>
        </p:txBody>
      </p:sp>
      <p:sp>
        <p:nvSpPr>
          <p:cNvPr id="45" name="Rectangle 44"/>
          <p:cNvSpPr/>
          <p:nvPr/>
        </p:nvSpPr>
        <p:spPr>
          <a:xfrm>
            <a:off x="3093944" y="2983448"/>
            <a:ext cx="1573935" cy="2177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68579" tIns="34292" rIns="68579" bIns="34292" rtlCol="0" anchor="ctr"/>
          <a:lstStyle/>
          <a:p>
            <a:pPr algn="ctr"/>
            <a:r>
              <a:rPr lang="en-US" sz="1000" dirty="0">
                <a:solidFill>
                  <a:schemeClr val="bg1"/>
                </a:solidFill>
                <a:latin typeface="+mj-lt"/>
              </a:rPr>
              <a:t>Runtime services</a:t>
            </a:r>
          </a:p>
        </p:txBody>
      </p:sp>
      <p:sp>
        <p:nvSpPr>
          <p:cNvPr id="46" name="Rectangle 45"/>
          <p:cNvSpPr/>
          <p:nvPr/>
        </p:nvSpPr>
        <p:spPr>
          <a:xfrm>
            <a:off x="3093944" y="3287771"/>
            <a:ext cx="1573935" cy="24039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68579" tIns="34292" rIns="68579" bIns="34292" rtlCol="0" anchor="ctr"/>
          <a:lstStyle/>
          <a:p>
            <a:pPr algn="ctr"/>
            <a:r>
              <a:rPr lang="en-US" sz="1000" dirty="0">
                <a:solidFill>
                  <a:schemeClr val="bg1"/>
                </a:solidFill>
                <a:latin typeface="+mj-lt"/>
              </a:rPr>
              <a:t>Hybrid cloud</a:t>
            </a:r>
          </a:p>
        </p:txBody>
      </p:sp>
      <p:sp>
        <p:nvSpPr>
          <p:cNvPr id="27" name="Rectangle 26"/>
          <p:cNvSpPr/>
          <p:nvPr/>
        </p:nvSpPr>
        <p:spPr>
          <a:xfrm>
            <a:off x="1373080" y="4270441"/>
            <a:ext cx="2502866" cy="24392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8" tIns="45709" rIns="91418" bIns="45709" rtlCol="0" anchor="ctr"/>
          <a:lstStyle/>
          <a:p>
            <a:pPr algn="ctr"/>
            <a:r>
              <a:rPr lang="en-US" sz="1000" dirty="0">
                <a:latin typeface="+mj-lt"/>
              </a:rPr>
              <a:t>Path to enablement</a:t>
            </a:r>
          </a:p>
        </p:txBody>
      </p:sp>
      <p:sp>
        <p:nvSpPr>
          <p:cNvPr id="28" name="Rectangle 27"/>
          <p:cNvSpPr/>
          <p:nvPr/>
        </p:nvSpPr>
        <p:spPr>
          <a:xfrm>
            <a:off x="3928444" y="4271050"/>
            <a:ext cx="2450248" cy="24309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8" tIns="45709" rIns="91418" bIns="45709" rtlCol="0" anchor="ctr"/>
          <a:lstStyle/>
          <a:p>
            <a:pPr algn="ctr"/>
            <a:r>
              <a:rPr lang="en-US" sz="1000" dirty="0">
                <a:latin typeface="+mj-lt"/>
              </a:rPr>
              <a:t>Joint engagement</a:t>
            </a:r>
          </a:p>
        </p:txBody>
      </p:sp>
    </p:spTree>
    <p:extLst>
      <p:ext uri="{BB962C8B-B14F-4D97-AF65-F5344CB8AC3E}">
        <p14:creationId xmlns:p14="http://schemas.microsoft.com/office/powerpoint/2010/main" val="158162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76779"/>
            <a:ext cx="9144000" cy="446672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dirty="0"/>
          </a:p>
        </p:txBody>
      </p:sp>
      <p:sp>
        <p:nvSpPr>
          <p:cNvPr id="2" name="Title 1"/>
          <p:cNvSpPr>
            <a:spLocks noGrp="1"/>
          </p:cNvSpPr>
          <p:nvPr>
            <p:ph type="title"/>
          </p:nvPr>
        </p:nvSpPr>
        <p:spPr/>
        <p:txBody>
          <a:bodyPr/>
          <a:lstStyle/>
          <a:p>
            <a:r>
              <a:rPr lang="en-US" sz="2000" dirty="0" err="1" smtClean="0"/>
              <a:t>MuleSoft</a:t>
            </a:r>
            <a:r>
              <a:rPr lang="en-US" sz="2000" dirty="0" smtClean="0"/>
              <a:t> </a:t>
            </a:r>
            <a:r>
              <a:rPr lang="en-US" sz="2000" dirty="0" err="1" smtClean="0"/>
              <a:t>Anypoint</a:t>
            </a:r>
            <a:r>
              <a:rPr lang="en-US" sz="2000" dirty="0" smtClean="0"/>
              <a:t> Platform</a:t>
            </a:r>
            <a:r>
              <a:rPr lang="zh-CN" altLang="en-US" sz="2000" dirty="0"/>
              <a:t>：</a:t>
            </a:r>
            <a:r>
              <a:rPr lang="zh-CN" altLang="en-US" sz="2000" dirty="0" smtClean="0"/>
              <a:t>速度、敏捷性和创新性</a:t>
            </a:r>
            <a:endParaRPr lang="en-US" sz="2000" dirty="0"/>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26</a:t>
            </a:fld>
            <a:endParaRPr lang="en-US" dirty="0">
              <a:solidFill>
                <a:prstClr val="white">
                  <a:lumMod val="75000"/>
                </a:prstClr>
              </a:solidFill>
            </a:endParaRPr>
          </a:p>
        </p:txBody>
      </p:sp>
      <p:sp>
        <p:nvSpPr>
          <p:cNvPr id="17" name="Rectangle 16"/>
          <p:cNvSpPr/>
          <p:nvPr/>
        </p:nvSpPr>
        <p:spPr>
          <a:xfrm>
            <a:off x="3928390" y="2014304"/>
            <a:ext cx="1176997" cy="584761"/>
          </a:xfrm>
          <a:prstGeom prst="rect">
            <a:avLst/>
          </a:prstGeom>
        </p:spPr>
        <p:txBody>
          <a:bodyPr wrap="none" lIns="91422" tIns="45711" rIns="91422" bIns="45711">
            <a:spAutoFit/>
          </a:bodyPr>
          <a:lstStyle/>
          <a:p>
            <a:pPr algn="ctr">
              <a:spcBef>
                <a:spcPts val="1500"/>
              </a:spcBef>
            </a:pPr>
            <a:r>
              <a:rPr lang="en-US" sz="1600" dirty="0">
                <a:solidFill>
                  <a:schemeClr val="bg1"/>
                </a:solidFill>
                <a:latin typeface="Verdana" charset="0"/>
                <a:ea typeface="Verdana" charset="0"/>
                <a:cs typeface="Verdana" charset="0"/>
              </a:rPr>
              <a:t>Secured</a:t>
            </a:r>
            <a:br>
              <a:rPr lang="en-US" sz="1600" dirty="0">
                <a:solidFill>
                  <a:schemeClr val="bg1"/>
                </a:solidFill>
                <a:latin typeface="Verdana" charset="0"/>
                <a:ea typeface="Verdana" charset="0"/>
                <a:cs typeface="Verdana" charset="0"/>
              </a:rPr>
            </a:br>
            <a:r>
              <a:rPr lang="en-US" sz="1600" dirty="0">
                <a:solidFill>
                  <a:schemeClr val="bg1"/>
                </a:solidFill>
                <a:latin typeface="Verdana" charset="0"/>
                <a:ea typeface="Verdana" charset="0"/>
                <a:cs typeface="Verdana" charset="0"/>
              </a:rPr>
              <a:t>by design</a:t>
            </a:r>
          </a:p>
        </p:txBody>
      </p:sp>
      <p:sp>
        <p:nvSpPr>
          <p:cNvPr id="18" name="Rectangle 17"/>
          <p:cNvSpPr/>
          <p:nvPr/>
        </p:nvSpPr>
        <p:spPr>
          <a:xfrm>
            <a:off x="1907704" y="2014304"/>
            <a:ext cx="1077510" cy="584761"/>
          </a:xfrm>
          <a:prstGeom prst="rect">
            <a:avLst/>
          </a:prstGeom>
        </p:spPr>
        <p:txBody>
          <a:bodyPr wrap="none" lIns="91422" tIns="45711" rIns="91422" bIns="45711">
            <a:spAutoFit/>
          </a:bodyPr>
          <a:lstStyle/>
          <a:p>
            <a:pPr algn="ctr">
              <a:spcBef>
                <a:spcPts val="1500"/>
              </a:spcBef>
            </a:pPr>
            <a:r>
              <a:rPr lang="en-US" sz="1600" dirty="0">
                <a:solidFill>
                  <a:schemeClr val="bg1"/>
                </a:solidFill>
                <a:latin typeface="Verdana" charset="0"/>
                <a:ea typeface="Verdana" charset="0"/>
                <a:cs typeface="Verdana" charset="0"/>
              </a:rPr>
              <a:t>Full API</a:t>
            </a:r>
            <a:br>
              <a:rPr lang="en-US" sz="1600" dirty="0">
                <a:solidFill>
                  <a:schemeClr val="bg1"/>
                </a:solidFill>
                <a:latin typeface="Verdana" charset="0"/>
                <a:ea typeface="Verdana" charset="0"/>
                <a:cs typeface="Verdana" charset="0"/>
              </a:rPr>
            </a:br>
            <a:r>
              <a:rPr lang="en-US" sz="1600" dirty="0">
                <a:solidFill>
                  <a:schemeClr val="bg1"/>
                </a:solidFill>
                <a:latin typeface="Verdana" charset="0"/>
                <a:ea typeface="Verdana" charset="0"/>
                <a:cs typeface="Verdana" charset="0"/>
              </a:rPr>
              <a:t>life cycle</a:t>
            </a:r>
          </a:p>
        </p:txBody>
      </p:sp>
      <p:sp>
        <p:nvSpPr>
          <p:cNvPr id="26" name="Rectangle 25"/>
          <p:cNvSpPr/>
          <p:nvPr/>
        </p:nvSpPr>
        <p:spPr>
          <a:xfrm>
            <a:off x="5879356" y="2014304"/>
            <a:ext cx="1422056" cy="584761"/>
          </a:xfrm>
          <a:prstGeom prst="rect">
            <a:avLst/>
          </a:prstGeom>
        </p:spPr>
        <p:txBody>
          <a:bodyPr wrap="none" lIns="91422" tIns="45711" rIns="91422" bIns="45711">
            <a:spAutoFit/>
          </a:bodyPr>
          <a:lstStyle/>
          <a:p>
            <a:pPr algn="ctr">
              <a:spcBef>
                <a:spcPts val="1500"/>
              </a:spcBef>
            </a:pPr>
            <a:r>
              <a:rPr lang="en-US" sz="1600" dirty="0">
                <a:solidFill>
                  <a:schemeClr val="bg1"/>
                </a:solidFill>
                <a:latin typeface="Verdana" charset="0"/>
                <a:ea typeface="Verdana" charset="0"/>
                <a:cs typeface="Verdana" charset="0"/>
              </a:rPr>
              <a:t>Ubiquitous</a:t>
            </a:r>
            <a:br>
              <a:rPr lang="en-US" sz="1600" dirty="0">
                <a:solidFill>
                  <a:schemeClr val="bg1"/>
                </a:solidFill>
                <a:latin typeface="Verdana" charset="0"/>
                <a:ea typeface="Verdana" charset="0"/>
                <a:cs typeface="Verdana" charset="0"/>
              </a:rPr>
            </a:br>
            <a:r>
              <a:rPr lang="en-US" sz="1600" dirty="0">
                <a:solidFill>
                  <a:schemeClr val="bg1"/>
                </a:solidFill>
                <a:latin typeface="Verdana" charset="0"/>
                <a:ea typeface="Verdana" charset="0"/>
                <a:cs typeface="Verdana" charset="0"/>
              </a:rPr>
              <a:t>connectivity</a:t>
            </a:r>
          </a:p>
        </p:txBody>
      </p:sp>
      <p:sp>
        <p:nvSpPr>
          <p:cNvPr id="27" name="Rectangle 26"/>
          <p:cNvSpPr/>
          <p:nvPr/>
        </p:nvSpPr>
        <p:spPr>
          <a:xfrm>
            <a:off x="3558178" y="3897968"/>
            <a:ext cx="1941228" cy="584761"/>
          </a:xfrm>
          <a:prstGeom prst="rect">
            <a:avLst/>
          </a:prstGeom>
        </p:spPr>
        <p:txBody>
          <a:bodyPr wrap="none" lIns="91422" tIns="45711" rIns="91422" bIns="45711">
            <a:spAutoFit/>
          </a:bodyPr>
          <a:lstStyle/>
          <a:p>
            <a:pPr algn="ctr">
              <a:spcBef>
                <a:spcPts val="1500"/>
              </a:spcBef>
            </a:pPr>
            <a:r>
              <a:rPr lang="en-US" sz="1600" dirty="0">
                <a:solidFill>
                  <a:schemeClr val="bg1"/>
                </a:solidFill>
                <a:latin typeface="Verdana" charset="0"/>
                <a:ea typeface="Verdana" charset="0"/>
                <a:cs typeface="Verdana" charset="0"/>
              </a:rPr>
              <a:t>Write once,</a:t>
            </a:r>
            <a:br>
              <a:rPr lang="en-US" sz="1600" dirty="0">
                <a:solidFill>
                  <a:schemeClr val="bg1"/>
                </a:solidFill>
                <a:latin typeface="Verdana" charset="0"/>
                <a:ea typeface="Verdana" charset="0"/>
                <a:cs typeface="Verdana" charset="0"/>
              </a:rPr>
            </a:br>
            <a:r>
              <a:rPr lang="en-US" sz="1600" dirty="0">
                <a:solidFill>
                  <a:schemeClr val="bg1"/>
                </a:solidFill>
                <a:latin typeface="Verdana" charset="0"/>
                <a:ea typeface="Verdana" charset="0"/>
                <a:cs typeface="Verdana" charset="0"/>
              </a:rPr>
              <a:t>deploy anywhere</a:t>
            </a:r>
          </a:p>
        </p:txBody>
      </p:sp>
      <p:sp>
        <p:nvSpPr>
          <p:cNvPr id="28" name="Rectangle 27"/>
          <p:cNvSpPr/>
          <p:nvPr/>
        </p:nvSpPr>
        <p:spPr>
          <a:xfrm>
            <a:off x="1918124" y="3897968"/>
            <a:ext cx="1056671" cy="584761"/>
          </a:xfrm>
          <a:prstGeom prst="rect">
            <a:avLst/>
          </a:prstGeom>
        </p:spPr>
        <p:txBody>
          <a:bodyPr wrap="none" lIns="91422" tIns="45711" rIns="91422" bIns="45711">
            <a:spAutoFit/>
          </a:bodyPr>
          <a:lstStyle/>
          <a:p>
            <a:pPr algn="ctr">
              <a:spcBef>
                <a:spcPts val="1500"/>
              </a:spcBef>
            </a:pPr>
            <a:r>
              <a:rPr lang="en-US" sz="1600" dirty="0">
                <a:solidFill>
                  <a:schemeClr val="bg1"/>
                </a:solidFill>
                <a:latin typeface="Verdana" charset="0"/>
                <a:ea typeface="Verdana" charset="0"/>
                <a:cs typeface="Verdana" charset="0"/>
              </a:rPr>
              <a:t>Unified</a:t>
            </a:r>
            <a:br>
              <a:rPr lang="en-US" sz="1600" dirty="0">
                <a:solidFill>
                  <a:schemeClr val="bg1"/>
                </a:solidFill>
                <a:latin typeface="Verdana" charset="0"/>
                <a:ea typeface="Verdana" charset="0"/>
                <a:cs typeface="Verdana" charset="0"/>
              </a:rPr>
            </a:br>
            <a:r>
              <a:rPr lang="en-US" sz="1600" dirty="0">
                <a:solidFill>
                  <a:schemeClr val="bg1"/>
                </a:solidFill>
                <a:latin typeface="Verdana" charset="0"/>
                <a:ea typeface="Verdana" charset="0"/>
                <a:cs typeface="Verdana" charset="0"/>
              </a:rPr>
              <a:t>platform</a:t>
            </a:r>
          </a:p>
        </p:txBody>
      </p:sp>
      <p:sp>
        <p:nvSpPr>
          <p:cNvPr id="29" name="Rectangle 28"/>
          <p:cNvSpPr/>
          <p:nvPr/>
        </p:nvSpPr>
        <p:spPr>
          <a:xfrm>
            <a:off x="5656438" y="3897968"/>
            <a:ext cx="1867891" cy="584761"/>
          </a:xfrm>
          <a:prstGeom prst="rect">
            <a:avLst/>
          </a:prstGeom>
        </p:spPr>
        <p:txBody>
          <a:bodyPr wrap="none" lIns="91422" tIns="45711" rIns="91422" bIns="45711">
            <a:spAutoFit/>
          </a:bodyPr>
          <a:lstStyle/>
          <a:p>
            <a:pPr algn="ctr">
              <a:spcBef>
                <a:spcPts val="1500"/>
              </a:spcBef>
            </a:pPr>
            <a:r>
              <a:rPr lang="en-US" sz="1600" dirty="0">
                <a:solidFill>
                  <a:schemeClr val="bg1"/>
                </a:solidFill>
                <a:latin typeface="Verdana" charset="0"/>
                <a:ea typeface="Verdana" charset="0"/>
                <a:cs typeface="Verdana" charset="0"/>
              </a:rPr>
              <a:t>C4E | Center for</a:t>
            </a:r>
            <a:br>
              <a:rPr lang="en-US" sz="1600" dirty="0">
                <a:solidFill>
                  <a:schemeClr val="bg1"/>
                </a:solidFill>
                <a:latin typeface="Verdana" charset="0"/>
                <a:ea typeface="Verdana" charset="0"/>
                <a:cs typeface="Verdana" charset="0"/>
              </a:rPr>
            </a:br>
            <a:r>
              <a:rPr lang="en-US" sz="1600" dirty="0">
                <a:solidFill>
                  <a:schemeClr val="bg1"/>
                </a:solidFill>
                <a:latin typeface="Verdana" charset="0"/>
                <a:ea typeface="Verdana" charset="0"/>
                <a:cs typeface="Verdana" charset="0"/>
              </a:rPr>
              <a:t>Enablement</a:t>
            </a:r>
          </a:p>
        </p:txBody>
      </p:sp>
      <p:pic>
        <p:nvPicPr>
          <p:cNvPr id="5" name="Picture 4"/>
          <p:cNvPicPr>
            <a:picLocks noChangeAspect="1"/>
          </p:cNvPicPr>
          <p:nvPr/>
        </p:nvPicPr>
        <p:blipFill>
          <a:blip r:embed="rId3"/>
          <a:stretch>
            <a:fillRect/>
          </a:stretch>
        </p:blipFill>
        <p:spPr>
          <a:xfrm>
            <a:off x="2139707" y="1217550"/>
            <a:ext cx="613505" cy="674854"/>
          </a:xfrm>
          <a:prstGeom prst="rect">
            <a:avLst/>
          </a:prstGeom>
        </p:spPr>
      </p:pic>
      <p:pic>
        <p:nvPicPr>
          <p:cNvPr id="9" name="Picture 8"/>
          <p:cNvPicPr>
            <a:picLocks noChangeAspect="1"/>
          </p:cNvPicPr>
          <p:nvPr/>
        </p:nvPicPr>
        <p:blipFill>
          <a:blip r:embed="rId4"/>
          <a:stretch>
            <a:fillRect/>
          </a:stretch>
        </p:blipFill>
        <p:spPr>
          <a:xfrm>
            <a:off x="6283630" y="1270001"/>
            <a:ext cx="613505" cy="613505"/>
          </a:xfrm>
          <a:prstGeom prst="rect">
            <a:avLst/>
          </a:prstGeom>
        </p:spPr>
      </p:pic>
      <p:pic>
        <p:nvPicPr>
          <p:cNvPr id="10" name="Picture 9"/>
          <p:cNvPicPr>
            <a:picLocks noChangeAspect="1"/>
          </p:cNvPicPr>
          <p:nvPr/>
        </p:nvPicPr>
        <p:blipFill>
          <a:blip r:embed="rId5"/>
          <a:stretch>
            <a:fillRect/>
          </a:stretch>
        </p:blipFill>
        <p:spPr>
          <a:xfrm>
            <a:off x="4208175" y="1273945"/>
            <a:ext cx="618458" cy="618458"/>
          </a:xfrm>
          <a:prstGeom prst="rect">
            <a:avLst/>
          </a:prstGeom>
        </p:spPr>
      </p:pic>
      <p:pic>
        <p:nvPicPr>
          <p:cNvPr id="31" name="Picture 30"/>
          <p:cNvPicPr>
            <a:picLocks noChangeAspect="1"/>
          </p:cNvPicPr>
          <p:nvPr/>
        </p:nvPicPr>
        <p:blipFill>
          <a:blip r:embed="rId6"/>
          <a:stretch>
            <a:fillRect/>
          </a:stretch>
        </p:blipFill>
        <p:spPr>
          <a:xfrm>
            <a:off x="2117907" y="3137516"/>
            <a:ext cx="657105" cy="657105"/>
          </a:xfrm>
          <a:prstGeom prst="rect">
            <a:avLst/>
          </a:prstGeom>
        </p:spPr>
      </p:pic>
      <p:pic>
        <p:nvPicPr>
          <p:cNvPr id="33" name="Picture 32"/>
          <p:cNvPicPr>
            <a:picLocks noChangeAspect="1"/>
          </p:cNvPicPr>
          <p:nvPr/>
        </p:nvPicPr>
        <p:blipFill>
          <a:blip r:embed="rId7"/>
          <a:stretch>
            <a:fillRect/>
          </a:stretch>
        </p:blipFill>
        <p:spPr>
          <a:xfrm>
            <a:off x="4188852" y="3137516"/>
            <a:ext cx="657105" cy="657105"/>
          </a:xfrm>
          <a:prstGeom prst="rect">
            <a:avLst/>
          </a:prstGeom>
        </p:spPr>
      </p:pic>
      <p:pic>
        <p:nvPicPr>
          <p:cNvPr id="35" name="Picture 34"/>
          <p:cNvPicPr>
            <a:picLocks noChangeAspect="1"/>
          </p:cNvPicPr>
          <p:nvPr/>
        </p:nvPicPr>
        <p:blipFill>
          <a:blip r:embed="rId8"/>
          <a:stretch>
            <a:fillRect/>
          </a:stretch>
        </p:blipFill>
        <p:spPr>
          <a:xfrm>
            <a:off x="6261830" y="3139148"/>
            <a:ext cx="657105" cy="657105"/>
          </a:xfrm>
          <a:prstGeom prst="rect">
            <a:avLst/>
          </a:prstGeom>
        </p:spPr>
      </p:pic>
    </p:spTree>
    <p:extLst>
      <p:ext uri="{BB962C8B-B14F-4D97-AF65-F5344CB8AC3E}">
        <p14:creationId xmlns:p14="http://schemas.microsoft.com/office/powerpoint/2010/main" val="42929277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7" y="1937728"/>
            <a:ext cx="8829668" cy="1005500"/>
          </a:xfrm>
        </p:spPr>
        <p:txBody>
          <a:bodyPr/>
          <a:lstStyle/>
          <a:p>
            <a:pPr algn="ctr">
              <a:lnSpc>
                <a:spcPct val="100000"/>
              </a:lnSpc>
            </a:pPr>
            <a:r>
              <a:rPr lang="zh-CN" altLang="en-US" dirty="0" smtClean="0"/>
              <a:t>构建你的应用网络</a:t>
            </a:r>
            <a:endParaRPr lang="en-US" dirty="0"/>
          </a:p>
        </p:txBody>
      </p:sp>
    </p:spTree>
    <p:extLst>
      <p:ext uri="{BB962C8B-B14F-4D97-AF65-F5344CB8AC3E}">
        <p14:creationId xmlns:p14="http://schemas.microsoft.com/office/powerpoint/2010/main" val="14159714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2"/>
          <p:cNvSpPr>
            <a:spLocks noGrp="1"/>
          </p:cNvSpPr>
          <p:nvPr>
            <p:ph type="title"/>
          </p:nvPr>
        </p:nvSpPr>
        <p:spPr>
          <a:xfrm>
            <a:off x="491197" y="49334"/>
            <a:ext cx="7465180" cy="599544"/>
          </a:xfrm>
        </p:spPr>
        <p:txBody>
          <a:bodyPr>
            <a:noAutofit/>
          </a:bodyPr>
          <a:lstStyle/>
          <a:p>
            <a:r>
              <a:rPr lang="zh-CN" altLang="en-US" sz="2000" dirty="0" smtClean="0">
                <a:latin typeface="Verdana" charset="0"/>
                <a:ea typeface="Verdana" charset="0"/>
                <a:cs typeface="Verdana" charset="0"/>
              </a:rPr>
              <a:t>应用网络雏形</a:t>
            </a:r>
            <a:endParaRPr lang="en-US" sz="2000" dirty="0">
              <a:latin typeface="Verdana" charset="0"/>
              <a:ea typeface="Verdana" charset="0"/>
              <a:cs typeface="Verdana" charset="0"/>
            </a:endParaRPr>
          </a:p>
        </p:txBody>
      </p:sp>
      <p:grpSp>
        <p:nvGrpSpPr>
          <p:cNvPr id="3" name="Group 2"/>
          <p:cNvGrpSpPr/>
          <p:nvPr/>
        </p:nvGrpSpPr>
        <p:grpSpPr>
          <a:xfrm>
            <a:off x="2195736" y="915566"/>
            <a:ext cx="4582580" cy="4034423"/>
            <a:chOff x="2195736" y="966281"/>
            <a:chExt cx="4582580" cy="4034423"/>
          </a:xfrm>
        </p:grpSpPr>
        <p:pic>
          <p:nvPicPr>
            <p:cNvPr id="4" name="Picture 3"/>
            <p:cNvPicPr>
              <a:picLocks noChangeAspect="1"/>
            </p:cNvPicPr>
            <p:nvPr/>
          </p:nvPicPr>
          <p:blipFill>
            <a:blip r:embed="rId3"/>
            <a:stretch>
              <a:fillRect/>
            </a:stretch>
          </p:blipFill>
          <p:spPr>
            <a:xfrm>
              <a:off x="2195737" y="1197081"/>
              <a:ext cx="4582579" cy="3803623"/>
            </a:xfrm>
            <a:prstGeom prst="rect">
              <a:avLst/>
            </a:prstGeom>
          </p:spPr>
        </p:pic>
        <p:grpSp>
          <p:nvGrpSpPr>
            <p:cNvPr id="30" name="Group 29"/>
            <p:cNvGrpSpPr/>
            <p:nvPr/>
          </p:nvGrpSpPr>
          <p:grpSpPr>
            <a:xfrm>
              <a:off x="4183643" y="3524636"/>
              <a:ext cx="352425" cy="352425"/>
              <a:chOff x="295441" y="1776750"/>
              <a:chExt cx="469900" cy="469900"/>
            </a:xfrm>
          </p:grpSpPr>
          <p:pic>
            <p:nvPicPr>
              <p:cNvPr id="31" name="Picture 30"/>
              <p:cNvPicPr>
                <a:picLocks noChangeAspect="1"/>
              </p:cNvPicPr>
              <p:nvPr/>
            </p:nvPicPr>
            <p:blipFill>
              <a:blip r:embed="rId4"/>
              <a:stretch>
                <a:fillRect/>
              </a:stretch>
            </p:blipFill>
            <p:spPr>
              <a:xfrm>
                <a:off x="295441" y="1776750"/>
                <a:ext cx="469900" cy="469900"/>
              </a:xfrm>
              <a:prstGeom prst="rect">
                <a:avLst/>
              </a:prstGeom>
            </p:spPr>
          </p:pic>
          <p:sp>
            <p:nvSpPr>
              <p:cNvPr id="32" name="Oval 31"/>
              <p:cNvSpPr/>
              <p:nvPr/>
            </p:nvSpPr>
            <p:spPr>
              <a:xfrm>
                <a:off x="302087" y="1783396"/>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33" name="Group 32"/>
            <p:cNvGrpSpPr/>
            <p:nvPr/>
          </p:nvGrpSpPr>
          <p:grpSpPr>
            <a:xfrm>
              <a:off x="4508615" y="966281"/>
              <a:ext cx="352425" cy="352425"/>
              <a:chOff x="1059007" y="1776750"/>
              <a:chExt cx="469900" cy="469900"/>
            </a:xfrm>
          </p:grpSpPr>
          <p:pic>
            <p:nvPicPr>
              <p:cNvPr id="34" name="Picture 33"/>
              <p:cNvPicPr>
                <a:picLocks noChangeAspect="1"/>
              </p:cNvPicPr>
              <p:nvPr/>
            </p:nvPicPr>
            <p:blipFill>
              <a:blip r:embed="rId5"/>
              <a:stretch>
                <a:fillRect/>
              </a:stretch>
            </p:blipFill>
            <p:spPr>
              <a:xfrm>
                <a:off x="1059007" y="1776750"/>
                <a:ext cx="469900" cy="469900"/>
              </a:xfrm>
              <a:prstGeom prst="rect">
                <a:avLst/>
              </a:prstGeom>
            </p:spPr>
          </p:pic>
          <p:sp>
            <p:nvSpPr>
              <p:cNvPr id="35" name="Oval 34"/>
              <p:cNvSpPr/>
              <p:nvPr/>
            </p:nvSpPr>
            <p:spPr>
              <a:xfrm>
                <a:off x="1065653" y="1783396"/>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36" name="Group 35"/>
            <p:cNvGrpSpPr/>
            <p:nvPr/>
          </p:nvGrpSpPr>
          <p:grpSpPr>
            <a:xfrm>
              <a:off x="4819133" y="2017082"/>
              <a:ext cx="352425" cy="352425"/>
              <a:chOff x="1807625" y="1776750"/>
              <a:chExt cx="469900" cy="469900"/>
            </a:xfrm>
          </p:grpSpPr>
          <p:pic>
            <p:nvPicPr>
              <p:cNvPr id="37" name="Picture 36"/>
              <p:cNvPicPr>
                <a:picLocks noChangeAspect="1"/>
              </p:cNvPicPr>
              <p:nvPr/>
            </p:nvPicPr>
            <p:blipFill>
              <a:blip r:embed="rId6"/>
              <a:stretch>
                <a:fillRect/>
              </a:stretch>
            </p:blipFill>
            <p:spPr>
              <a:xfrm>
                <a:off x="1807625" y="1776750"/>
                <a:ext cx="469900" cy="469900"/>
              </a:xfrm>
              <a:prstGeom prst="rect">
                <a:avLst/>
              </a:prstGeom>
            </p:spPr>
          </p:pic>
          <p:sp>
            <p:nvSpPr>
              <p:cNvPr id="38" name="Oval 37"/>
              <p:cNvSpPr/>
              <p:nvPr/>
            </p:nvSpPr>
            <p:spPr>
              <a:xfrm>
                <a:off x="1814271" y="1783396"/>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39" name="Group 38"/>
            <p:cNvGrpSpPr/>
            <p:nvPr/>
          </p:nvGrpSpPr>
          <p:grpSpPr>
            <a:xfrm>
              <a:off x="5653292" y="2813576"/>
              <a:ext cx="352425" cy="352425"/>
              <a:chOff x="2581966" y="1776750"/>
              <a:chExt cx="469900" cy="469900"/>
            </a:xfrm>
          </p:grpSpPr>
          <p:pic>
            <p:nvPicPr>
              <p:cNvPr id="40" name="Picture 39"/>
              <p:cNvPicPr>
                <a:picLocks noChangeAspect="1"/>
              </p:cNvPicPr>
              <p:nvPr/>
            </p:nvPicPr>
            <p:blipFill>
              <a:blip r:embed="rId7"/>
              <a:stretch>
                <a:fillRect/>
              </a:stretch>
            </p:blipFill>
            <p:spPr>
              <a:xfrm>
                <a:off x="2581966" y="1776750"/>
                <a:ext cx="469900" cy="469900"/>
              </a:xfrm>
              <a:prstGeom prst="rect">
                <a:avLst/>
              </a:prstGeom>
            </p:spPr>
          </p:pic>
          <p:sp>
            <p:nvSpPr>
              <p:cNvPr id="41" name="Oval 40"/>
              <p:cNvSpPr/>
              <p:nvPr/>
            </p:nvSpPr>
            <p:spPr>
              <a:xfrm>
                <a:off x="2588612" y="1783396"/>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42" name="Group 41"/>
            <p:cNvGrpSpPr/>
            <p:nvPr/>
          </p:nvGrpSpPr>
          <p:grpSpPr>
            <a:xfrm>
              <a:off x="5688076" y="4365695"/>
              <a:ext cx="352425" cy="352425"/>
              <a:chOff x="3309553" y="1776750"/>
              <a:chExt cx="469900" cy="469900"/>
            </a:xfrm>
          </p:grpSpPr>
          <p:pic>
            <p:nvPicPr>
              <p:cNvPr id="43" name="Picture 42"/>
              <p:cNvPicPr>
                <a:picLocks noChangeAspect="1"/>
              </p:cNvPicPr>
              <p:nvPr/>
            </p:nvPicPr>
            <p:blipFill>
              <a:blip r:embed="rId8"/>
              <a:stretch>
                <a:fillRect/>
              </a:stretch>
            </p:blipFill>
            <p:spPr>
              <a:xfrm>
                <a:off x="3309553" y="1776750"/>
                <a:ext cx="469900" cy="469900"/>
              </a:xfrm>
              <a:prstGeom prst="rect">
                <a:avLst/>
              </a:prstGeom>
            </p:spPr>
          </p:pic>
          <p:sp>
            <p:nvSpPr>
              <p:cNvPr id="44" name="Oval 43"/>
              <p:cNvSpPr/>
              <p:nvPr/>
            </p:nvSpPr>
            <p:spPr>
              <a:xfrm>
                <a:off x="3316199" y="1783396"/>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45" name="Group 44"/>
            <p:cNvGrpSpPr/>
            <p:nvPr/>
          </p:nvGrpSpPr>
          <p:grpSpPr>
            <a:xfrm>
              <a:off x="5779131" y="3524635"/>
              <a:ext cx="342900" cy="342900"/>
              <a:chOff x="5565620" y="233973"/>
              <a:chExt cx="457200" cy="457200"/>
            </a:xfrm>
          </p:grpSpPr>
          <p:pic>
            <p:nvPicPr>
              <p:cNvPr id="46" name="Picture 45"/>
              <p:cNvPicPr>
                <a:picLocks noChangeAspect="1"/>
              </p:cNvPicPr>
              <p:nvPr/>
            </p:nvPicPr>
            <p:blipFill>
              <a:blip r:embed="rId9"/>
              <a:stretch>
                <a:fillRect/>
              </a:stretch>
            </p:blipFill>
            <p:spPr>
              <a:xfrm>
                <a:off x="5565620" y="233973"/>
                <a:ext cx="457200" cy="457200"/>
              </a:xfrm>
              <a:prstGeom prst="rect">
                <a:avLst/>
              </a:prstGeom>
            </p:spPr>
          </p:pic>
          <p:sp>
            <p:nvSpPr>
              <p:cNvPr id="47" name="Oval 46"/>
              <p:cNvSpPr/>
              <p:nvPr/>
            </p:nvSpPr>
            <p:spPr>
              <a:xfrm>
                <a:off x="5565916"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48" name="Group 47"/>
            <p:cNvGrpSpPr/>
            <p:nvPr/>
          </p:nvGrpSpPr>
          <p:grpSpPr>
            <a:xfrm>
              <a:off x="2238794" y="3983768"/>
              <a:ext cx="352425" cy="352425"/>
              <a:chOff x="6323038" y="227623"/>
              <a:chExt cx="469900" cy="469900"/>
            </a:xfrm>
          </p:grpSpPr>
          <p:pic>
            <p:nvPicPr>
              <p:cNvPr id="49" name="Picture 48"/>
              <p:cNvPicPr>
                <a:picLocks noChangeAspect="1"/>
              </p:cNvPicPr>
              <p:nvPr/>
            </p:nvPicPr>
            <p:blipFill>
              <a:blip r:embed="rId10"/>
              <a:stretch>
                <a:fillRect/>
              </a:stretch>
            </p:blipFill>
            <p:spPr>
              <a:xfrm>
                <a:off x="6323038" y="227623"/>
                <a:ext cx="469900" cy="469900"/>
              </a:xfrm>
              <a:prstGeom prst="rect">
                <a:avLst/>
              </a:prstGeom>
            </p:spPr>
          </p:pic>
          <p:sp>
            <p:nvSpPr>
              <p:cNvPr id="50" name="Oval 49"/>
              <p:cNvSpPr/>
              <p:nvPr/>
            </p:nvSpPr>
            <p:spPr>
              <a:xfrm>
                <a:off x="6329684"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51" name="Group 50"/>
            <p:cNvGrpSpPr/>
            <p:nvPr/>
          </p:nvGrpSpPr>
          <p:grpSpPr>
            <a:xfrm>
              <a:off x="2195736" y="3165999"/>
              <a:ext cx="342900" cy="342900"/>
              <a:chOff x="7067258" y="233973"/>
              <a:chExt cx="457200" cy="457200"/>
            </a:xfrm>
          </p:grpSpPr>
          <p:pic>
            <p:nvPicPr>
              <p:cNvPr id="52" name="Picture 51"/>
              <p:cNvPicPr>
                <a:picLocks noChangeAspect="1"/>
              </p:cNvPicPr>
              <p:nvPr/>
            </p:nvPicPr>
            <p:blipFill>
              <a:blip r:embed="rId11"/>
              <a:stretch>
                <a:fillRect/>
              </a:stretch>
            </p:blipFill>
            <p:spPr>
              <a:xfrm>
                <a:off x="7067258" y="233973"/>
                <a:ext cx="457200" cy="457200"/>
              </a:xfrm>
              <a:prstGeom prst="rect">
                <a:avLst/>
              </a:prstGeom>
            </p:spPr>
          </p:pic>
          <p:sp>
            <p:nvSpPr>
              <p:cNvPr id="53" name="Oval 52"/>
              <p:cNvSpPr/>
              <p:nvPr/>
            </p:nvSpPr>
            <p:spPr>
              <a:xfrm>
                <a:off x="7067554"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54" name="Group 53"/>
            <p:cNvGrpSpPr/>
            <p:nvPr/>
          </p:nvGrpSpPr>
          <p:grpSpPr>
            <a:xfrm>
              <a:off x="3241403" y="1096136"/>
              <a:ext cx="352425" cy="352425"/>
              <a:chOff x="7815337" y="227623"/>
              <a:chExt cx="469900" cy="469900"/>
            </a:xfrm>
          </p:grpSpPr>
          <p:pic>
            <p:nvPicPr>
              <p:cNvPr id="55" name="Picture 54"/>
              <p:cNvPicPr>
                <a:picLocks noChangeAspect="1"/>
              </p:cNvPicPr>
              <p:nvPr/>
            </p:nvPicPr>
            <p:blipFill>
              <a:blip r:embed="rId12"/>
              <a:stretch>
                <a:fillRect/>
              </a:stretch>
            </p:blipFill>
            <p:spPr>
              <a:xfrm>
                <a:off x="7815337" y="227623"/>
                <a:ext cx="469900" cy="469900"/>
              </a:xfrm>
              <a:prstGeom prst="rect">
                <a:avLst/>
              </a:prstGeom>
            </p:spPr>
          </p:pic>
          <p:sp>
            <p:nvSpPr>
              <p:cNvPr id="56" name="Oval 55"/>
              <p:cNvSpPr/>
              <p:nvPr/>
            </p:nvSpPr>
            <p:spPr>
              <a:xfrm>
                <a:off x="7821983"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57" name="Group 56"/>
            <p:cNvGrpSpPr/>
            <p:nvPr/>
          </p:nvGrpSpPr>
          <p:grpSpPr>
            <a:xfrm>
              <a:off x="4188626" y="4352393"/>
              <a:ext cx="352425" cy="352425"/>
              <a:chOff x="8575557" y="227623"/>
              <a:chExt cx="469900" cy="469900"/>
            </a:xfrm>
          </p:grpSpPr>
          <p:pic>
            <p:nvPicPr>
              <p:cNvPr id="58" name="Picture 57"/>
              <p:cNvPicPr>
                <a:picLocks noChangeAspect="1"/>
              </p:cNvPicPr>
              <p:nvPr/>
            </p:nvPicPr>
            <p:blipFill>
              <a:blip r:embed="rId13"/>
              <a:stretch>
                <a:fillRect/>
              </a:stretch>
            </p:blipFill>
            <p:spPr>
              <a:xfrm>
                <a:off x="8575557" y="227623"/>
                <a:ext cx="469900" cy="469900"/>
              </a:xfrm>
              <a:prstGeom prst="rect">
                <a:avLst/>
              </a:prstGeom>
            </p:spPr>
          </p:pic>
          <p:sp>
            <p:nvSpPr>
              <p:cNvPr id="59" name="Oval 58"/>
              <p:cNvSpPr/>
              <p:nvPr/>
            </p:nvSpPr>
            <p:spPr>
              <a:xfrm>
                <a:off x="8582203"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60" name="Group 59"/>
            <p:cNvGrpSpPr/>
            <p:nvPr/>
          </p:nvGrpSpPr>
          <p:grpSpPr>
            <a:xfrm>
              <a:off x="5745295" y="1094048"/>
              <a:ext cx="342900" cy="342900"/>
              <a:chOff x="9354006" y="233973"/>
              <a:chExt cx="457200" cy="457200"/>
            </a:xfrm>
          </p:grpSpPr>
          <p:pic>
            <p:nvPicPr>
              <p:cNvPr id="61" name="Picture 60"/>
              <p:cNvPicPr>
                <a:picLocks noChangeAspect="1"/>
              </p:cNvPicPr>
              <p:nvPr/>
            </p:nvPicPr>
            <p:blipFill>
              <a:blip r:embed="rId14"/>
              <a:stretch>
                <a:fillRect/>
              </a:stretch>
            </p:blipFill>
            <p:spPr>
              <a:xfrm>
                <a:off x="9354006" y="233973"/>
                <a:ext cx="457200" cy="457200"/>
              </a:xfrm>
              <a:prstGeom prst="rect">
                <a:avLst/>
              </a:prstGeom>
            </p:spPr>
          </p:pic>
          <p:sp>
            <p:nvSpPr>
              <p:cNvPr id="62" name="Oval 61"/>
              <p:cNvSpPr/>
              <p:nvPr/>
            </p:nvSpPr>
            <p:spPr>
              <a:xfrm>
                <a:off x="9354302"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63" name="Group 62"/>
            <p:cNvGrpSpPr/>
            <p:nvPr/>
          </p:nvGrpSpPr>
          <p:grpSpPr>
            <a:xfrm>
              <a:off x="4828745" y="3529619"/>
              <a:ext cx="352425" cy="352425"/>
              <a:chOff x="10078616" y="227623"/>
              <a:chExt cx="469900" cy="469900"/>
            </a:xfrm>
          </p:grpSpPr>
          <p:pic>
            <p:nvPicPr>
              <p:cNvPr id="64" name="Picture 63"/>
              <p:cNvPicPr>
                <a:picLocks noChangeAspect="1"/>
              </p:cNvPicPr>
              <p:nvPr/>
            </p:nvPicPr>
            <p:blipFill>
              <a:blip r:embed="rId15"/>
              <a:stretch>
                <a:fillRect/>
              </a:stretch>
            </p:blipFill>
            <p:spPr>
              <a:xfrm>
                <a:off x="10078616" y="227623"/>
                <a:ext cx="469900" cy="469900"/>
              </a:xfrm>
              <a:prstGeom prst="rect">
                <a:avLst/>
              </a:prstGeom>
            </p:spPr>
          </p:pic>
          <p:sp>
            <p:nvSpPr>
              <p:cNvPr id="65" name="Oval 64"/>
              <p:cNvSpPr/>
              <p:nvPr/>
            </p:nvSpPr>
            <p:spPr>
              <a:xfrm>
                <a:off x="10085262"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66" name="Group 65"/>
            <p:cNvGrpSpPr/>
            <p:nvPr/>
          </p:nvGrpSpPr>
          <p:grpSpPr>
            <a:xfrm>
              <a:off x="3171476" y="1885871"/>
              <a:ext cx="352425" cy="352425"/>
              <a:chOff x="9347656" y="991022"/>
              <a:chExt cx="469900" cy="469900"/>
            </a:xfrm>
          </p:grpSpPr>
          <p:pic>
            <p:nvPicPr>
              <p:cNvPr id="67" name="Picture 66"/>
              <p:cNvPicPr>
                <a:picLocks noChangeAspect="1"/>
              </p:cNvPicPr>
              <p:nvPr/>
            </p:nvPicPr>
            <p:blipFill>
              <a:blip r:embed="rId16"/>
              <a:stretch>
                <a:fillRect/>
              </a:stretch>
            </p:blipFill>
            <p:spPr>
              <a:xfrm>
                <a:off x="9347656" y="991022"/>
                <a:ext cx="469900" cy="469900"/>
              </a:xfrm>
              <a:prstGeom prst="rect">
                <a:avLst/>
              </a:prstGeom>
            </p:spPr>
          </p:pic>
          <p:sp>
            <p:nvSpPr>
              <p:cNvPr id="68" name="Oval 67"/>
              <p:cNvSpPr/>
              <p:nvPr/>
            </p:nvSpPr>
            <p:spPr>
              <a:xfrm>
                <a:off x="9354302" y="997668"/>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69" name="Group 68"/>
            <p:cNvGrpSpPr/>
            <p:nvPr/>
          </p:nvGrpSpPr>
          <p:grpSpPr>
            <a:xfrm>
              <a:off x="3312871" y="2764969"/>
              <a:ext cx="352425" cy="352425"/>
              <a:chOff x="10078616" y="991022"/>
              <a:chExt cx="469900" cy="469900"/>
            </a:xfrm>
          </p:grpSpPr>
          <p:pic>
            <p:nvPicPr>
              <p:cNvPr id="70" name="Picture 69"/>
              <p:cNvPicPr>
                <a:picLocks noChangeAspect="1"/>
              </p:cNvPicPr>
              <p:nvPr/>
            </p:nvPicPr>
            <p:blipFill>
              <a:blip r:embed="rId17"/>
              <a:stretch>
                <a:fillRect/>
              </a:stretch>
            </p:blipFill>
            <p:spPr>
              <a:xfrm>
                <a:off x="10078616" y="991022"/>
                <a:ext cx="469900" cy="469900"/>
              </a:xfrm>
              <a:prstGeom prst="rect">
                <a:avLst/>
              </a:prstGeom>
            </p:spPr>
          </p:pic>
          <p:sp>
            <p:nvSpPr>
              <p:cNvPr id="71" name="Oval 70"/>
              <p:cNvSpPr/>
              <p:nvPr/>
            </p:nvSpPr>
            <p:spPr>
              <a:xfrm>
                <a:off x="10085262" y="997668"/>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72" name="Group 71"/>
            <p:cNvGrpSpPr/>
            <p:nvPr/>
          </p:nvGrpSpPr>
          <p:grpSpPr>
            <a:xfrm>
              <a:off x="3208076" y="4352393"/>
              <a:ext cx="352425" cy="352425"/>
              <a:chOff x="10842365" y="991022"/>
              <a:chExt cx="469900" cy="469900"/>
            </a:xfrm>
          </p:grpSpPr>
          <p:pic>
            <p:nvPicPr>
              <p:cNvPr id="73" name="Picture 72"/>
              <p:cNvPicPr>
                <a:picLocks noChangeAspect="1"/>
              </p:cNvPicPr>
              <p:nvPr/>
            </p:nvPicPr>
            <p:blipFill>
              <a:blip r:embed="rId18"/>
              <a:stretch>
                <a:fillRect/>
              </a:stretch>
            </p:blipFill>
            <p:spPr>
              <a:xfrm>
                <a:off x="10842365" y="991022"/>
                <a:ext cx="469900" cy="469900"/>
              </a:xfrm>
              <a:prstGeom prst="rect">
                <a:avLst/>
              </a:prstGeom>
            </p:spPr>
          </p:pic>
          <p:sp>
            <p:nvSpPr>
              <p:cNvPr id="74" name="Oval 73"/>
              <p:cNvSpPr/>
              <p:nvPr/>
            </p:nvSpPr>
            <p:spPr>
              <a:xfrm>
                <a:off x="10849011" y="997668"/>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75" name="Group 74"/>
            <p:cNvGrpSpPr/>
            <p:nvPr/>
          </p:nvGrpSpPr>
          <p:grpSpPr>
            <a:xfrm>
              <a:off x="5749601" y="2005304"/>
              <a:ext cx="352425" cy="352425"/>
              <a:chOff x="10842365" y="227623"/>
              <a:chExt cx="469900" cy="469900"/>
            </a:xfrm>
          </p:grpSpPr>
          <p:pic>
            <p:nvPicPr>
              <p:cNvPr id="76" name="Picture 75"/>
              <p:cNvPicPr>
                <a:picLocks noChangeAspect="1"/>
              </p:cNvPicPr>
              <p:nvPr/>
            </p:nvPicPr>
            <p:blipFill>
              <a:blip r:embed="rId19"/>
              <a:stretch>
                <a:fillRect/>
              </a:stretch>
            </p:blipFill>
            <p:spPr>
              <a:xfrm>
                <a:off x="10842365" y="227623"/>
                <a:ext cx="469900" cy="469900"/>
              </a:xfrm>
              <a:prstGeom prst="rect">
                <a:avLst/>
              </a:prstGeom>
            </p:spPr>
          </p:pic>
          <p:sp>
            <p:nvSpPr>
              <p:cNvPr id="77" name="Oval 76"/>
              <p:cNvSpPr/>
              <p:nvPr/>
            </p:nvSpPr>
            <p:spPr>
              <a:xfrm>
                <a:off x="10849011"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85" name="Group 84"/>
            <p:cNvGrpSpPr/>
            <p:nvPr/>
          </p:nvGrpSpPr>
          <p:grpSpPr>
            <a:xfrm>
              <a:off x="2362202" y="2001548"/>
              <a:ext cx="352425" cy="352425"/>
              <a:chOff x="8575557" y="227623"/>
              <a:chExt cx="469900" cy="469900"/>
            </a:xfrm>
          </p:grpSpPr>
          <p:pic>
            <p:nvPicPr>
              <p:cNvPr id="86" name="Picture 85"/>
              <p:cNvPicPr>
                <a:picLocks noChangeAspect="1"/>
              </p:cNvPicPr>
              <p:nvPr/>
            </p:nvPicPr>
            <p:blipFill>
              <a:blip r:embed="rId13"/>
              <a:stretch>
                <a:fillRect/>
              </a:stretch>
            </p:blipFill>
            <p:spPr>
              <a:xfrm>
                <a:off x="8575557" y="227623"/>
                <a:ext cx="469900" cy="469900"/>
              </a:xfrm>
              <a:prstGeom prst="rect">
                <a:avLst/>
              </a:prstGeom>
            </p:spPr>
          </p:pic>
          <p:sp>
            <p:nvSpPr>
              <p:cNvPr id="87" name="Oval 86"/>
              <p:cNvSpPr/>
              <p:nvPr/>
            </p:nvSpPr>
            <p:spPr>
              <a:xfrm>
                <a:off x="8582203"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spTree>
    <p:extLst>
      <p:ext uri="{BB962C8B-B14F-4D97-AF65-F5344CB8AC3E}">
        <p14:creationId xmlns:p14="http://schemas.microsoft.com/office/powerpoint/2010/main" val="354601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15536" y="1197082"/>
            <a:ext cx="4582579" cy="3803623"/>
          </a:xfrm>
          <a:prstGeom prst="rect">
            <a:avLst/>
          </a:prstGeom>
        </p:spPr>
      </p:pic>
      <p:grpSp>
        <p:nvGrpSpPr>
          <p:cNvPr id="30" name="Group 29"/>
          <p:cNvGrpSpPr/>
          <p:nvPr/>
        </p:nvGrpSpPr>
        <p:grpSpPr>
          <a:xfrm>
            <a:off x="4203442" y="3524636"/>
            <a:ext cx="352425" cy="352425"/>
            <a:chOff x="295441" y="1776750"/>
            <a:chExt cx="469900" cy="469900"/>
          </a:xfrm>
        </p:grpSpPr>
        <p:pic>
          <p:nvPicPr>
            <p:cNvPr id="31" name="Picture 30"/>
            <p:cNvPicPr>
              <a:picLocks noChangeAspect="1"/>
            </p:cNvPicPr>
            <p:nvPr/>
          </p:nvPicPr>
          <p:blipFill>
            <a:blip r:embed="rId4"/>
            <a:stretch>
              <a:fillRect/>
            </a:stretch>
          </p:blipFill>
          <p:spPr>
            <a:xfrm>
              <a:off x="295441" y="1776750"/>
              <a:ext cx="469900" cy="469900"/>
            </a:xfrm>
            <a:prstGeom prst="rect">
              <a:avLst/>
            </a:prstGeom>
          </p:spPr>
        </p:pic>
        <p:sp>
          <p:nvSpPr>
            <p:cNvPr id="32" name="Oval 31"/>
            <p:cNvSpPr/>
            <p:nvPr/>
          </p:nvSpPr>
          <p:spPr>
            <a:xfrm>
              <a:off x="302087" y="1783396"/>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33" name="Group 32"/>
          <p:cNvGrpSpPr/>
          <p:nvPr/>
        </p:nvGrpSpPr>
        <p:grpSpPr>
          <a:xfrm>
            <a:off x="4528414" y="966281"/>
            <a:ext cx="352425" cy="352425"/>
            <a:chOff x="1059007" y="1776750"/>
            <a:chExt cx="469900" cy="469900"/>
          </a:xfrm>
        </p:grpSpPr>
        <p:pic>
          <p:nvPicPr>
            <p:cNvPr id="34" name="Picture 33"/>
            <p:cNvPicPr>
              <a:picLocks noChangeAspect="1"/>
            </p:cNvPicPr>
            <p:nvPr/>
          </p:nvPicPr>
          <p:blipFill>
            <a:blip r:embed="rId5"/>
            <a:stretch>
              <a:fillRect/>
            </a:stretch>
          </p:blipFill>
          <p:spPr>
            <a:xfrm>
              <a:off x="1059007" y="1776750"/>
              <a:ext cx="469900" cy="469900"/>
            </a:xfrm>
            <a:prstGeom prst="rect">
              <a:avLst/>
            </a:prstGeom>
          </p:spPr>
        </p:pic>
        <p:sp>
          <p:nvSpPr>
            <p:cNvPr id="35" name="Oval 34"/>
            <p:cNvSpPr/>
            <p:nvPr/>
          </p:nvSpPr>
          <p:spPr>
            <a:xfrm>
              <a:off x="1065653" y="1783396"/>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36" name="Group 35"/>
          <p:cNvGrpSpPr/>
          <p:nvPr/>
        </p:nvGrpSpPr>
        <p:grpSpPr>
          <a:xfrm>
            <a:off x="4838933" y="2017082"/>
            <a:ext cx="352425" cy="352425"/>
            <a:chOff x="1807625" y="1776750"/>
            <a:chExt cx="469900" cy="469900"/>
          </a:xfrm>
        </p:grpSpPr>
        <p:pic>
          <p:nvPicPr>
            <p:cNvPr id="37" name="Picture 36"/>
            <p:cNvPicPr>
              <a:picLocks noChangeAspect="1"/>
            </p:cNvPicPr>
            <p:nvPr/>
          </p:nvPicPr>
          <p:blipFill>
            <a:blip r:embed="rId6"/>
            <a:stretch>
              <a:fillRect/>
            </a:stretch>
          </p:blipFill>
          <p:spPr>
            <a:xfrm>
              <a:off x="1807625" y="1776750"/>
              <a:ext cx="469900" cy="469900"/>
            </a:xfrm>
            <a:prstGeom prst="rect">
              <a:avLst/>
            </a:prstGeom>
          </p:spPr>
        </p:pic>
        <p:sp>
          <p:nvSpPr>
            <p:cNvPr id="38" name="Oval 37"/>
            <p:cNvSpPr/>
            <p:nvPr/>
          </p:nvSpPr>
          <p:spPr>
            <a:xfrm>
              <a:off x="1814271" y="1783396"/>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39" name="Group 38"/>
          <p:cNvGrpSpPr/>
          <p:nvPr/>
        </p:nvGrpSpPr>
        <p:grpSpPr>
          <a:xfrm>
            <a:off x="5673092" y="2813576"/>
            <a:ext cx="352425" cy="352425"/>
            <a:chOff x="2581966" y="1776750"/>
            <a:chExt cx="469900" cy="469900"/>
          </a:xfrm>
        </p:grpSpPr>
        <p:pic>
          <p:nvPicPr>
            <p:cNvPr id="40" name="Picture 39"/>
            <p:cNvPicPr>
              <a:picLocks noChangeAspect="1"/>
            </p:cNvPicPr>
            <p:nvPr/>
          </p:nvPicPr>
          <p:blipFill>
            <a:blip r:embed="rId7"/>
            <a:stretch>
              <a:fillRect/>
            </a:stretch>
          </p:blipFill>
          <p:spPr>
            <a:xfrm>
              <a:off x="2581966" y="1776750"/>
              <a:ext cx="469900" cy="469900"/>
            </a:xfrm>
            <a:prstGeom prst="rect">
              <a:avLst/>
            </a:prstGeom>
          </p:spPr>
        </p:pic>
        <p:sp>
          <p:nvSpPr>
            <p:cNvPr id="41" name="Oval 40"/>
            <p:cNvSpPr/>
            <p:nvPr/>
          </p:nvSpPr>
          <p:spPr>
            <a:xfrm>
              <a:off x="2588612" y="1783396"/>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42" name="Group 41"/>
          <p:cNvGrpSpPr/>
          <p:nvPr/>
        </p:nvGrpSpPr>
        <p:grpSpPr>
          <a:xfrm>
            <a:off x="5707876" y="4365695"/>
            <a:ext cx="352425" cy="352425"/>
            <a:chOff x="3309553" y="1776750"/>
            <a:chExt cx="469900" cy="469900"/>
          </a:xfrm>
        </p:grpSpPr>
        <p:pic>
          <p:nvPicPr>
            <p:cNvPr id="43" name="Picture 42"/>
            <p:cNvPicPr>
              <a:picLocks noChangeAspect="1"/>
            </p:cNvPicPr>
            <p:nvPr/>
          </p:nvPicPr>
          <p:blipFill>
            <a:blip r:embed="rId8"/>
            <a:stretch>
              <a:fillRect/>
            </a:stretch>
          </p:blipFill>
          <p:spPr>
            <a:xfrm>
              <a:off x="3309553" y="1776750"/>
              <a:ext cx="469900" cy="469900"/>
            </a:xfrm>
            <a:prstGeom prst="rect">
              <a:avLst/>
            </a:prstGeom>
          </p:spPr>
        </p:pic>
        <p:sp>
          <p:nvSpPr>
            <p:cNvPr id="44" name="Oval 43"/>
            <p:cNvSpPr/>
            <p:nvPr/>
          </p:nvSpPr>
          <p:spPr>
            <a:xfrm>
              <a:off x="3316199" y="1783396"/>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45" name="Group 44"/>
          <p:cNvGrpSpPr/>
          <p:nvPr/>
        </p:nvGrpSpPr>
        <p:grpSpPr>
          <a:xfrm>
            <a:off x="5798930" y="3524635"/>
            <a:ext cx="342900" cy="342900"/>
            <a:chOff x="5565620" y="233973"/>
            <a:chExt cx="457200" cy="457200"/>
          </a:xfrm>
        </p:grpSpPr>
        <p:pic>
          <p:nvPicPr>
            <p:cNvPr id="46" name="Picture 45"/>
            <p:cNvPicPr>
              <a:picLocks noChangeAspect="1"/>
            </p:cNvPicPr>
            <p:nvPr/>
          </p:nvPicPr>
          <p:blipFill>
            <a:blip r:embed="rId9"/>
            <a:stretch>
              <a:fillRect/>
            </a:stretch>
          </p:blipFill>
          <p:spPr>
            <a:xfrm>
              <a:off x="5565620" y="233973"/>
              <a:ext cx="457200" cy="457200"/>
            </a:xfrm>
            <a:prstGeom prst="rect">
              <a:avLst/>
            </a:prstGeom>
          </p:spPr>
        </p:pic>
        <p:sp>
          <p:nvSpPr>
            <p:cNvPr id="47" name="Oval 46"/>
            <p:cNvSpPr/>
            <p:nvPr/>
          </p:nvSpPr>
          <p:spPr>
            <a:xfrm>
              <a:off x="5565916"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48" name="Group 47"/>
          <p:cNvGrpSpPr/>
          <p:nvPr/>
        </p:nvGrpSpPr>
        <p:grpSpPr>
          <a:xfrm>
            <a:off x="2258594" y="3983768"/>
            <a:ext cx="352425" cy="352425"/>
            <a:chOff x="6323038" y="227623"/>
            <a:chExt cx="469900" cy="469900"/>
          </a:xfrm>
        </p:grpSpPr>
        <p:pic>
          <p:nvPicPr>
            <p:cNvPr id="49" name="Picture 48"/>
            <p:cNvPicPr>
              <a:picLocks noChangeAspect="1"/>
            </p:cNvPicPr>
            <p:nvPr/>
          </p:nvPicPr>
          <p:blipFill>
            <a:blip r:embed="rId10"/>
            <a:stretch>
              <a:fillRect/>
            </a:stretch>
          </p:blipFill>
          <p:spPr>
            <a:xfrm>
              <a:off x="6323038" y="227623"/>
              <a:ext cx="469900" cy="469900"/>
            </a:xfrm>
            <a:prstGeom prst="rect">
              <a:avLst/>
            </a:prstGeom>
          </p:spPr>
        </p:pic>
        <p:sp>
          <p:nvSpPr>
            <p:cNvPr id="50" name="Oval 49"/>
            <p:cNvSpPr/>
            <p:nvPr/>
          </p:nvSpPr>
          <p:spPr>
            <a:xfrm>
              <a:off x="6329684"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51" name="Group 50"/>
          <p:cNvGrpSpPr/>
          <p:nvPr/>
        </p:nvGrpSpPr>
        <p:grpSpPr>
          <a:xfrm>
            <a:off x="2215535" y="3165999"/>
            <a:ext cx="342900" cy="342900"/>
            <a:chOff x="7067258" y="233973"/>
            <a:chExt cx="457200" cy="457200"/>
          </a:xfrm>
        </p:grpSpPr>
        <p:pic>
          <p:nvPicPr>
            <p:cNvPr id="52" name="Picture 51"/>
            <p:cNvPicPr>
              <a:picLocks noChangeAspect="1"/>
            </p:cNvPicPr>
            <p:nvPr/>
          </p:nvPicPr>
          <p:blipFill>
            <a:blip r:embed="rId11"/>
            <a:stretch>
              <a:fillRect/>
            </a:stretch>
          </p:blipFill>
          <p:spPr>
            <a:xfrm>
              <a:off x="7067258" y="233973"/>
              <a:ext cx="457200" cy="457200"/>
            </a:xfrm>
            <a:prstGeom prst="rect">
              <a:avLst/>
            </a:prstGeom>
          </p:spPr>
        </p:pic>
        <p:sp>
          <p:nvSpPr>
            <p:cNvPr id="53" name="Oval 52"/>
            <p:cNvSpPr/>
            <p:nvPr/>
          </p:nvSpPr>
          <p:spPr>
            <a:xfrm>
              <a:off x="7067554"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54" name="Group 53"/>
          <p:cNvGrpSpPr/>
          <p:nvPr/>
        </p:nvGrpSpPr>
        <p:grpSpPr>
          <a:xfrm>
            <a:off x="3261202" y="1096136"/>
            <a:ext cx="352425" cy="352425"/>
            <a:chOff x="7815337" y="227623"/>
            <a:chExt cx="469900" cy="469900"/>
          </a:xfrm>
        </p:grpSpPr>
        <p:pic>
          <p:nvPicPr>
            <p:cNvPr id="55" name="Picture 54"/>
            <p:cNvPicPr>
              <a:picLocks noChangeAspect="1"/>
            </p:cNvPicPr>
            <p:nvPr/>
          </p:nvPicPr>
          <p:blipFill>
            <a:blip r:embed="rId12"/>
            <a:stretch>
              <a:fillRect/>
            </a:stretch>
          </p:blipFill>
          <p:spPr>
            <a:xfrm>
              <a:off x="7815337" y="227623"/>
              <a:ext cx="469900" cy="469900"/>
            </a:xfrm>
            <a:prstGeom prst="rect">
              <a:avLst/>
            </a:prstGeom>
          </p:spPr>
        </p:pic>
        <p:sp>
          <p:nvSpPr>
            <p:cNvPr id="56" name="Oval 55"/>
            <p:cNvSpPr/>
            <p:nvPr/>
          </p:nvSpPr>
          <p:spPr>
            <a:xfrm>
              <a:off x="7821983"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57" name="Group 56"/>
          <p:cNvGrpSpPr/>
          <p:nvPr/>
        </p:nvGrpSpPr>
        <p:grpSpPr>
          <a:xfrm>
            <a:off x="4208426" y="4352393"/>
            <a:ext cx="352425" cy="352425"/>
            <a:chOff x="8575557" y="227623"/>
            <a:chExt cx="469900" cy="469900"/>
          </a:xfrm>
        </p:grpSpPr>
        <p:pic>
          <p:nvPicPr>
            <p:cNvPr id="58" name="Picture 57"/>
            <p:cNvPicPr>
              <a:picLocks noChangeAspect="1"/>
            </p:cNvPicPr>
            <p:nvPr/>
          </p:nvPicPr>
          <p:blipFill>
            <a:blip r:embed="rId13"/>
            <a:stretch>
              <a:fillRect/>
            </a:stretch>
          </p:blipFill>
          <p:spPr>
            <a:xfrm>
              <a:off x="8575557" y="227623"/>
              <a:ext cx="469900" cy="469900"/>
            </a:xfrm>
            <a:prstGeom prst="rect">
              <a:avLst/>
            </a:prstGeom>
          </p:spPr>
        </p:pic>
        <p:sp>
          <p:nvSpPr>
            <p:cNvPr id="59" name="Oval 58"/>
            <p:cNvSpPr/>
            <p:nvPr/>
          </p:nvSpPr>
          <p:spPr>
            <a:xfrm>
              <a:off x="8582203"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60" name="Group 59"/>
          <p:cNvGrpSpPr/>
          <p:nvPr/>
        </p:nvGrpSpPr>
        <p:grpSpPr>
          <a:xfrm>
            <a:off x="5765094" y="1094048"/>
            <a:ext cx="342900" cy="342900"/>
            <a:chOff x="9354006" y="233973"/>
            <a:chExt cx="457200" cy="457200"/>
          </a:xfrm>
        </p:grpSpPr>
        <p:pic>
          <p:nvPicPr>
            <p:cNvPr id="61" name="Picture 60"/>
            <p:cNvPicPr>
              <a:picLocks noChangeAspect="1"/>
            </p:cNvPicPr>
            <p:nvPr/>
          </p:nvPicPr>
          <p:blipFill>
            <a:blip r:embed="rId14"/>
            <a:stretch>
              <a:fillRect/>
            </a:stretch>
          </p:blipFill>
          <p:spPr>
            <a:xfrm>
              <a:off x="9354006" y="233973"/>
              <a:ext cx="457200" cy="457200"/>
            </a:xfrm>
            <a:prstGeom prst="rect">
              <a:avLst/>
            </a:prstGeom>
          </p:spPr>
        </p:pic>
        <p:sp>
          <p:nvSpPr>
            <p:cNvPr id="62" name="Oval 61"/>
            <p:cNvSpPr/>
            <p:nvPr/>
          </p:nvSpPr>
          <p:spPr>
            <a:xfrm>
              <a:off x="9354302"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63" name="Group 62"/>
          <p:cNvGrpSpPr/>
          <p:nvPr/>
        </p:nvGrpSpPr>
        <p:grpSpPr>
          <a:xfrm>
            <a:off x="4848544" y="3529619"/>
            <a:ext cx="352425" cy="352425"/>
            <a:chOff x="10078616" y="227623"/>
            <a:chExt cx="469900" cy="469900"/>
          </a:xfrm>
        </p:grpSpPr>
        <p:pic>
          <p:nvPicPr>
            <p:cNvPr id="64" name="Picture 63"/>
            <p:cNvPicPr>
              <a:picLocks noChangeAspect="1"/>
            </p:cNvPicPr>
            <p:nvPr/>
          </p:nvPicPr>
          <p:blipFill>
            <a:blip r:embed="rId15"/>
            <a:stretch>
              <a:fillRect/>
            </a:stretch>
          </p:blipFill>
          <p:spPr>
            <a:xfrm>
              <a:off x="10078616" y="227623"/>
              <a:ext cx="469900" cy="469900"/>
            </a:xfrm>
            <a:prstGeom prst="rect">
              <a:avLst/>
            </a:prstGeom>
          </p:spPr>
        </p:pic>
        <p:sp>
          <p:nvSpPr>
            <p:cNvPr id="65" name="Oval 64"/>
            <p:cNvSpPr/>
            <p:nvPr/>
          </p:nvSpPr>
          <p:spPr>
            <a:xfrm>
              <a:off x="10085262"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66" name="Group 65"/>
          <p:cNvGrpSpPr/>
          <p:nvPr/>
        </p:nvGrpSpPr>
        <p:grpSpPr>
          <a:xfrm>
            <a:off x="3191276" y="1885871"/>
            <a:ext cx="352425" cy="352425"/>
            <a:chOff x="9347656" y="991022"/>
            <a:chExt cx="469900" cy="469900"/>
          </a:xfrm>
        </p:grpSpPr>
        <p:pic>
          <p:nvPicPr>
            <p:cNvPr id="67" name="Picture 66"/>
            <p:cNvPicPr>
              <a:picLocks noChangeAspect="1"/>
            </p:cNvPicPr>
            <p:nvPr/>
          </p:nvPicPr>
          <p:blipFill>
            <a:blip r:embed="rId16"/>
            <a:stretch>
              <a:fillRect/>
            </a:stretch>
          </p:blipFill>
          <p:spPr>
            <a:xfrm>
              <a:off x="9347656" y="991022"/>
              <a:ext cx="469900" cy="469900"/>
            </a:xfrm>
            <a:prstGeom prst="rect">
              <a:avLst/>
            </a:prstGeom>
          </p:spPr>
        </p:pic>
        <p:sp>
          <p:nvSpPr>
            <p:cNvPr id="68" name="Oval 67"/>
            <p:cNvSpPr/>
            <p:nvPr/>
          </p:nvSpPr>
          <p:spPr>
            <a:xfrm>
              <a:off x="9354302" y="997668"/>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69" name="Group 68"/>
          <p:cNvGrpSpPr/>
          <p:nvPr/>
        </p:nvGrpSpPr>
        <p:grpSpPr>
          <a:xfrm>
            <a:off x="3332670" y="2764969"/>
            <a:ext cx="352425" cy="352425"/>
            <a:chOff x="10078616" y="991022"/>
            <a:chExt cx="469900" cy="469900"/>
          </a:xfrm>
        </p:grpSpPr>
        <p:pic>
          <p:nvPicPr>
            <p:cNvPr id="70" name="Picture 69"/>
            <p:cNvPicPr>
              <a:picLocks noChangeAspect="1"/>
            </p:cNvPicPr>
            <p:nvPr/>
          </p:nvPicPr>
          <p:blipFill>
            <a:blip r:embed="rId17"/>
            <a:stretch>
              <a:fillRect/>
            </a:stretch>
          </p:blipFill>
          <p:spPr>
            <a:xfrm>
              <a:off x="10078616" y="991022"/>
              <a:ext cx="469900" cy="469900"/>
            </a:xfrm>
            <a:prstGeom prst="rect">
              <a:avLst/>
            </a:prstGeom>
          </p:spPr>
        </p:pic>
        <p:sp>
          <p:nvSpPr>
            <p:cNvPr id="71" name="Oval 70"/>
            <p:cNvSpPr/>
            <p:nvPr/>
          </p:nvSpPr>
          <p:spPr>
            <a:xfrm>
              <a:off x="10085262" y="997668"/>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72" name="Group 71"/>
          <p:cNvGrpSpPr/>
          <p:nvPr/>
        </p:nvGrpSpPr>
        <p:grpSpPr>
          <a:xfrm>
            <a:off x="3227875" y="4352393"/>
            <a:ext cx="352425" cy="352425"/>
            <a:chOff x="10842365" y="991022"/>
            <a:chExt cx="469900" cy="469900"/>
          </a:xfrm>
        </p:grpSpPr>
        <p:pic>
          <p:nvPicPr>
            <p:cNvPr id="73" name="Picture 72"/>
            <p:cNvPicPr>
              <a:picLocks noChangeAspect="1"/>
            </p:cNvPicPr>
            <p:nvPr/>
          </p:nvPicPr>
          <p:blipFill>
            <a:blip r:embed="rId18"/>
            <a:stretch>
              <a:fillRect/>
            </a:stretch>
          </p:blipFill>
          <p:spPr>
            <a:xfrm>
              <a:off x="10842365" y="991022"/>
              <a:ext cx="469900" cy="469900"/>
            </a:xfrm>
            <a:prstGeom prst="rect">
              <a:avLst/>
            </a:prstGeom>
          </p:spPr>
        </p:pic>
        <p:sp>
          <p:nvSpPr>
            <p:cNvPr id="74" name="Oval 73"/>
            <p:cNvSpPr/>
            <p:nvPr/>
          </p:nvSpPr>
          <p:spPr>
            <a:xfrm>
              <a:off x="10849011" y="997668"/>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75" name="Group 74"/>
          <p:cNvGrpSpPr/>
          <p:nvPr/>
        </p:nvGrpSpPr>
        <p:grpSpPr>
          <a:xfrm>
            <a:off x="5769401" y="2005304"/>
            <a:ext cx="352425" cy="352425"/>
            <a:chOff x="10842365" y="227623"/>
            <a:chExt cx="469900" cy="469900"/>
          </a:xfrm>
        </p:grpSpPr>
        <p:pic>
          <p:nvPicPr>
            <p:cNvPr id="76" name="Picture 75"/>
            <p:cNvPicPr>
              <a:picLocks noChangeAspect="1"/>
            </p:cNvPicPr>
            <p:nvPr/>
          </p:nvPicPr>
          <p:blipFill>
            <a:blip r:embed="rId19"/>
            <a:stretch>
              <a:fillRect/>
            </a:stretch>
          </p:blipFill>
          <p:spPr>
            <a:xfrm>
              <a:off x="10842365" y="227623"/>
              <a:ext cx="469900" cy="469900"/>
            </a:xfrm>
            <a:prstGeom prst="rect">
              <a:avLst/>
            </a:prstGeom>
          </p:spPr>
        </p:pic>
        <p:sp>
          <p:nvSpPr>
            <p:cNvPr id="77" name="Oval 76"/>
            <p:cNvSpPr/>
            <p:nvPr/>
          </p:nvSpPr>
          <p:spPr>
            <a:xfrm>
              <a:off x="10849011"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sp>
        <p:nvSpPr>
          <p:cNvPr id="81" name="Title 2"/>
          <p:cNvSpPr>
            <a:spLocks noGrp="1"/>
          </p:cNvSpPr>
          <p:nvPr>
            <p:ph type="title"/>
          </p:nvPr>
        </p:nvSpPr>
        <p:spPr>
          <a:xfrm>
            <a:off x="491197" y="49334"/>
            <a:ext cx="7465180" cy="599544"/>
          </a:xfrm>
        </p:spPr>
        <p:txBody>
          <a:bodyPr>
            <a:noAutofit/>
          </a:bodyPr>
          <a:lstStyle/>
          <a:p>
            <a:r>
              <a:rPr lang="en-US" sz="2000" dirty="0">
                <a:latin typeface="Verdana" charset="0"/>
                <a:ea typeface="Verdana" charset="0"/>
                <a:cs typeface="Verdana" charset="0"/>
              </a:rPr>
              <a:t>Application landscape</a:t>
            </a:r>
          </a:p>
        </p:txBody>
      </p:sp>
      <p:grpSp>
        <p:nvGrpSpPr>
          <p:cNvPr id="86" name="Group 85"/>
          <p:cNvGrpSpPr/>
          <p:nvPr/>
        </p:nvGrpSpPr>
        <p:grpSpPr>
          <a:xfrm>
            <a:off x="2393850" y="1995311"/>
            <a:ext cx="352425" cy="352425"/>
            <a:chOff x="8575557" y="227623"/>
            <a:chExt cx="469900" cy="469900"/>
          </a:xfrm>
        </p:grpSpPr>
        <p:pic>
          <p:nvPicPr>
            <p:cNvPr id="87" name="Picture 86"/>
            <p:cNvPicPr>
              <a:picLocks noChangeAspect="1"/>
            </p:cNvPicPr>
            <p:nvPr/>
          </p:nvPicPr>
          <p:blipFill>
            <a:blip r:embed="rId13"/>
            <a:stretch>
              <a:fillRect/>
            </a:stretch>
          </p:blipFill>
          <p:spPr>
            <a:xfrm>
              <a:off x="8575557" y="227623"/>
              <a:ext cx="469900" cy="469900"/>
            </a:xfrm>
            <a:prstGeom prst="rect">
              <a:avLst/>
            </a:prstGeom>
          </p:spPr>
        </p:pic>
        <p:sp>
          <p:nvSpPr>
            <p:cNvPr id="88" name="Oval 87"/>
            <p:cNvSpPr/>
            <p:nvPr/>
          </p:nvSpPr>
          <p:spPr>
            <a:xfrm>
              <a:off x="8582203"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6" name="Group 5"/>
          <p:cNvGrpSpPr/>
          <p:nvPr/>
        </p:nvGrpSpPr>
        <p:grpSpPr>
          <a:xfrm>
            <a:off x="2674837" y="1380546"/>
            <a:ext cx="1351426" cy="1303720"/>
            <a:chOff x="2828279" y="1380546"/>
            <a:chExt cx="1351426" cy="1303720"/>
          </a:xfrm>
        </p:grpSpPr>
        <p:grpSp>
          <p:nvGrpSpPr>
            <p:cNvPr id="2" name="Group 1"/>
            <p:cNvGrpSpPr/>
            <p:nvPr/>
          </p:nvGrpSpPr>
          <p:grpSpPr>
            <a:xfrm>
              <a:off x="2828279" y="1380546"/>
              <a:ext cx="1056573" cy="1009207"/>
              <a:chOff x="2828279" y="1380546"/>
              <a:chExt cx="1056573" cy="1009207"/>
            </a:xfrm>
          </p:grpSpPr>
          <p:cxnSp>
            <p:nvCxnSpPr>
              <p:cNvPr id="78" name="Straight Connector 77"/>
              <p:cNvCxnSpPr>
                <a:cxnSpLocks noChangeAspect="1"/>
              </p:cNvCxnSpPr>
              <p:nvPr/>
            </p:nvCxnSpPr>
            <p:spPr>
              <a:xfrm>
                <a:off x="3341965" y="1676595"/>
                <a:ext cx="492731"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noChangeAspect="1"/>
              </p:cNvCxnSpPr>
              <p:nvPr/>
            </p:nvCxnSpPr>
            <p:spPr>
              <a:xfrm>
                <a:off x="3170733" y="1847780"/>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noChangeAspect="1"/>
                <a:endCxn id="78" idx="1"/>
              </p:cNvCxnSpPr>
              <p:nvPr/>
            </p:nvCxnSpPr>
            <p:spPr>
              <a:xfrm>
                <a:off x="3700621" y="1380546"/>
                <a:ext cx="184231" cy="17501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3" name="Straight Connector 82"/>
              <p:cNvCxnSpPr>
                <a:cxnSpLocks noChangeAspect="1"/>
              </p:cNvCxnSpPr>
              <p:nvPr/>
            </p:nvCxnSpPr>
            <p:spPr>
              <a:xfrm flipH="1" flipV="1">
                <a:off x="3291815" y="1797641"/>
                <a:ext cx="96723" cy="130342"/>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4" name="Straight Connector 83"/>
              <p:cNvCxnSpPr>
                <a:cxnSpLocks noChangeAspect="1"/>
              </p:cNvCxnSpPr>
              <p:nvPr/>
            </p:nvCxnSpPr>
            <p:spPr>
              <a:xfrm>
                <a:off x="2828279" y="2279901"/>
                <a:ext cx="221380" cy="10985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noChangeAspect="1"/>
              </p:cNvCxnSpPr>
              <p:nvPr/>
            </p:nvCxnSpPr>
            <p:spPr>
              <a:xfrm flipV="1">
                <a:off x="3291815" y="2170075"/>
                <a:ext cx="96723" cy="219678"/>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2995079" y="1502058"/>
              <a:ext cx="1184626" cy="1182208"/>
              <a:chOff x="5475915" y="1590618"/>
              <a:chExt cx="1184626" cy="1182516"/>
            </a:xfrm>
          </p:grpSpPr>
          <p:pic>
            <p:nvPicPr>
              <p:cNvPr id="93" name="Picture 9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475915" y="1595033"/>
                <a:ext cx="351929" cy="351929"/>
              </a:xfrm>
              <a:prstGeom prst="rect">
                <a:avLst/>
              </a:prstGeom>
            </p:spPr>
          </p:pic>
          <p:pic>
            <p:nvPicPr>
              <p:cNvPr id="94" name="Picture 9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308612" y="1590618"/>
                <a:ext cx="351929" cy="351929"/>
              </a:xfrm>
              <a:prstGeom prst="rect">
                <a:avLst/>
              </a:prstGeom>
            </p:spPr>
          </p:pic>
          <p:pic>
            <p:nvPicPr>
              <p:cNvPr id="97" name="Picture 9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482777" y="2421205"/>
                <a:ext cx="351929" cy="351929"/>
              </a:xfrm>
              <a:prstGeom prst="rect">
                <a:avLst/>
              </a:prstGeom>
            </p:spPr>
          </p:pic>
        </p:grpSp>
      </p:grpSp>
      <p:grpSp>
        <p:nvGrpSpPr>
          <p:cNvPr id="7" name="Group 6"/>
          <p:cNvGrpSpPr/>
          <p:nvPr/>
        </p:nvGrpSpPr>
        <p:grpSpPr>
          <a:xfrm>
            <a:off x="234376" y="868959"/>
            <a:ext cx="2034637" cy="2123453"/>
            <a:chOff x="234375" y="868958"/>
            <a:chExt cx="2034637" cy="2123453"/>
          </a:xfrm>
        </p:grpSpPr>
        <p:sp>
          <p:nvSpPr>
            <p:cNvPr id="90" name="Shape 3413"/>
            <p:cNvSpPr txBox="1"/>
            <p:nvPr/>
          </p:nvSpPr>
          <p:spPr>
            <a:xfrm>
              <a:off x="348928" y="868958"/>
              <a:ext cx="1432986" cy="405167"/>
            </a:xfrm>
            <a:prstGeom prst="rect">
              <a:avLst/>
            </a:prstGeom>
            <a:noFill/>
            <a:ln>
              <a:noFill/>
            </a:ln>
          </p:spPr>
          <p:txBody>
            <a:bodyPr lIns="90633" tIns="90633" rIns="90633" bIns="90633" anchor="ctr" anchorCtr="0">
              <a:noAutofit/>
            </a:bodyPr>
            <a:lstStyle/>
            <a:p>
              <a:pPr algn="ctr">
                <a:buSzPct val="25000"/>
              </a:pPr>
              <a:r>
                <a:rPr lang="en-US" sz="1200" b="1" dirty="0">
                  <a:solidFill>
                    <a:prstClr val="black"/>
                  </a:solidFill>
                  <a:latin typeface="Verdana" charset="0"/>
                  <a:ea typeface="Verdana" charset="0"/>
                  <a:cs typeface="Verdana" charset="0"/>
                </a:rPr>
                <a:t>Project 1 – API-led</a:t>
              </a:r>
            </a:p>
          </p:txBody>
        </p:sp>
        <p:sp>
          <p:nvSpPr>
            <p:cNvPr id="91" name="Triangle 83"/>
            <p:cNvSpPr/>
            <p:nvPr/>
          </p:nvSpPr>
          <p:spPr>
            <a:xfrm rot="4655837">
              <a:off x="1146353" y="1599007"/>
              <a:ext cx="1454973" cy="790344"/>
            </a:xfrm>
            <a:prstGeom prst="triangle">
              <a:avLst>
                <a:gd name="adj" fmla="val 47113"/>
              </a:avLst>
            </a:prstGeom>
            <a:gradFill>
              <a:gsLst>
                <a:gs pos="0">
                  <a:schemeClr val="accent1">
                    <a:lumMod val="5000"/>
                    <a:lumOff val="95000"/>
                  </a:schemeClr>
                </a:gs>
                <a:gs pos="100000">
                  <a:srgbClr val="CAC8C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68588" tIns="34295" rIns="68588" bIns="34295" rtlCol="0" anchor="ctr"/>
            <a:lstStyle/>
            <a:p>
              <a:pPr algn="ctr"/>
              <a:endParaRPr lang="en-US" sz="1000" dirty="0">
                <a:solidFill>
                  <a:prstClr val="white"/>
                </a:solidFill>
                <a:latin typeface="Verdana" charset="0"/>
                <a:ea typeface="Verdana" charset="0"/>
                <a:cs typeface="Verdana" charset="0"/>
              </a:endParaRPr>
            </a:p>
          </p:txBody>
        </p:sp>
        <p:sp>
          <p:nvSpPr>
            <p:cNvPr id="109" name="Oval 108"/>
            <p:cNvSpPr/>
            <p:nvPr/>
          </p:nvSpPr>
          <p:spPr>
            <a:xfrm>
              <a:off x="234375" y="1347614"/>
              <a:ext cx="1645225" cy="1644797"/>
            </a:xfrm>
            <a:prstGeom prst="ellipse">
              <a:avLst/>
            </a:prstGeom>
            <a:solidFill>
              <a:schemeClr val="bg1"/>
            </a:solidFill>
            <a:ln w="9525">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68588" tIns="34295" rIns="68588" bIns="34295" rtlCol="0" anchor="ctr"/>
            <a:lstStyle/>
            <a:p>
              <a:pPr algn="ctr"/>
              <a:endParaRPr lang="en-US" sz="1100" dirty="0">
                <a:solidFill>
                  <a:prstClr val="white"/>
                </a:solidFill>
              </a:endParaRPr>
            </a:p>
          </p:txBody>
        </p:sp>
        <p:pic>
          <p:nvPicPr>
            <p:cNvPr id="110" name="Picture 109"/>
            <p:cNvPicPr>
              <a:picLocks noChangeAspect="1"/>
            </p:cNvPicPr>
            <p:nvPr/>
          </p:nvPicPr>
          <p:blipFill rotWithShape="1">
            <a:blip r:embed="rId21"/>
            <a:srcRect l="7538" r="13159"/>
            <a:stretch/>
          </p:blipFill>
          <p:spPr>
            <a:xfrm>
              <a:off x="396403" y="1803331"/>
              <a:ext cx="1248669" cy="624403"/>
            </a:xfrm>
            <a:prstGeom prst="rect">
              <a:avLst/>
            </a:prstGeom>
          </p:spPr>
        </p:pic>
      </p:grpSp>
      <p:sp>
        <p:nvSpPr>
          <p:cNvPr id="8" name="Oval 7"/>
          <p:cNvSpPr/>
          <p:nvPr/>
        </p:nvSpPr>
        <p:spPr>
          <a:xfrm>
            <a:off x="2260600" y="950466"/>
            <a:ext cx="1765300" cy="1765300"/>
          </a:xfrm>
          <a:prstGeom prst="ellipse">
            <a:avLst/>
          </a:prstGeom>
          <a:noFill/>
          <a:ln>
            <a:solidFill>
              <a:schemeClr val="tx2">
                <a:lumMod val="75000"/>
                <a:lumOff val="25000"/>
              </a:schemeClr>
            </a:solidFill>
            <a:prstDash val="lgDash"/>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lang="en-US" dirty="0"/>
          </a:p>
        </p:txBody>
      </p:sp>
      <p:sp>
        <p:nvSpPr>
          <p:cNvPr id="98" name="Title 1"/>
          <p:cNvSpPr txBox="1">
            <a:spLocks/>
          </p:cNvSpPr>
          <p:nvPr/>
        </p:nvSpPr>
        <p:spPr bwMode="white">
          <a:xfrm>
            <a:off x="440598" y="61369"/>
            <a:ext cx="7429694" cy="550838"/>
          </a:xfrm>
          <a:prstGeom prst="rect">
            <a:avLst/>
          </a:prstGeom>
          <a:solidFill>
            <a:schemeClr val="tx2"/>
          </a:solidFill>
          <a:ln>
            <a:solidFill>
              <a:schemeClr val="tx2"/>
            </a:solidFill>
          </a:ln>
          <a:extLs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noAutofit/>
          </a:bodyPr>
          <a:lstStyle>
            <a:lvl1pPr algn="l" defTabSz="456737" rtl="0" eaLnBrk="1" fontAlgn="base" hangingPunct="1">
              <a:lnSpc>
                <a:spcPts val="2400"/>
              </a:lnSpc>
              <a:spcBef>
                <a:spcPct val="0"/>
              </a:spcBef>
              <a:spcAft>
                <a:spcPct val="0"/>
              </a:spcAft>
              <a:defRPr sz="21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l" defTabSz="456737" rtl="0" eaLnBrk="1" fontAlgn="base" hangingPunct="1">
              <a:spcBef>
                <a:spcPct val="0"/>
              </a:spcBef>
              <a:spcAft>
                <a:spcPct val="0"/>
              </a:spcAft>
              <a:defRPr sz="2400">
                <a:solidFill>
                  <a:schemeClr val="bg1"/>
                </a:solidFill>
                <a:latin typeface="Ubuntu" charset="0"/>
                <a:ea typeface="ＭＳ Ｐゴシック" charset="0"/>
              </a:defRPr>
            </a:lvl2pPr>
            <a:lvl3pPr algn="l" defTabSz="456737" rtl="0" eaLnBrk="1" fontAlgn="base" hangingPunct="1">
              <a:spcBef>
                <a:spcPct val="0"/>
              </a:spcBef>
              <a:spcAft>
                <a:spcPct val="0"/>
              </a:spcAft>
              <a:defRPr sz="2400">
                <a:solidFill>
                  <a:schemeClr val="bg1"/>
                </a:solidFill>
                <a:latin typeface="Ubuntu" charset="0"/>
                <a:ea typeface="ＭＳ Ｐゴシック" charset="0"/>
              </a:defRPr>
            </a:lvl3pPr>
            <a:lvl4pPr algn="l" defTabSz="456737" rtl="0" eaLnBrk="1" fontAlgn="base" hangingPunct="1">
              <a:spcBef>
                <a:spcPct val="0"/>
              </a:spcBef>
              <a:spcAft>
                <a:spcPct val="0"/>
              </a:spcAft>
              <a:defRPr sz="2400">
                <a:solidFill>
                  <a:schemeClr val="bg1"/>
                </a:solidFill>
                <a:latin typeface="Ubuntu" charset="0"/>
                <a:ea typeface="ＭＳ Ｐゴシック" charset="0"/>
              </a:defRPr>
            </a:lvl4pPr>
            <a:lvl5pPr algn="l" defTabSz="456737" rtl="0" eaLnBrk="1" fontAlgn="base" hangingPunct="1">
              <a:spcBef>
                <a:spcPct val="0"/>
              </a:spcBef>
              <a:spcAft>
                <a:spcPct val="0"/>
              </a:spcAft>
              <a:defRPr sz="2400">
                <a:solidFill>
                  <a:schemeClr val="bg1"/>
                </a:solidFill>
                <a:latin typeface="Ubuntu" charset="0"/>
                <a:ea typeface="ＭＳ Ｐゴシック" charset="0"/>
              </a:defRPr>
            </a:lvl5pPr>
            <a:lvl6pPr marL="456737" algn="l" defTabSz="456737" rtl="0" eaLnBrk="1" fontAlgn="base" hangingPunct="1">
              <a:spcBef>
                <a:spcPct val="0"/>
              </a:spcBef>
              <a:spcAft>
                <a:spcPct val="0"/>
              </a:spcAft>
              <a:defRPr sz="2000">
                <a:solidFill>
                  <a:schemeClr val="bg1"/>
                </a:solidFill>
                <a:latin typeface="Ubuntu" charset="0"/>
                <a:ea typeface="ＭＳ Ｐゴシック" charset="0"/>
              </a:defRPr>
            </a:lvl6pPr>
            <a:lvl7pPr marL="913472" algn="l" defTabSz="456737" rtl="0" eaLnBrk="1" fontAlgn="base" hangingPunct="1">
              <a:spcBef>
                <a:spcPct val="0"/>
              </a:spcBef>
              <a:spcAft>
                <a:spcPct val="0"/>
              </a:spcAft>
              <a:defRPr sz="2000">
                <a:solidFill>
                  <a:schemeClr val="bg1"/>
                </a:solidFill>
                <a:latin typeface="Ubuntu" charset="0"/>
                <a:ea typeface="ＭＳ Ｐゴシック" charset="0"/>
              </a:defRPr>
            </a:lvl7pPr>
            <a:lvl8pPr marL="1370207" algn="l" defTabSz="456737" rtl="0" eaLnBrk="1" fontAlgn="base" hangingPunct="1">
              <a:spcBef>
                <a:spcPct val="0"/>
              </a:spcBef>
              <a:spcAft>
                <a:spcPct val="0"/>
              </a:spcAft>
              <a:defRPr sz="2000">
                <a:solidFill>
                  <a:schemeClr val="bg1"/>
                </a:solidFill>
                <a:latin typeface="Ubuntu" charset="0"/>
                <a:ea typeface="ＭＳ Ｐゴシック" charset="0"/>
              </a:defRPr>
            </a:lvl8pPr>
            <a:lvl9pPr marL="1826942" algn="l" defTabSz="456737" rtl="0" eaLnBrk="1" fontAlgn="base" hangingPunct="1">
              <a:spcBef>
                <a:spcPct val="0"/>
              </a:spcBef>
              <a:spcAft>
                <a:spcPct val="0"/>
              </a:spcAft>
              <a:defRPr sz="2000">
                <a:solidFill>
                  <a:schemeClr val="bg1"/>
                </a:solidFill>
                <a:latin typeface="Ubuntu" charset="0"/>
                <a:ea typeface="ＭＳ Ｐゴシック" charset="0"/>
              </a:defRPr>
            </a:lvl9pPr>
          </a:lstStyle>
          <a:p>
            <a:r>
              <a:rPr lang="zh-CN" altLang="en-US" sz="2000" dirty="0" smtClean="0"/>
              <a:t>每做一个项目</a:t>
            </a:r>
            <a:r>
              <a:rPr lang="zh-CN" altLang="en-US" sz="2000" dirty="0"/>
              <a:t>，</a:t>
            </a:r>
            <a:r>
              <a:rPr lang="zh-CN" altLang="en-US" sz="2000" dirty="0" smtClean="0"/>
              <a:t>都为应用网络新增价值</a:t>
            </a:r>
            <a:endParaRPr lang="en-US" sz="2000" dirty="0">
              <a:latin typeface="Verdana" charset="0"/>
              <a:ea typeface="Verdana" charset="0"/>
              <a:cs typeface="Verdana" charset="0"/>
            </a:endParaRPr>
          </a:p>
        </p:txBody>
      </p:sp>
    </p:spTree>
    <p:extLst>
      <p:ext uri="{BB962C8B-B14F-4D97-AF65-F5344CB8AC3E}">
        <p14:creationId xmlns:p14="http://schemas.microsoft.com/office/powerpoint/2010/main" val="276471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bwMode="auto">
          <a:xfrm>
            <a:off x="450850" y="109218"/>
            <a:ext cx="6726238" cy="43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400" kern="1200">
                <a:solidFill>
                  <a:schemeClr val="bg1"/>
                </a:solidFill>
                <a:latin typeface="Ubuntu"/>
                <a:ea typeface="ＭＳ Ｐゴシック" charset="0"/>
                <a:cs typeface="Ubuntu"/>
              </a:defRPr>
            </a:lvl1pPr>
            <a:lvl2pPr algn="l" defTabSz="457200" rtl="0" eaLnBrk="1" fontAlgn="base" hangingPunct="1">
              <a:spcBef>
                <a:spcPct val="0"/>
              </a:spcBef>
              <a:spcAft>
                <a:spcPct val="0"/>
              </a:spcAft>
              <a:defRPr sz="2400">
                <a:solidFill>
                  <a:schemeClr val="bg1"/>
                </a:solidFill>
                <a:latin typeface="Ubuntu" charset="0"/>
                <a:ea typeface="ＭＳ Ｐゴシック" charset="0"/>
              </a:defRPr>
            </a:lvl2pPr>
            <a:lvl3pPr algn="l" defTabSz="457200" rtl="0" eaLnBrk="1" fontAlgn="base" hangingPunct="1">
              <a:spcBef>
                <a:spcPct val="0"/>
              </a:spcBef>
              <a:spcAft>
                <a:spcPct val="0"/>
              </a:spcAft>
              <a:defRPr sz="2400">
                <a:solidFill>
                  <a:schemeClr val="bg1"/>
                </a:solidFill>
                <a:latin typeface="Ubuntu" charset="0"/>
                <a:ea typeface="ＭＳ Ｐゴシック" charset="0"/>
              </a:defRPr>
            </a:lvl3pPr>
            <a:lvl4pPr algn="l" defTabSz="457200" rtl="0" eaLnBrk="1" fontAlgn="base" hangingPunct="1">
              <a:spcBef>
                <a:spcPct val="0"/>
              </a:spcBef>
              <a:spcAft>
                <a:spcPct val="0"/>
              </a:spcAft>
              <a:defRPr sz="2400">
                <a:solidFill>
                  <a:schemeClr val="bg1"/>
                </a:solidFill>
                <a:latin typeface="Ubuntu" charset="0"/>
                <a:ea typeface="ＭＳ Ｐゴシック" charset="0"/>
              </a:defRPr>
            </a:lvl4pPr>
            <a:lvl5pPr algn="l" defTabSz="457200" rtl="0" eaLnBrk="1" fontAlgn="base" hangingPunct="1">
              <a:spcBef>
                <a:spcPct val="0"/>
              </a:spcBef>
              <a:spcAft>
                <a:spcPct val="0"/>
              </a:spcAft>
              <a:defRPr sz="2400">
                <a:solidFill>
                  <a:schemeClr val="bg1"/>
                </a:solidFill>
                <a:latin typeface="Ubuntu" charset="0"/>
                <a:ea typeface="ＭＳ Ｐゴシック" charset="0"/>
              </a:defRPr>
            </a:lvl5pPr>
            <a:lvl6pPr marL="457200" algn="l" defTabSz="457200" rtl="0" eaLnBrk="1" fontAlgn="base" hangingPunct="1">
              <a:spcBef>
                <a:spcPct val="0"/>
              </a:spcBef>
              <a:spcAft>
                <a:spcPct val="0"/>
              </a:spcAft>
              <a:defRPr sz="2000">
                <a:solidFill>
                  <a:schemeClr val="bg1"/>
                </a:solidFill>
                <a:latin typeface="Ubuntu" charset="0"/>
                <a:ea typeface="ＭＳ Ｐゴシック" charset="0"/>
              </a:defRPr>
            </a:lvl6pPr>
            <a:lvl7pPr marL="914400" algn="l" defTabSz="457200" rtl="0" eaLnBrk="1" fontAlgn="base" hangingPunct="1">
              <a:spcBef>
                <a:spcPct val="0"/>
              </a:spcBef>
              <a:spcAft>
                <a:spcPct val="0"/>
              </a:spcAft>
              <a:defRPr sz="2000">
                <a:solidFill>
                  <a:schemeClr val="bg1"/>
                </a:solidFill>
                <a:latin typeface="Ubuntu" charset="0"/>
                <a:ea typeface="ＭＳ Ｐゴシック" charset="0"/>
              </a:defRPr>
            </a:lvl7pPr>
            <a:lvl8pPr marL="1371600" algn="l" defTabSz="457200" rtl="0" eaLnBrk="1" fontAlgn="base" hangingPunct="1">
              <a:spcBef>
                <a:spcPct val="0"/>
              </a:spcBef>
              <a:spcAft>
                <a:spcPct val="0"/>
              </a:spcAft>
              <a:defRPr sz="2000">
                <a:solidFill>
                  <a:schemeClr val="bg1"/>
                </a:solidFill>
                <a:latin typeface="Ubuntu" charset="0"/>
                <a:ea typeface="ＭＳ Ｐゴシック" charset="0"/>
              </a:defRPr>
            </a:lvl8pPr>
            <a:lvl9pPr marL="1828800" algn="l" defTabSz="457200" rtl="0" eaLnBrk="1" fontAlgn="base" hangingPunct="1">
              <a:spcBef>
                <a:spcPct val="0"/>
              </a:spcBef>
              <a:spcAft>
                <a:spcPct val="0"/>
              </a:spcAft>
              <a:defRPr sz="2000">
                <a:solidFill>
                  <a:schemeClr val="bg1"/>
                </a:solidFill>
                <a:latin typeface="Ubuntu" charset="0"/>
                <a:ea typeface="ＭＳ Ｐゴシック" charset="0"/>
              </a:defRPr>
            </a:lvl9pPr>
          </a:lstStyle>
          <a:p>
            <a:r>
              <a:rPr lang="zh-CN" altLang="en-US" dirty="0" smtClean="0"/>
              <a:t>我们的专业使命</a:t>
            </a:r>
            <a:endParaRPr lang="en-US" dirty="0"/>
          </a:p>
        </p:txBody>
      </p:sp>
      <p:pic>
        <p:nvPicPr>
          <p:cNvPr id="12" name="Picture 2" descr="http://images.fineartamerica.com/images-medium-large/aerial-view-of-city-eric-bowers-photo.jpg"/>
          <p:cNvPicPr>
            <a:picLocks noChangeAspect="1" noChangeArrowheads="1"/>
          </p:cNvPicPr>
          <p:nvPr/>
        </p:nvPicPr>
        <p:blipFill>
          <a:blip r:embed="rId2">
            <a:extLst>
              <a:ext uri="{28A0092B-C50C-407E-A947-70E740481C1C}">
                <a14:useLocalDpi xmlns:a14="http://schemas.microsoft.com/office/drawing/2010/main" val="0"/>
              </a:ext>
            </a:extLst>
          </a:blip>
          <a:srcRect t="28754" b="19957"/>
          <a:stretch>
            <a:fillRect/>
          </a:stretch>
        </p:blipFill>
        <p:spPr bwMode="auto">
          <a:xfrm>
            <a:off x="0" y="1511072"/>
            <a:ext cx="91440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9"/>
          <p:cNvSpPr/>
          <p:nvPr/>
        </p:nvSpPr>
        <p:spPr>
          <a:xfrm>
            <a:off x="1" y="1511072"/>
            <a:ext cx="9172575" cy="2343150"/>
          </a:xfrm>
          <a:prstGeom prst="rect">
            <a:avLst/>
          </a:prstGeom>
          <a:solidFill>
            <a:srgbClr val="00193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 name="TextBox 2"/>
          <p:cNvSpPr txBox="1">
            <a:spLocks noChangeArrowheads="1"/>
          </p:cNvSpPr>
          <p:nvPr/>
        </p:nvSpPr>
        <p:spPr bwMode="auto">
          <a:xfrm>
            <a:off x="1314008" y="2008345"/>
            <a:ext cx="701708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zh-CN" altLang="en-US" sz="3200" dirty="0" smtClean="0">
                <a:solidFill>
                  <a:schemeClr val="bg1"/>
                </a:solidFill>
                <a:latin typeface="Verdana"/>
                <a:cs typeface="Verdana"/>
              </a:rPr>
              <a:t>为全球的应用、数据和设备提供连接性</a:t>
            </a:r>
            <a:endParaRPr lang="en-US" altLang="zh-CN" sz="3200" dirty="0" smtClean="0">
              <a:solidFill>
                <a:schemeClr val="bg1"/>
              </a:solidFill>
              <a:latin typeface="Verdana"/>
              <a:cs typeface="Verdana"/>
            </a:endParaRPr>
          </a:p>
          <a:p>
            <a:pPr eaLnBrk="1" hangingPunct="1"/>
            <a:r>
              <a:rPr lang="en-US" sz="3200" dirty="0" smtClean="0">
                <a:solidFill>
                  <a:schemeClr val="bg1"/>
                </a:solidFill>
                <a:latin typeface="Verdana"/>
                <a:cs typeface="Verdana"/>
              </a:rPr>
              <a:t>To connect the world’s applications, data and devices</a:t>
            </a:r>
            <a:endParaRPr lang="en-US" sz="3200" dirty="0">
              <a:solidFill>
                <a:schemeClr val="bg1"/>
              </a:solidFill>
              <a:latin typeface="Verdana"/>
              <a:cs typeface="Verdana"/>
            </a:endParaRPr>
          </a:p>
        </p:txBody>
      </p:sp>
    </p:spTree>
    <p:extLst>
      <p:ext uri="{BB962C8B-B14F-4D97-AF65-F5344CB8AC3E}">
        <p14:creationId xmlns:p14="http://schemas.microsoft.com/office/powerpoint/2010/main" val="21558129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15536" y="1197082"/>
            <a:ext cx="4582579" cy="3803623"/>
          </a:xfrm>
          <a:prstGeom prst="rect">
            <a:avLst/>
          </a:prstGeom>
        </p:spPr>
      </p:pic>
      <p:grpSp>
        <p:nvGrpSpPr>
          <p:cNvPr id="30" name="Group 29"/>
          <p:cNvGrpSpPr/>
          <p:nvPr/>
        </p:nvGrpSpPr>
        <p:grpSpPr>
          <a:xfrm>
            <a:off x="4203442" y="3524636"/>
            <a:ext cx="352425" cy="352425"/>
            <a:chOff x="295441" y="1776750"/>
            <a:chExt cx="469900" cy="469900"/>
          </a:xfrm>
        </p:grpSpPr>
        <p:pic>
          <p:nvPicPr>
            <p:cNvPr id="31" name="Picture 30"/>
            <p:cNvPicPr>
              <a:picLocks noChangeAspect="1"/>
            </p:cNvPicPr>
            <p:nvPr/>
          </p:nvPicPr>
          <p:blipFill>
            <a:blip r:embed="rId4"/>
            <a:stretch>
              <a:fillRect/>
            </a:stretch>
          </p:blipFill>
          <p:spPr>
            <a:xfrm>
              <a:off x="295441" y="1776750"/>
              <a:ext cx="469900" cy="469900"/>
            </a:xfrm>
            <a:prstGeom prst="rect">
              <a:avLst/>
            </a:prstGeom>
          </p:spPr>
        </p:pic>
        <p:sp>
          <p:nvSpPr>
            <p:cNvPr id="32" name="Oval 31"/>
            <p:cNvSpPr/>
            <p:nvPr/>
          </p:nvSpPr>
          <p:spPr>
            <a:xfrm>
              <a:off x="302087" y="1783396"/>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33" name="Group 32"/>
          <p:cNvGrpSpPr/>
          <p:nvPr/>
        </p:nvGrpSpPr>
        <p:grpSpPr>
          <a:xfrm>
            <a:off x="4528414" y="966281"/>
            <a:ext cx="352425" cy="352425"/>
            <a:chOff x="1059007" y="1776750"/>
            <a:chExt cx="469900" cy="469900"/>
          </a:xfrm>
        </p:grpSpPr>
        <p:pic>
          <p:nvPicPr>
            <p:cNvPr id="34" name="Picture 33"/>
            <p:cNvPicPr>
              <a:picLocks noChangeAspect="1"/>
            </p:cNvPicPr>
            <p:nvPr/>
          </p:nvPicPr>
          <p:blipFill>
            <a:blip r:embed="rId5"/>
            <a:stretch>
              <a:fillRect/>
            </a:stretch>
          </p:blipFill>
          <p:spPr>
            <a:xfrm>
              <a:off x="1059007" y="1776750"/>
              <a:ext cx="469900" cy="469900"/>
            </a:xfrm>
            <a:prstGeom prst="rect">
              <a:avLst/>
            </a:prstGeom>
          </p:spPr>
        </p:pic>
        <p:sp>
          <p:nvSpPr>
            <p:cNvPr id="35" name="Oval 34"/>
            <p:cNvSpPr/>
            <p:nvPr/>
          </p:nvSpPr>
          <p:spPr>
            <a:xfrm>
              <a:off x="1065653" y="1783396"/>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36" name="Group 35"/>
          <p:cNvGrpSpPr/>
          <p:nvPr/>
        </p:nvGrpSpPr>
        <p:grpSpPr>
          <a:xfrm>
            <a:off x="4838933" y="2017082"/>
            <a:ext cx="352425" cy="352425"/>
            <a:chOff x="1807625" y="1776750"/>
            <a:chExt cx="469900" cy="469900"/>
          </a:xfrm>
        </p:grpSpPr>
        <p:pic>
          <p:nvPicPr>
            <p:cNvPr id="37" name="Picture 36"/>
            <p:cNvPicPr>
              <a:picLocks noChangeAspect="1"/>
            </p:cNvPicPr>
            <p:nvPr/>
          </p:nvPicPr>
          <p:blipFill>
            <a:blip r:embed="rId6"/>
            <a:stretch>
              <a:fillRect/>
            </a:stretch>
          </p:blipFill>
          <p:spPr>
            <a:xfrm>
              <a:off x="1807625" y="1776750"/>
              <a:ext cx="469900" cy="469900"/>
            </a:xfrm>
            <a:prstGeom prst="rect">
              <a:avLst/>
            </a:prstGeom>
          </p:spPr>
        </p:pic>
        <p:sp>
          <p:nvSpPr>
            <p:cNvPr id="38" name="Oval 37"/>
            <p:cNvSpPr/>
            <p:nvPr/>
          </p:nvSpPr>
          <p:spPr>
            <a:xfrm>
              <a:off x="1814271" y="1783396"/>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39" name="Group 38"/>
          <p:cNvGrpSpPr/>
          <p:nvPr/>
        </p:nvGrpSpPr>
        <p:grpSpPr>
          <a:xfrm>
            <a:off x="5673092" y="2813576"/>
            <a:ext cx="352425" cy="352425"/>
            <a:chOff x="2581966" y="1776750"/>
            <a:chExt cx="469900" cy="469900"/>
          </a:xfrm>
        </p:grpSpPr>
        <p:pic>
          <p:nvPicPr>
            <p:cNvPr id="40" name="Picture 39"/>
            <p:cNvPicPr>
              <a:picLocks noChangeAspect="1"/>
            </p:cNvPicPr>
            <p:nvPr/>
          </p:nvPicPr>
          <p:blipFill>
            <a:blip r:embed="rId7"/>
            <a:stretch>
              <a:fillRect/>
            </a:stretch>
          </p:blipFill>
          <p:spPr>
            <a:xfrm>
              <a:off x="2581966" y="1776750"/>
              <a:ext cx="469900" cy="469900"/>
            </a:xfrm>
            <a:prstGeom prst="rect">
              <a:avLst/>
            </a:prstGeom>
          </p:spPr>
        </p:pic>
        <p:sp>
          <p:nvSpPr>
            <p:cNvPr id="41" name="Oval 40"/>
            <p:cNvSpPr/>
            <p:nvPr/>
          </p:nvSpPr>
          <p:spPr>
            <a:xfrm>
              <a:off x="2588612" y="1783396"/>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42" name="Group 41"/>
          <p:cNvGrpSpPr/>
          <p:nvPr/>
        </p:nvGrpSpPr>
        <p:grpSpPr>
          <a:xfrm>
            <a:off x="5707876" y="4365695"/>
            <a:ext cx="352425" cy="352425"/>
            <a:chOff x="3309553" y="1776750"/>
            <a:chExt cx="469900" cy="469900"/>
          </a:xfrm>
        </p:grpSpPr>
        <p:pic>
          <p:nvPicPr>
            <p:cNvPr id="43" name="Picture 42"/>
            <p:cNvPicPr>
              <a:picLocks noChangeAspect="1"/>
            </p:cNvPicPr>
            <p:nvPr/>
          </p:nvPicPr>
          <p:blipFill>
            <a:blip r:embed="rId8"/>
            <a:stretch>
              <a:fillRect/>
            </a:stretch>
          </p:blipFill>
          <p:spPr>
            <a:xfrm>
              <a:off x="3309553" y="1776750"/>
              <a:ext cx="469900" cy="469900"/>
            </a:xfrm>
            <a:prstGeom prst="rect">
              <a:avLst/>
            </a:prstGeom>
          </p:spPr>
        </p:pic>
        <p:sp>
          <p:nvSpPr>
            <p:cNvPr id="44" name="Oval 43"/>
            <p:cNvSpPr/>
            <p:nvPr/>
          </p:nvSpPr>
          <p:spPr>
            <a:xfrm>
              <a:off x="3316199" y="1783396"/>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45" name="Group 44"/>
          <p:cNvGrpSpPr/>
          <p:nvPr/>
        </p:nvGrpSpPr>
        <p:grpSpPr>
          <a:xfrm>
            <a:off x="5798930" y="3524635"/>
            <a:ext cx="342900" cy="342900"/>
            <a:chOff x="5565620" y="233973"/>
            <a:chExt cx="457200" cy="457200"/>
          </a:xfrm>
        </p:grpSpPr>
        <p:pic>
          <p:nvPicPr>
            <p:cNvPr id="46" name="Picture 45"/>
            <p:cNvPicPr>
              <a:picLocks noChangeAspect="1"/>
            </p:cNvPicPr>
            <p:nvPr/>
          </p:nvPicPr>
          <p:blipFill>
            <a:blip r:embed="rId9"/>
            <a:stretch>
              <a:fillRect/>
            </a:stretch>
          </p:blipFill>
          <p:spPr>
            <a:xfrm>
              <a:off x="5565620" y="233973"/>
              <a:ext cx="457200" cy="457200"/>
            </a:xfrm>
            <a:prstGeom prst="rect">
              <a:avLst/>
            </a:prstGeom>
          </p:spPr>
        </p:pic>
        <p:sp>
          <p:nvSpPr>
            <p:cNvPr id="47" name="Oval 46"/>
            <p:cNvSpPr/>
            <p:nvPr/>
          </p:nvSpPr>
          <p:spPr>
            <a:xfrm>
              <a:off x="5565916"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48" name="Group 47"/>
          <p:cNvGrpSpPr/>
          <p:nvPr/>
        </p:nvGrpSpPr>
        <p:grpSpPr>
          <a:xfrm>
            <a:off x="2258594" y="3983768"/>
            <a:ext cx="352425" cy="352425"/>
            <a:chOff x="6323038" y="227623"/>
            <a:chExt cx="469900" cy="469900"/>
          </a:xfrm>
        </p:grpSpPr>
        <p:pic>
          <p:nvPicPr>
            <p:cNvPr id="49" name="Picture 48"/>
            <p:cNvPicPr>
              <a:picLocks noChangeAspect="1"/>
            </p:cNvPicPr>
            <p:nvPr/>
          </p:nvPicPr>
          <p:blipFill>
            <a:blip r:embed="rId10"/>
            <a:stretch>
              <a:fillRect/>
            </a:stretch>
          </p:blipFill>
          <p:spPr>
            <a:xfrm>
              <a:off x="6323038" y="227623"/>
              <a:ext cx="469900" cy="469900"/>
            </a:xfrm>
            <a:prstGeom prst="rect">
              <a:avLst/>
            </a:prstGeom>
          </p:spPr>
        </p:pic>
        <p:sp>
          <p:nvSpPr>
            <p:cNvPr id="50" name="Oval 49"/>
            <p:cNvSpPr/>
            <p:nvPr/>
          </p:nvSpPr>
          <p:spPr>
            <a:xfrm>
              <a:off x="6329684"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51" name="Group 50"/>
          <p:cNvGrpSpPr/>
          <p:nvPr/>
        </p:nvGrpSpPr>
        <p:grpSpPr>
          <a:xfrm>
            <a:off x="2215535" y="3165999"/>
            <a:ext cx="342900" cy="342900"/>
            <a:chOff x="7067258" y="233973"/>
            <a:chExt cx="457200" cy="457200"/>
          </a:xfrm>
        </p:grpSpPr>
        <p:pic>
          <p:nvPicPr>
            <p:cNvPr id="52" name="Picture 51"/>
            <p:cNvPicPr>
              <a:picLocks noChangeAspect="1"/>
            </p:cNvPicPr>
            <p:nvPr/>
          </p:nvPicPr>
          <p:blipFill>
            <a:blip r:embed="rId11"/>
            <a:stretch>
              <a:fillRect/>
            </a:stretch>
          </p:blipFill>
          <p:spPr>
            <a:xfrm>
              <a:off x="7067258" y="233973"/>
              <a:ext cx="457200" cy="457200"/>
            </a:xfrm>
            <a:prstGeom prst="rect">
              <a:avLst/>
            </a:prstGeom>
          </p:spPr>
        </p:pic>
        <p:sp>
          <p:nvSpPr>
            <p:cNvPr id="53" name="Oval 52"/>
            <p:cNvSpPr/>
            <p:nvPr/>
          </p:nvSpPr>
          <p:spPr>
            <a:xfrm>
              <a:off x="7067554"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54" name="Group 53"/>
          <p:cNvGrpSpPr/>
          <p:nvPr/>
        </p:nvGrpSpPr>
        <p:grpSpPr>
          <a:xfrm>
            <a:off x="3261202" y="1096136"/>
            <a:ext cx="352425" cy="352425"/>
            <a:chOff x="7815337" y="227623"/>
            <a:chExt cx="469900" cy="469900"/>
          </a:xfrm>
        </p:grpSpPr>
        <p:pic>
          <p:nvPicPr>
            <p:cNvPr id="55" name="Picture 54"/>
            <p:cNvPicPr>
              <a:picLocks noChangeAspect="1"/>
            </p:cNvPicPr>
            <p:nvPr/>
          </p:nvPicPr>
          <p:blipFill>
            <a:blip r:embed="rId12"/>
            <a:stretch>
              <a:fillRect/>
            </a:stretch>
          </p:blipFill>
          <p:spPr>
            <a:xfrm>
              <a:off x="7815337" y="227623"/>
              <a:ext cx="469900" cy="469900"/>
            </a:xfrm>
            <a:prstGeom prst="rect">
              <a:avLst/>
            </a:prstGeom>
          </p:spPr>
        </p:pic>
        <p:sp>
          <p:nvSpPr>
            <p:cNvPr id="56" name="Oval 55"/>
            <p:cNvSpPr/>
            <p:nvPr/>
          </p:nvSpPr>
          <p:spPr>
            <a:xfrm>
              <a:off x="7821983"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57" name="Group 56"/>
          <p:cNvGrpSpPr/>
          <p:nvPr/>
        </p:nvGrpSpPr>
        <p:grpSpPr>
          <a:xfrm>
            <a:off x="4208426" y="4352393"/>
            <a:ext cx="352425" cy="352425"/>
            <a:chOff x="8575557" y="227623"/>
            <a:chExt cx="469900" cy="469900"/>
          </a:xfrm>
        </p:grpSpPr>
        <p:pic>
          <p:nvPicPr>
            <p:cNvPr id="58" name="Picture 57"/>
            <p:cNvPicPr>
              <a:picLocks noChangeAspect="1"/>
            </p:cNvPicPr>
            <p:nvPr/>
          </p:nvPicPr>
          <p:blipFill>
            <a:blip r:embed="rId13"/>
            <a:stretch>
              <a:fillRect/>
            </a:stretch>
          </p:blipFill>
          <p:spPr>
            <a:xfrm>
              <a:off x="8575557" y="227623"/>
              <a:ext cx="469900" cy="469900"/>
            </a:xfrm>
            <a:prstGeom prst="rect">
              <a:avLst/>
            </a:prstGeom>
          </p:spPr>
        </p:pic>
        <p:sp>
          <p:nvSpPr>
            <p:cNvPr id="59" name="Oval 58"/>
            <p:cNvSpPr/>
            <p:nvPr/>
          </p:nvSpPr>
          <p:spPr>
            <a:xfrm>
              <a:off x="8582203"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60" name="Group 59"/>
          <p:cNvGrpSpPr/>
          <p:nvPr/>
        </p:nvGrpSpPr>
        <p:grpSpPr>
          <a:xfrm>
            <a:off x="5765094" y="1094048"/>
            <a:ext cx="342900" cy="342900"/>
            <a:chOff x="9354006" y="233973"/>
            <a:chExt cx="457200" cy="457200"/>
          </a:xfrm>
        </p:grpSpPr>
        <p:pic>
          <p:nvPicPr>
            <p:cNvPr id="61" name="Picture 60"/>
            <p:cNvPicPr>
              <a:picLocks noChangeAspect="1"/>
            </p:cNvPicPr>
            <p:nvPr/>
          </p:nvPicPr>
          <p:blipFill>
            <a:blip r:embed="rId14"/>
            <a:stretch>
              <a:fillRect/>
            </a:stretch>
          </p:blipFill>
          <p:spPr>
            <a:xfrm>
              <a:off x="9354006" y="233973"/>
              <a:ext cx="457200" cy="457200"/>
            </a:xfrm>
            <a:prstGeom prst="rect">
              <a:avLst/>
            </a:prstGeom>
          </p:spPr>
        </p:pic>
        <p:sp>
          <p:nvSpPr>
            <p:cNvPr id="62" name="Oval 61"/>
            <p:cNvSpPr/>
            <p:nvPr/>
          </p:nvSpPr>
          <p:spPr>
            <a:xfrm>
              <a:off x="9354302"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63" name="Group 62"/>
          <p:cNvGrpSpPr/>
          <p:nvPr/>
        </p:nvGrpSpPr>
        <p:grpSpPr>
          <a:xfrm>
            <a:off x="4848544" y="3529619"/>
            <a:ext cx="352425" cy="352425"/>
            <a:chOff x="10078616" y="227623"/>
            <a:chExt cx="469900" cy="469900"/>
          </a:xfrm>
        </p:grpSpPr>
        <p:pic>
          <p:nvPicPr>
            <p:cNvPr id="64" name="Picture 63"/>
            <p:cNvPicPr>
              <a:picLocks noChangeAspect="1"/>
            </p:cNvPicPr>
            <p:nvPr/>
          </p:nvPicPr>
          <p:blipFill>
            <a:blip r:embed="rId15"/>
            <a:stretch>
              <a:fillRect/>
            </a:stretch>
          </p:blipFill>
          <p:spPr>
            <a:xfrm>
              <a:off x="10078616" y="227623"/>
              <a:ext cx="469900" cy="469900"/>
            </a:xfrm>
            <a:prstGeom prst="rect">
              <a:avLst/>
            </a:prstGeom>
          </p:spPr>
        </p:pic>
        <p:sp>
          <p:nvSpPr>
            <p:cNvPr id="65" name="Oval 64"/>
            <p:cNvSpPr/>
            <p:nvPr/>
          </p:nvSpPr>
          <p:spPr>
            <a:xfrm>
              <a:off x="10085262"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66" name="Group 65"/>
          <p:cNvGrpSpPr/>
          <p:nvPr/>
        </p:nvGrpSpPr>
        <p:grpSpPr>
          <a:xfrm>
            <a:off x="3191276" y="1885871"/>
            <a:ext cx="352425" cy="352425"/>
            <a:chOff x="9347656" y="991022"/>
            <a:chExt cx="469900" cy="469900"/>
          </a:xfrm>
        </p:grpSpPr>
        <p:pic>
          <p:nvPicPr>
            <p:cNvPr id="67" name="Picture 66"/>
            <p:cNvPicPr>
              <a:picLocks noChangeAspect="1"/>
            </p:cNvPicPr>
            <p:nvPr/>
          </p:nvPicPr>
          <p:blipFill>
            <a:blip r:embed="rId16"/>
            <a:stretch>
              <a:fillRect/>
            </a:stretch>
          </p:blipFill>
          <p:spPr>
            <a:xfrm>
              <a:off x="9347656" y="991022"/>
              <a:ext cx="469900" cy="469900"/>
            </a:xfrm>
            <a:prstGeom prst="rect">
              <a:avLst/>
            </a:prstGeom>
          </p:spPr>
        </p:pic>
        <p:sp>
          <p:nvSpPr>
            <p:cNvPr id="68" name="Oval 67"/>
            <p:cNvSpPr/>
            <p:nvPr/>
          </p:nvSpPr>
          <p:spPr>
            <a:xfrm>
              <a:off x="9354302" y="997668"/>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69" name="Group 68"/>
          <p:cNvGrpSpPr/>
          <p:nvPr/>
        </p:nvGrpSpPr>
        <p:grpSpPr>
          <a:xfrm>
            <a:off x="3332670" y="2764969"/>
            <a:ext cx="352425" cy="352425"/>
            <a:chOff x="10078616" y="991022"/>
            <a:chExt cx="469900" cy="469900"/>
          </a:xfrm>
        </p:grpSpPr>
        <p:pic>
          <p:nvPicPr>
            <p:cNvPr id="70" name="Picture 69"/>
            <p:cNvPicPr>
              <a:picLocks noChangeAspect="1"/>
            </p:cNvPicPr>
            <p:nvPr/>
          </p:nvPicPr>
          <p:blipFill>
            <a:blip r:embed="rId17"/>
            <a:stretch>
              <a:fillRect/>
            </a:stretch>
          </p:blipFill>
          <p:spPr>
            <a:xfrm>
              <a:off x="10078616" y="991022"/>
              <a:ext cx="469900" cy="469900"/>
            </a:xfrm>
            <a:prstGeom prst="rect">
              <a:avLst/>
            </a:prstGeom>
          </p:spPr>
        </p:pic>
        <p:sp>
          <p:nvSpPr>
            <p:cNvPr id="71" name="Oval 70"/>
            <p:cNvSpPr/>
            <p:nvPr/>
          </p:nvSpPr>
          <p:spPr>
            <a:xfrm>
              <a:off x="10085262" y="997668"/>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72" name="Group 71"/>
          <p:cNvGrpSpPr/>
          <p:nvPr/>
        </p:nvGrpSpPr>
        <p:grpSpPr>
          <a:xfrm>
            <a:off x="3227875" y="4352393"/>
            <a:ext cx="352425" cy="352425"/>
            <a:chOff x="10842365" y="991022"/>
            <a:chExt cx="469900" cy="469900"/>
          </a:xfrm>
        </p:grpSpPr>
        <p:pic>
          <p:nvPicPr>
            <p:cNvPr id="73" name="Picture 72"/>
            <p:cNvPicPr>
              <a:picLocks noChangeAspect="1"/>
            </p:cNvPicPr>
            <p:nvPr/>
          </p:nvPicPr>
          <p:blipFill>
            <a:blip r:embed="rId18"/>
            <a:stretch>
              <a:fillRect/>
            </a:stretch>
          </p:blipFill>
          <p:spPr>
            <a:xfrm>
              <a:off x="10842365" y="991022"/>
              <a:ext cx="469900" cy="469900"/>
            </a:xfrm>
            <a:prstGeom prst="rect">
              <a:avLst/>
            </a:prstGeom>
          </p:spPr>
        </p:pic>
        <p:sp>
          <p:nvSpPr>
            <p:cNvPr id="74" name="Oval 73"/>
            <p:cNvSpPr/>
            <p:nvPr/>
          </p:nvSpPr>
          <p:spPr>
            <a:xfrm>
              <a:off x="10849011" y="997668"/>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75" name="Group 74"/>
          <p:cNvGrpSpPr/>
          <p:nvPr/>
        </p:nvGrpSpPr>
        <p:grpSpPr>
          <a:xfrm>
            <a:off x="5769401" y="2005304"/>
            <a:ext cx="352425" cy="352425"/>
            <a:chOff x="10842365" y="227623"/>
            <a:chExt cx="469900" cy="469900"/>
          </a:xfrm>
        </p:grpSpPr>
        <p:pic>
          <p:nvPicPr>
            <p:cNvPr id="76" name="Picture 75"/>
            <p:cNvPicPr>
              <a:picLocks noChangeAspect="1"/>
            </p:cNvPicPr>
            <p:nvPr/>
          </p:nvPicPr>
          <p:blipFill>
            <a:blip r:embed="rId19"/>
            <a:stretch>
              <a:fillRect/>
            </a:stretch>
          </p:blipFill>
          <p:spPr>
            <a:xfrm>
              <a:off x="10842365" y="227623"/>
              <a:ext cx="469900" cy="469900"/>
            </a:xfrm>
            <a:prstGeom prst="rect">
              <a:avLst/>
            </a:prstGeom>
          </p:spPr>
        </p:pic>
        <p:sp>
          <p:nvSpPr>
            <p:cNvPr id="77" name="Oval 76"/>
            <p:cNvSpPr/>
            <p:nvPr/>
          </p:nvSpPr>
          <p:spPr>
            <a:xfrm>
              <a:off x="10849011"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86" name="Group 85"/>
          <p:cNvGrpSpPr/>
          <p:nvPr/>
        </p:nvGrpSpPr>
        <p:grpSpPr>
          <a:xfrm>
            <a:off x="2393850" y="1995311"/>
            <a:ext cx="352425" cy="352425"/>
            <a:chOff x="8575557" y="227623"/>
            <a:chExt cx="469900" cy="469900"/>
          </a:xfrm>
        </p:grpSpPr>
        <p:pic>
          <p:nvPicPr>
            <p:cNvPr id="87" name="Picture 86"/>
            <p:cNvPicPr>
              <a:picLocks noChangeAspect="1"/>
            </p:cNvPicPr>
            <p:nvPr/>
          </p:nvPicPr>
          <p:blipFill>
            <a:blip r:embed="rId13"/>
            <a:stretch>
              <a:fillRect/>
            </a:stretch>
          </p:blipFill>
          <p:spPr>
            <a:xfrm>
              <a:off x="8575557" y="227623"/>
              <a:ext cx="469900" cy="469900"/>
            </a:xfrm>
            <a:prstGeom prst="rect">
              <a:avLst/>
            </a:prstGeom>
          </p:spPr>
        </p:pic>
        <p:sp>
          <p:nvSpPr>
            <p:cNvPr id="88" name="Oval 87"/>
            <p:cNvSpPr/>
            <p:nvPr/>
          </p:nvSpPr>
          <p:spPr>
            <a:xfrm>
              <a:off x="8582203"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6" name="Group 5"/>
          <p:cNvGrpSpPr/>
          <p:nvPr/>
        </p:nvGrpSpPr>
        <p:grpSpPr>
          <a:xfrm>
            <a:off x="2674837" y="1380546"/>
            <a:ext cx="1351426" cy="1303720"/>
            <a:chOff x="2828279" y="1380546"/>
            <a:chExt cx="1351426" cy="1303720"/>
          </a:xfrm>
        </p:grpSpPr>
        <p:grpSp>
          <p:nvGrpSpPr>
            <p:cNvPr id="2" name="Group 1"/>
            <p:cNvGrpSpPr/>
            <p:nvPr/>
          </p:nvGrpSpPr>
          <p:grpSpPr>
            <a:xfrm>
              <a:off x="2828279" y="1380546"/>
              <a:ext cx="1056573" cy="1009207"/>
              <a:chOff x="2828279" y="1380546"/>
              <a:chExt cx="1056573" cy="1009207"/>
            </a:xfrm>
          </p:grpSpPr>
          <p:cxnSp>
            <p:nvCxnSpPr>
              <p:cNvPr id="78" name="Straight Connector 77"/>
              <p:cNvCxnSpPr>
                <a:cxnSpLocks noChangeAspect="1"/>
              </p:cNvCxnSpPr>
              <p:nvPr/>
            </p:nvCxnSpPr>
            <p:spPr>
              <a:xfrm>
                <a:off x="3341965" y="1676595"/>
                <a:ext cx="492731"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noChangeAspect="1"/>
              </p:cNvCxnSpPr>
              <p:nvPr/>
            </p:nvCxnSpPr>
            <p:spPr>
              <a:xfrm>
                <a:off x="3170733" y="1847780"/>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noChangeAspect="1"/>
                <a:endCxn id="78" idx="1"/>
              </p:cNvCxnSpPr>
              <p:nvPr/>
            </p:nvCxnSpPr>
            <p:spPr>
              <a:xfrm>
                <a:off x="3700621" y="1380546"/>
                <a:ext cx="184231" cy="17501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3" name="Straight Connector 82"/>
              <p:cNvCxnSpPr>
                <a:cxnSpLocks noChangeAspect="1"/>
              </p:cNvCxnSpPr>
              <p:nvPr/>
            </p:nvCxnSpPr>
            <p:spPr>
              <a:xfrm flipH="1" flipV="1">
                <a:off x="3291815" y="1797641"/>
                <a:ext cx="96723" cy="130342"/>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4" name="Straight Connector 83"/>
              <p:cNvCxnSpPr>
                <a:cxnSpLocks noChangeAspect="1"/>
              </p:cNvCxnSpPr>
              <p:nvPr/>
            </p:nvCxnSpPr>
            <p:spPr>
              <a:xfrm>
                <a:off x="2828279" y="2279901"/>
                <a:ext cx="221380" cy="10985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noChangeAspect="1"/>
              </p:cNvCxnSpPr>
              <p:nvPr/>
            </p:nvCxnSpPr>
            <p:spPr>
              <a:xfrm flipV="1">
                <a:off x="3291815" y="2170075"/>
                <a:ext cx="96723" cy="219678"/>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2995079" y="1502058"/>
              <a:ext cx="1184626" cy="1182208"/>
              <a:chOff x="5475915" y="1590618"/>
              <a:chExt cx="1184626" cy="1182516"/>
            </a:xfrm>
          </p:grpSpPr>
          <p:pic>
            <p:nvPicPr>
              <p:cNvPr id="93" name="Picture 9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475915" y="1595033"/>
                <a:ext cx="351929" cy="351929"/>
              </a:xfrm>
              <a:prstGeom prst="rect">
                <a:avLst/>
              </a:prstGeom>
            </p:spPr>
          </p:pic>
          <p:pic>
            <p:nvPicPr>
              <p:cNvPr id="94" name="Picture 9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308612" y="1590618"/>
                <a:ext cx="351929" cy="351929"/>
              </a:xfrm>
              <a:prstGeom prst="rect">
                <a:avLst/>
              </a:prstGeom>
            </p:spPr>
          </p:pic>
          <p:pic>
            <p:nvPicPr>
              <p:cNvPr id="97" name="Picture 9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482777" y="2421205"/>
                <a:ext cx="351929" cy="351929"/>
              </a:xfrm>
              <a:prstGeom prst="rect">
                <a:avLst/>
              </a:prstGeom>
            </p:spPr>
          </p:pic>
        </p:grpSp>
      </p:grpSp>
      <p:grpSp>
        <p:nvGrpSpPr>
          <p:cNvPr id="8" name="Group 7"/>
          <p:cNvGrpSpPr/>
          <p:nvPr/>
        </p:nvGrpSpPr>
        <p:grpSpPr>
          <a:xfrm>
            <a:off x="4513305" y="3110865"/>
            <a:ext cx="1352762" cy="1296664"/>
            <a:chOff x="4513304" y="3110864"/>
            <a:chExt cx="1352762" cy="1296664"/>
          </a:xfrm>
        </p:grpSpPr>
        <p:pic>
          <p:nvPicPr>
            <p:cNvPr id="158" name="Picture 15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524310" y="3182356"/>
              <a:ext cx="351929" cy="351837"/>
            </a:xfrm>
            <a:prstGeom prst="rect">
              <a:avLst/>
            </a:prstGeom>
          </p:spPr>
        </p:pic>
        <p:pic>
          <p:nvPicPr>
            <p:cNvPr id="159" name="Picture 15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57007" y="3177942"/>
              <a:ext cx="351929" cy="351837"/>
            </a:xfrm>
            <a:prstGeom prst="rect">
              <a:avLst/>
            </a:prstGeom>
          </p:spPr>
        </p:pic>
        <p:pic>
          <p:nvPicPr>
            <p:cNvPr id="160" name="Picture 15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513304" y="4022385"/>
              <a:ext cx="351929" cy="351837"/>
            </a:xfrm>
            <a:prstGeom prst="rect">
              <a:avLst/>
            </a:prstGeom>
          </p:spPr>
        </p:pic>
        <p:cxnSp>
          <p:nvCxnSpPr>
            <p:cNvPr id="161" name="Straight Connector 160"/>
            <p:cNvCxnSpPr/>
            <p:nvPr/>
          </p:nvCxnSpPr>
          <p:spPr>
            <a:xfrm>
              <a:off x="4714524" y="3529619"/>
              <a:ext cx="0" cy="491961"/>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4522475" y="4313884"/>
              <a:ext cx="70972" cy="93644"/>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4517492" y="3479467"/>
              <a:ext cx="75956" cy="100304"/>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flipV="1">
              <a:off x="4835601" y="3479472"/>
              <a:ext cx="84842" cy="105287"/>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5670793" y="3110864"/>
              <a:ext cx="74201" cy="12645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8" name="Straight Connector 167"/>
            <p:cNvCxnSpPr>
              <a:endCxn id="164" idx="1"/>
            </p:cNvCxnSpPr>
            <p:nvPr/>
          </p:nvCxnSpPr>
          <p:spPr>
            <a:xfrm>
              <a:off x="5670788" y="3479469"/>
              <a:ext cx="195278" cy="95542"/>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2627784" y="2330286"/>
            <a:ext cx="1402067" cy="2077242"/>
            <a:chOff x="2627784" y="2330286"/>
            <a:chExt cx="1402067" cy="2077242"/>
          </a:xfrm>
        </p:grpSpPr>
        <p:cxnSp>
          <p:nvCxnSpPr>
            <p:cNvPr id="162" name="Straight Connector 161"/>
            <p:cNvCxnSpPr>
              <a:stCxn id="165" idx="3"/>
            </p:cNvCxnSpPr>
            <p:nvPr/>
          </p:nvCxnSpPr>
          <p:spPr>
            <a:xfrm>
              <a:off x="2627784" y="4159980"/>
              <a:ext cx="246365" cy="3283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H="1" flipV="1">
              <a:off x="3166450" y="4313884"/>
              <a:ext cx="133323" cy="93644"/>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3216597" y="2523978"/>
              <a:ext cx="492731"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3646717" y="2645054"/>
              <a:ext cx="112763" cy="175056"/>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71" name="Group 170"/>
            <p:cNvGrpSpPr/>
            <p:nvPr/>
          </p:nvGrpSpPr>
          <p:grpSpPr>
            <a:xfrm>
              <a:off x="2831727" y="2330286"/>
              <a:ext cx="1198124" cy="2042412"/>
              <a:chOff x="5469279" y="2416790"/>
              <a:chExt cx="1198124" cy="2042945"/>
            </a:xfrm>
          </p:grpSpPr>
          <p:pic>
            <p:nvPicPr>
              <p:cNvPr id="172" name="Picture 17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315474" y="2416790"/>
                <a:ext cx="351929" cy="351929"/>
              </a:xfrm>
              <a:prstGeom prst="rect">
                <a:avLst/>
              </a:prstGeom>
            </p:spPr>
          </p:pic>
          <p:pic>
            <p:nvPicPr>
              <p:cNvPr id="173" name="Picture 17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469279" y="4107806"/>
                <a:ext cx="351929" cy="351929"/>
              </a:xfrm>
              <a:prstGeom prst="rect">
                <a:avLst/>
              </a:prstGeom>
            </p:spPr>
          </p:pic>
        </p:grpSp>
      </p:grpSp>
      <p:grpSp>
        <p:nvGrpSpPr>
          <p:cNvPr id="10" name="Group 9"/>
          <p:cNvGrpSpPr/>
          <p:nvPr/>
        </p:nvGrpSpPr>
        <p:grpSpPr>
          <a:xfrm>
            <a:off x="3673997" y="1379835"/>
            <a:ext cx="2143348" cy="2146150"/>
            <a:chOff x="3673996" y="1379834"/>
            <a:chExt cx="2143348" cy="2146150"/>
          </a:xfrm>
        </p:grpSpPr>
        <p:pic>
          <p:nvPicPr>
            <p:cNvPr id="353" name="Picture 35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51203" y="1503581"/>
              <a:ext cx="351929" cy="351837"/>
            </a:xfrm>
            <a:prstGeom prst="rect">
              <a:avLst/>
            </a:prstGeom>
          </p:spPr>
        </p:pic>
        <p:pic>
          <p:nvPicPr>
            <p:cNvPr id="354" name="Picture 35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525368" y="2333951"/>
              <a:ext cx="351929" cy="351837"/>
            </a:xfrm>
            <a:prstGeom prst="rect">
              <a:avLst/>
            </a:prstGeom>
          </p:spPr>
        </p:pic>
        <p:pic>
          <p:nvPicPr>
            <p:cNvPr id="355" name="Picture 35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58065" y="2329537"/>
              <a:ext cx="351929" cy="351837"/>
            </a:xfrm>
            <a:prstGeom prst="rect">
              <a:avLst/>
            </a:prstGeom>
          </p:spPr>
        </p:pic>
        <p:pic>
          <p:nvPicPr>
            <p:cNvPr id="356" name="Picture 35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73996" y="3174147"/>
              <a:ext cx="351929" cy="351837"/>
            </a:xfrm>
            <a:prstGeom prst="rect">
              <a:avLst/>
            </a:prstGeom>
          </p:spPr>
        </p:pic>
        <p:cxnSp>
          <p:nvCxnSpPr>
            <p:cNvPr id="357" name="Straight Connector 356"/>
            <p:cNvCxnSpPr>
              <a:cxnSpLocks noChangeAspect="1"/>
            </p:cNvCxnSpPr>
            <p:nvPr/>
          </p:nvCxnSpPr>
          <p:spPr>
            <a:xfrm>
              <a:off x="4861800" y="2516937"/>
              <a:ext cx="492731"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8" name="Straight Connector 357"/>
            <p:cNvCxnSpPr>
              <a:cxnSpLocks noChangeAspect="1"/>
            </p:cNvCxnSpPr>
            <p:nvPr/>
          </p:nvCxnSpPr>
          <p:spPr>
            <a:xfrm flipH="1">
              <a:off x="4027836" y="3351138"/>
              <a:ext cx="491507"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9" name="Straight Connector 358"/>
            <p:cNvCxnSpPr>
              <a:cxnSpLocks noChangeAspect="1"/>
            </p:cNvCxnSpPr>
            <p:nvPr/>
          </p:nvCxnSpPr>
          <p:spPr>
            <a:xfrm>
              <a:off x="5525756" y="1853922"/>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noChangeAspect="1"/>
            </p:cNvCxnSpPr>
            <p:nvPr/>
          </p:nvCxnSpPr>
          <p:spPr>
            <a:xfrm>
              <a:off x="3856605" y="2688124"/>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1" name="Straight Connector 360"/>
            <p:cNvCxnSpPr>
              <a:cxnSpLocks noChangeAspect="1"/>
            </p:cNvCxnSpPr>
            <p:nvPr/>
          </p:nvCxnSpPr>
          <p:spPr>
            <a:xfrm>
              <a:off x="4690569" y="2688124"/>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2" name="Straight Connector 361"/>
            <p:cNvCxnSpPr>
              <a:cxnSpLocks noChangeAspect="1"/>
            </p:cNvCxnSpPr>
            <p:nvPr/>
          </p:nvCxnSpPr>
          <p:spPr>
            <a:xfrm flipV="1">
              <a:off x="5646835" y="2295622"/>
              <a:ext cx="170509" cy="100277"/>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3" name="Straight Connector 362"/>
            <p:cNvCxnSpPr>
              <a:cxnSpLocks noChangeAspect="1"/>
            </p:cNvCxnSpPr>
            <p:nvPr/>
          </p:nvCxnSpPr>
          <p:spPr>
            <a:xfrm flipV="1">
              <a:off x="4811645" y="2307392"/>
              <a:ext cx="75228" cy="88501"/>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noChangeAspect="1"/>
            </p:cNvCxnSpPr>
            <p:nvPr/>
          </p:nvCxnSpPr>
          <p:spPr>
            <a:xfrm flipV="1">
              <a:off x="5646840" y="1379834"/>
              <a:ext cx="161441" cy="181857"/>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43" name="Group 142"/>
          <p:cNvGrpSpPr/>
          <p:nvPr/>
        </p:nvGrpSpPr>
        <p:grpSpPr>
          <a:xfrm>
            <a:off x="2553242" y="1302104"/>
            <a:ext cx="3204794" cy="3106301"/>
            <a:chOff x="2712492" y="1314803"/>
            <a:chExt cx="3204794" cy="3106301"/>
          </a:xfrm>
        </p:grpSpPr>
        <p:pic>
          <p:nvPicPr>
            <p:cNvPr id="144" name="Picture 14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676656" y="1507994"/>
              <a:ext cx="351929" cy="351837"/>
            </a:xfrm>
            <a:prstGeom prst="rect">
              <a:avLst/>
            </a:prstGeom>
          </p:spPr>
        </p:pic>
        <p:pic>
          <p:nvPicPr>
            <p:cNvPr id="145" name="Picture 14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99449" y="3178561"/>
              <a:ext cx="351929" cy="351837"/>
            </a:xfrm>
            <a:prstGeom prst="rect">
              <a:avLst/>
            </a:prstGeom>
          </p:spPr>
        </p:pic>
        <p:pic>
          <p:nvPicPr>
            <p:cNvPr id="146" name="Picture 1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21140" y="4014176"/>
              <a:ext cx="351929" cy="351837"/>
            </a:xfrm>
            <a:prstGeom prst="rect">
              <a:avLst/>
            </a:prstGeom>
          </p:spPr>
        </p:pic>
        <p:pic>
          <p:nvPicPr>
            <p:cNvPr id="147" name="Picture 14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02717" y="4015699"/>
              <a:ext cx="351929" cy="351837"/>
            </a:xfrm>
            <a:prstGeom prst="rect">
              <a:avLst/>
            </a:prstGeom>
          </p:spPr>
        </p:pic>
        <p:cxnSp>
          <p:nvCxnSpPr>
            <p:cNvPr id="148" name="Straight Connector 147"/>
            <p:cNvCxnSpPr>
              <a:cxnSpLocks noChangeAspect="1"/>
            </p:cNvCxnSpPr>
            <p:nvPr/>
          </p:nvCxnSpPr>
          <p:spPr>
            <a:xfrm>
              <a:off x="5023268" y="1690538"/>
              <a:ext cx="492731"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9" name="Straight Connector 148"/>
            <p:cNvCxnSpPr>
              <a:cxnSpLocks noChangeAspect="1"/>
            </p:cNvCxnSpPr>
            <p:nvPr/>
          </p:nvCxnSpPr>
          <p:spPr>
            <a:xfrm flipH="1">
              <a:off x="4189304" y="1690538"/>
              <a:ext cx="491507"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0" name="Straight Connector 149"/>
            <p:cNvCxnSpPr>
              <a:cxnSpLocks noChangeAspect="1"/>
            </p:cNvCxnSpPr>
            <p:nvPr/>
          </p:nvCxnSpPr>
          <p:spPr>
            <a:xfrm flipH="1">
              <a:off x="4189304" y="2524738"/>
              <a:ext cx="491507"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1" name="Straight Connector 150"/>
            <p:cNvCxnSpPr>
              <a:cxnSpLocks noChangeAspect="1"/>
            </p:cNvCxnSpPr>
            <p:nvPr/>
          </p:nvCxnSpPr>
          <p:spPr>
            <a:xfrm>
              <a:off x="3354117" y="3358939"/>
              <a:ext cx="492731"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4" name="Straight Connector 153"/>
            <p:cNvCxnSpPr>
              <a:cxnSpLocks noChangeAspect="1"/>
            </p:cNvCxnSpPr>
            <p:nvPr/>
          </p:nvCxnSpPr>
          <p:spPr>
            <a:xfrm>
              <a:off x="5023268" y="3358939"/>
              <a:ext cx="492731"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noChangeAspect="1"/>
            </p:cNvCxnSpPr>
            <p:nvPr/>
          </p:nvCxnSpPr>
          <p:spPr>
            <a:xfrm>
              <a:off x="3354117" y="4193139"/>
              <a:ext cx="492731"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noChangeAspect="1"/>
            </p:cNvCxnSpPr>
            <p:nvPr/>
          </p:nvCxnSpPr>
          <p:spPr>
            <a:xfrm>
              <a:off x="5023268" y="4193139"/>
              <a:ext cx="492731"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noChangeAspect="1"/>
            </p:cNvCxnSpPr>
            <p:nvPr/>
          </p:nvCxnSpPr>
          <p:spPr>
            <a:xfrm flipH="1">
              <a:off x="4189304" y="4193139"/>
              <a:ext cx="491507"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3" name="Straight Connector 212"/>
            <p:cNvCxnSpPr>
              <a:cxnSpLocks noChangeAspect="1"/>
            </p:cNvCxnSpPr>
            <p:nvPr/>
          </p:nvCxnSpPr>
          <p:spPr>
            <a:xfrm>
              <a:off x="4018073" y="1861723"/>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4" name="Straight Connector 213"/>
            <p:cNvCxnSpPr>
              <a:cxnSpLocks noChangeAspect="1"/>
            </p:cNvCxnSpPr>
            <p:nvPr/>
          </p:nvCxnSpPr>
          <p:spPr>
            <a:xfrm>
              <a:off x="4852037" y="1861723"/>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5" name="Straight Connector 214"/>
            <p:cNvCxnSpPr>
              <a:cxnSpLocks noChangeAspect="1"/>
            </p:cNvCxnSpPr>
            <p:nvPr/>
          </p:nvCxnSpPr>
          <p:spPr>
            <a:xfrm>
              <a:off x="3182885" y="2695925"/>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6" name="Straight Connector 215"/>
            <p:cNvCxnSpPr>
              <a:cxnSpLocks noChangeAspect="1"/>
            </p:cNvCxnSpPr>
            <p:nvPr/>
          </p:nvCxnSpPr>
          <p:spPr>
            <a:xfrm>
              <a:off x="5687224" y="2695925"/>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7" name="Straight Connector 216"/>
            <p:cNvCxnSpPr>
              <a:cxnSpLocks noChangeAspect="1"/>
            </p:cNvCxnSpPr>
            <p:nvPr/>
          </p:nvCxnSpPr>
          <p:spPr>
            <a:xfrm>
              <a:off x="3182885" y="3530126"/>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8" name="Straight Connector 217"/>
            <p:cNvCxnSpPr>
              <a:cxnSpLocks noChangeAspect="1"/>
            </p:cNvCxnSpPr>
            <p:nvPr/>
          </p:nvCxnSpPr>
          <p:spPr>
            <a:xfrm>
              <a:off x="4018073" y="3530126"/>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9" name="Straight Connector 218"/>
            <p:cNvCxnSpPr>
              <a:cxnSpLocks noChangeAspect="1"/>
            </p:cNvCxnSpPr>
            <p:nvPr/>
          </p:nvCxnSpPr>
          <p:spPr>
            <a:xfrm>
              <a:off x="5687224" y="3530126"/>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20" name="Straight Connector 219"/>
            <p:cNvCxnSpPr>
              <a:cxnSpLocks noChangeAspect="1"/>
            </p:cNvCxnSpPr>
            <p:nvPr/>
          </p:nvCxnSpPr>
          <p:spPr>
            <a:xfrm>
              <a:off x="2712492" y="3338009"/>
              <a:ext cx="299169" cy="20936"/>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21" name="Straight Connector 220"/>
            <p:cNvCxnSpPr>
              <a:cxnSpLocks noChangeAspect="1"/>
            </p:cNvCxnSpPr>
            <p:nvPr/>
          </p:nvCxnSpPr>
          <p:spPr>
            <a:xfrm flipH="1" flipV="1">
              <a:off x="5808304" y="4314185"/>
              <a:ext cx="108982" cy="106919"/>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a:cxnSpLocks noChangeAspect="1"/>
              <a:stCxn id="148" idx="0"/>
            </p:cNvCxnSpPr>
            <p:nvPr/>
          </p:nvCxnSpPr>
          <p:spPr>
            <a:xfrm flipV="1">
              <a:off x="4852040" y="1314803"/>
              <a:ext cx="6862" cy="204552"/>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sp>
        <p:nvSpPr>
          <p:cNvPr id="224" name="Shape 3413"/>
          <p:cNvSpPr txBox="1"/>
          <p:nvPr/>
        </p:nvSpPr>
        <p:spPr>
          <a:xfrm>
            <a:off x="348928" y="868959"/>
            <a:ext cx="1432986" cy="405167"/>
          </a:xfrm>
          <a:prstGeom prst="rect">
            <a:avLst/>
          </a:prstGeom>
          <a:noFill/>
          <a:ln>
            <a:noFill/>
          </a:ln>
        </p:spPr>
        <p:txBody>
          <a:bodyPr lIns="90629" tIns="90629" rIns="90629" bIns="90629" anchor="ctr" anchorCtr="0">
            <a:noAutofit/>
          </a:bodyPr>
          <a:lstStyle/>
          <a:p>
            <a:pPr algn="ctr">
              <a:buSzPct val="25000"/>
            </a:pPr>
            <a:r>
              <a:rPr lang="en-US" sz="1200" b="1" dirty="0">
                <a:solidFill>
                  <a:prstClr val="black"/>
                </a:solidFill>
                <a:latin typeface="Verdana" charset="0"/>
                <a:ea typeface="Verdana" charset="0"/>
                <a:cs typeface="Verdana" charset="0"/>
              </a:rPr>
              <a:t>Project 1 – API-led</a:t>
            </a:r>
          </a:p>
        </p:txBody>
      </p:sp>
      <p:sp>
        <p:nvSpPr>
          <p:cNvPr id="226" name="Oval 225"/>
          <p:cNvSpPr/>
          <p:nvPr/>
        </p:nvSpPr>
        <p:spPr>
          <a:xfrm>
            <a:off x="234375" y="1347615"/>
            <a:ext cx="1645225" cy="1644797"/>
          </a:xfrm>
          <a:prstGeom prst="ellipse">
            <a:avLst/>
          </a:prstGeom>
          <a:solidFill>
            <a:schemeClr val="bg1"/>
          </a:solidFill>
          <a:ln w="9525">
            <a:solidFill>
              <a:schemeClr val="tx1">
                <a:lumMod val="50000"/>
                <a:lumOff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68585" tIns="34294" rIns="68585" bIns="34294" rtlCol="0" anchor="ctr"/>
          <a:lstStyle/>
          <a:p>
            <a:pPr algn="ctr"/>
            <a:endParaRPr lang="en-US" sz="1100" dirty="0">
              <a:solidFill>
                <a:prstClr val="white"/>
              </a:solidFill>
            </a:endParaRPr>
          </a:p>
        </p:txBody>
      </p:sp>
      <p:pic>
        <p:nvPicPr>
          <p:cNvPr id="227" name="Picture 226"/>
          <p:cNvPicPr>
            <a:picLocks noChangeAspect="1"/>
          </p:cNvPicPr>
          <p:nvPr/>
        </p:nvPicPr>
        <p:blipFill rotWithShape="1">
          <a:blip r:embed="rId21"/>
          <a:srcRect l="7538" r="13159"/>
          <a:stretch/>
        </p:blipFill>
        <p:spPr>
          <a:xfrm>
            <a:off x="396404" y="1803332"/>
            <a:ext cx="1248669" cy="624403"/>
          </a:xfrm>
          <a:prstGeom prst="rect">
            <a:avLst/>
          </a:prstGeom>
        </p:spPr>
      </p:pic>
      <p:sp>
        <p:nvSpPr>
          <p:cNvPr id="229" name="Title 1"/>
          <p:cNvSpPr>
            <a:spLocks noGrp="1"/>
          </p:cNvSpPr>
          <p:nvPr>
            <p:ph type="title"/>
          </p:nvPr>
        </p:nvSpPr>
        <p:spPr>
          <a:xfrm>
            <a:off x="452455" y="61369"/>
            <a:ext cx="6797111" cy="550838"/>
          </a:xfrm>
        </p:spPr>
        <p:txBody>
          <a:bodyPr>
            <a:noAutofit/>
          </a:bodyPr>
          <a:lstStyle/>
          <a:p>
            <a:r>
              <a:rPr lang="zh-CN" altLang="en-US" sz="2000" dirty="0"/>
              <a:t>每做一个项目，都为应用网络新增价值</a:t>
            </a:r>
            <a:endParaRPr lang="en-US" sz="2000" dirty="0">
              <a:latin typeface="Verdana" charset="0"/>
              <a:ea typeface="Verdana" charset="0"/>
              <a:cs typeface="Verdana" charset="0"/>
            </a:endParaRPr>
          </a:p>
        </p:txBody>
      </p:sp>
      <p:grpSp>
        <p:nvGrpSpPr>
          <p:cNvPr id="5" name="Group 4"/>
          <p:cNvGrpSpPr/>
          <p:nvPr/>
        </p:nvGrpSpPr>
        <p:grpSpPr>
          <a:xfrm>
            <a:off x="6804248" y="2230368"/>
            <a:ext cx="1743338" cy="2586078"/>
            <a:chOff x="6804248" y="2230368"/>
            <a:chExt cx="1743338" cy="2586078"/>
          </a:xfrm>
        </p:grpSpPr>
        <p:grpSp>
          <p:nvGrpSpPr>
            <p:cNvPr id="174" name="Group 173"/>
            <p:cNvGrpSpPr/>
            <p:nvPr/>
          </p:nvGrpSpPr>
          <p:grpSpPr>
            <a:xfrm>
              <a:off x="6804248" y="2499742"/>
              <a:ext cx="1743338" cy="2316704"/>
              <a:chOff x="2824708" y="2800097"/>
              <a:chExt cx="1747662" cy="2323054"/>
            </a:xfrm>
          </p:grpSpPr>
          <p:grpSp>
            <p:nvGrpSpPr>
              <p:cNvPr id="175" name="Group 174"/>
              <p:cNvGrpSpPr/>
              <p:nvPr/>
            </p:nvGrpSpPr>
            <p:grpSpPr>
              <a:xfrm>
                <a:off x="2824708" y="2800097"/>
                <a:ext cx="1747662" cy="2323054"/>
                <a:chOff x="1358394" y="2783506"/>
                <a:chExt cx="1747662" cy="2323054"/>
              </a:xfrm>
            </p:grpSpPr>
            <p:sp>
              <p:nvSpPr>
                <p:cNvPr id="177" name="Shape 3384"/>
                <p:cNvSpPr/>
                <p:nvPr/>
              </p:nvSpPr>
              <p:spPr>
                <a:xfrm>
                  <a:off x="1358394" y="2783506"/>
                  <a:ext cx="1747662" cy="2323054"/>
                </a:xfrm>
                <a:prstGeom prst="roundRect">
                  <a:avLst>
                    <a:gd name="adj" fmla="val 16667"/>
                  </a:avLst>
                </a:prstGeom>
                <a:solidFill>
                  <a:schemeClr val="bg1"/>
                </a:solidFill>
                <a:ln w="38100" cap="flat" cmpd="sng">
                  <a:solidFill>
                    <a:schemeClr val="bg2">
                      <a:lumMod val="90000"/>
                    </a:schemeClr>
                  </a:solidFill>
                  <a:prstDash val="solid"/>
                  <a:round/>
                  <a:headEnd type="none" w="med" len="med"/>
                  <a:tailEnd type="none" w="med" len="med"/>
                </a:ln>
              </p:spPr>
              <p:txBody>
                <a:bodyPr lIns="120831" tIns="120831" rIns="120831" bIns="120831" anchor="t" anchorCtr="0">
                  <a:noAutofit/>
                </a:bodyPr>
                <a:lstStyle/>
                <a:p>
                  <a:pPr algn="ctr"/>
                  <a:endParaRPr lang="en" sz="1200" dirty="0">
                    <a:solidFill>
                      <a:prstClr val="black"/>
                    </a:solidFill>
                    <a:latin typeface="Verdana" charset="0"/>
                    <a:ea typeface="Verdana" charset="0"/>
                    <a:cs typeface="Verdana" charset="0"/>
                  </a:endParaRPr>
                </a:p>
              </p:txBody>
            </p:sp>
            <p:grpSp>
              <p:nvGrpSpPr>
                <p:cNvPr id="178" name="Group 177"/>
                <p:cNvGrpSpPr/>
                <p:nvPr/>
              </p:nvGrpSpPr>
              <p:grpSpPr>
                <a:xfrm>
                  <a:off x="1475457" y="3933289"/>
                  <a:ext cx="716503" cy="386308"/>
                  <a:chOff x="1160694" y="3691905"/>
                  <a:chExt cx="732431" cy="312615"/>
                </a:xfrm>
              </p:grpSpPr>
              <p:sp>
                <p:nvSpPr>
                  <p:cNvPr id="207" name="Rounded Rectangle 206"/>
                  <p:cNvSpPr/>
                  <p:nvPr/>
                </p:nvSpPr>
                <p:spPr>
                  <a:xfrm>
                    <a:off x="1160694" y="3753612"/>
                    <a:ext cx="732431" cy="250908"/>
                  </a:xfrm>
                  <a:prstGeom prst="roundRect">
                    <a:avLst>
                      <a:gd name="adj" fmla="val 4988"/>
                    </a:avLst>
                  </a:prstGeom>
                  <a:solidFill>
                    <a:srgbClr val="00567C">
                      <a:alpha val="5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prstClr val="white"/>
                        </a:solidFill>
                        <a:latin typeface="Verdana" charset="0"/>
                        <a:ea typeface="Verdana" charset="0"/>
                        <a:cs typeface="Verdana" charset="0"/>
                      </a:rPr>
                      <a:t>Shipments</a:t>
                    </a:r>
                  </a:p>
                </p:txBody>
              </p:sp>
              <p:grpSp>
                <p:nvGrpSpPr>
                  <p:cNvPr id="208" name="Group 207"/>
                  <p:cNvGrpSpPr/>
                  <p:nvPr/>
                </p:nvGrpSpPr>
                <p:grpSpPr>
                  <a:xfrm>
                    <a:off x="1199434" y="3691905"/>
                    <a:ext cx="656173" cy="62178"/>
                    <a:chOff x="1199434" y="3688730"/>
                    <a:chExt cx="656173" cy="62178"/>
                  </a:xfrm>
                </p:grpSpPr>
                <p:sp>
                  <p:nvSpPr>
                    <p:cNvPr id="209" name="Rectangle 208"/>
                    <p:cNvSpPr/>
                    <p:nvPr/>
                  </p:nvSpPr>
                  <p:spPr>
                    <a:xfrm>
                      <a:off x="1736780" y="3688730"/>
                      <a:ext cx="118827" cy="62178"/>
                    </a:xfrm>
                    <a:prstGeom prst="rect">
                      <a:avLst/>
                    </a:prstGeom>
                    <a:solidFill>
                      <a:srgbClr val="00567C">
                        <a:alpha val="7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Verdana" charset="0"/>
                        <a:ea typeface="Verdana" charset="0"/>
                        <a:cs typeface="Verdana" charset="0"/>
                      </a:endParaRPr>
                    </a:p>
                  </p:txBody>
                </p:sp>
                <p:sp>
                  <p:nvSpPr>
                    <p:cNvPr id="210" name="Rectangle 209"/>
                    <p:cNvSpPr/>
                    <p:nvPr/>
                  </p:nvSpPr>
                  <p:spPr>
                    <a:xfrm>
                      <a:off x="1557664" y="3688730"/>
                      <a:ext cx="118827" cy="62178"/>
                    </a:xfrm>
                    <a:prstGeom prst="rect">
                      <a:avLst/>
                    </a:prstGeom>
                    <a:solidFill>
                      <a:srgbClr val="00567C">
                        <a:alpha val="7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Verdana" charset="0"/>
                        <a:ea typeface="Verdana" charset="0"/>
                        <a:cs typeface="Verdana" charset="0"/>
                      </a:endParaRPr>
                    </a:p>
                  </p:txBody>
                </p:sp>
                <p:sp>
                  <p:nvSpPr>
                    <p:cNvPr id="211" name="Rectangle 210"/>
                    <p:cNvSpPr/>
                    <p:nvPr/>
                  </p:nvSpPr>
                  <p:spPr>
                    <a:xfrm>
                      <a:off x="1378549" y="3688730"/>
                      <a:ext cx="118827" cy="62178"/>
                    </a:xfrm>
                    <a:prstGeom prst="rect">
                      <a:avLst/>
                    </a:prstGeom>
                    <a:solidFill>
                      <a:srgbClr val="00567C">
                        <a:alpha val="7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Verdana" charset="0"/>
                        <a:ea typeface="Verdana" charset="0"/>
                        <a:cs typeface="Verdana" charset="0"/>
                      </a:endParaRPr>
                    </a:p>
                  </p:txBody>
                </p:sp>
                <p:sp>
                  <p:nvSpPr>
                    <p:cNvPr id="212" name="Rectangle 211"/>
                    <p:cNvSpPr/>
                    <p:nvPr/>
                  </p:nvSpPr>
                  <p:spPr>
                    <a:xfrm>
                      <a:off x="1199434" y="3688730"/>
                      <a:ext cx="118827" cy="62178"/>
                    </a:xfrm>
                    <a:prstGeom prst="rect">
                      <a:avLst/>
                    </a:prstGeom>
                    <a:solidFill>
                      <a:srgbClr val="00567C">
                        <a:alpha val="7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Verdana" charset="0"/>
                        <a:ea typeface="Verdana" charset="0"/>
                        <a:cs typeface="Verdana" charset="0"/>
                      </a:endParaRPr>
                    </a:p>
                  </p:txBody>
                </p:sp>
              </p:grpSp>
            </p:grpSp>
            <p:grpSp>
              <p:nvGrpSpPr>
                <p:cNvPr id="179" name="Group 178"/>
                <p:cNvGrpSpPr/>
                <p:nvPr/>
              </p:nvGrpSpPr>
              <p:grpSpPr>
                <a:xfrm>
                  <a:off x="1466869" y="4392071"/>
                  <a:ext cx="716503" cy="386308"/>
                  <a:chOff x="1160694" y="3691905"/>
                  <a:chExt cx="732431" cy="312615"/>
                </a:xfrm>
              </p:grpSpPr>
              <p:sp>
                <p:nvSpPr>
                  <p:cNvPr id="201" name="Rounded Rectangle 200"/>
                  <p:cNvSpPr/>
                  <p:nvPr/>
                </p:nvSpPr>
                <p:spPr>
                  <a:xfrm>
                    <a:off x="1160694" y="3753612"/>
                    <a:ext cx="732431" cy="250908"/>
                  </a:xfrm>
                  <a:prstGeom prst="roundRect">
                    <a:avLst>
                      <a:gd name="adj" fmla="val 4988"/>
                    </a:avLst>
                  </a:prstGeom>
                  <a:solidFill>
                    <a:srgbClr val="00567C">
                      <a:alpha val="5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prstClr val="white"/>
                        </a:solidFill>
                        <a:latin typeface="Verdana" charset="0"/>
                        <a:ea typeface="Verdana" charset="0"/>
                        <a:cs typeface="Verdana" charset="0"/>
                      </a:rPr>
                      <a:t>Shipment status</a:t>
                    </a:r>
                  </a:p>
                </p:txBody>
              </p:sp>
              <p:grpSp>
                <p:nvGrpSpPr>
                  <p:cNvPr id="202" name="Group 201"/>
                  <p:cNvGrpSpPr/>
                  <p:nvPr/>
                </p:nvGrpSpPr>
                <p:grpSpPr>
                  <a:xfrm>
                    <a:off x="1199434" y="3691905"/>
                    <a:ext cx="656173" cy="62178"/>
                    <a:chOff x="1199434" y="3688730"/>
                    <a:chExt cx="656173" cy="62178"/>
                  </a:xfrm>
                </p:grpSpPr>
                <p:sp>
                  <p:nvSpPr>
                    <p:cNvPr id="203" name="Rectangle 202"/>
                    <p:cNvSpPr/>
                    <p:nvPr/>
                  </p:nvSpPr>
                  <p:spPr>
                    <a:xfrm>
                      <a:off x="1736780" y="3688730"/>
                      <a:ext cx="118827" cy="62178"/>
                    </a:xfrm>
                    <a:prstGeom prst="rect">
                      <a:avLst/>
                    </a:prstGeom>
                    <a:solidFill>
                      <a:srgbClr val="00567C">
                        <a:alpha val="7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Verdana" charset="0"/>
                        <a:ea typeface="Verdana" charset="0"/>
                        <a:cs typeface="Verdana" charset="0"/>
                      </a:endParaRPr>
                    </a:p>
                  </p:txBody>
                </p:sp>
                <p:sp>
                  <p:nvSpPr>
                    <p:cNvPr id="204" name="Rectangle 203"/>
                    <p:cNvSpPr/>
                    <p:nvPr/>
                  </p:nvSpPr>
                  <p:spPr>
                    <a:xfrm>
                      <a:off x="1557664" y="3688730"/>
                      <a:ext cx="118827" cy="62178"/>
                    </a:xfrm>
                    <a:prstGeom prst="rect">
                      <a:avLst/>
                    </a:prstGeom>
                    <a:solidFill>
                      <a:srgbClr val="00567C">
                        <a:alpha val="7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Verdana" charset="0"/>
                        <a:ea typeface="Verdana" charset="0"/>
                        <a:cs typeface="Verdana" charset="0"/>
                      </a:endParaRPr>
                    </a:p>
                  </p:txBody>
                </p:sp>
                <p:sp>
                  <p:nvSpPr>
                    <p:cNvPr id="205" name="Rectangle 204"/>
                    <p:cNvSpPr/>
                    <p:nvPr/>
                  </p:nvSpPr>
                  <p:spPr>
                    <a:xfrm>
                      <a:off x="1378549" y="3688730"/>
                      <a:ext cx="118827" cy="62178"/>
                    </a:xfrm>
                    <a:prstGeom prst="rect">
                      <a:avLst/>
                    </a:prstGeom>
                    <a:solidFill>
                      <a:srgbClr val="00567C">
                        <a:alpha val="7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Verdana" charset="0"/>
                        <a:ea typeface="Verdana" charset="0"/>
                        <a:cs typeface="Verdana" charset="0"/>
                      </a:endParaRPr>
                    </a:p>
                  </p:txBody>
                </p:sp>
                <p:sp>
                  <p:nvSpPr>
                    <p:cNvPr id="206" name="Rectangle 205"/>
                    <p:cNvSpPr/>
                    <p:nvPr/>
                  </p:nvSpPr>
                  <p:spPr>
                    <a:xfrm>
                      <a:off x="1199434" y="3688730"/>
                      <a:ext cx="118827" cy="62178"/>
                    </a:xfrm>
                    <a:prstGeom prst="rect">
                      <a:avLst/>
                    </a:prstGeom>
                    <a:solidFill>
                      <a:srgbClr val="00567C">
                        <a:alpha val="7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Verdana" charset="0"/>
                        <a:ea typeface="Verdana" charset="0"/>
                        <a:cs typeface="Verdana" charset="0"/>
                      </a:endParaRPr>
                    </a:p>
                  </p:txBody>
                </p:sp>
              </p:grpSp>
            </p:grpSp>
            <p:grpSp>
              <p:nvGrpSpPr>
                <p:cNvPr id="180" name="Group 179"/>
                <p:cNvGrpSpPr/>
                <p:nvPr/>
              </p:nvGrpSpPr>
              <p:grpSpPr>
                <a:xfrm>
                  <a:off x="2267282" y="3938575"/>
                  <a:ext cx="716503" cy="386308"/>
                  <a:chOff x="1160694" y="3691905"/>
                  <a:chExt cx="732431" cy="312615"/>
                </a:xfrm>
              </p:grpSpPr>
              <p:sp>
                <p:nvSpPr>
                  <p:cNvPr id="195" name="Rounded Rectangle 194"/>
                  <p:cNvSpPr/>
                  <p:nvPr/>
                </p:nvSpPr>
                <p:spPr>
                  <a:xfrm>
                    <a:off x="1160694" y="3753612"/>
                    <a:ext cx="732431" cy="250908"/>
                  </a:xfrm>
                  <a:prstGeom prst="roundRect">
                    <a:avLst>
                      <a:gd name="adj" fmla="val 4988"/>
                    </a:avLst>
                  </a:prstGeom>
                  <a:solidFill>
                    <a:srgbClr val="00567C">
                      <a:alpha val="5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prstClr val="white"/>
                        </a:solidFill>
                        <a:latin typeface="Verdana" charset="0"/>
                        <a:ea typeface="Verdana" charset="0"/>
                        <a:cs typeface="Verdana" charset="0"/>
                      </a:rPr>
                      <a:t>Orders</a:t>
                    </a:r>
                  </a:p>
                </p:txBody>
              </p:sp>
              <p:grpSp>
                <p:nvGrpSpPr>
                  <p:cNvPr id="196" name="Group 195"/>
                  <p:cNvGrpSpPr/>
                  <p:nvPr/>
                </p:nvGrpSpPr>
                <p:grpSpPr>
                  <a:xfrm>
                    <a:off x="1199434" y="3691905"/>
                    <a:ext cx="656173" cy="62178"/>
                    <a:chOff x="1199434" y="3688730"/>
                    <a:chExt cx="656173" cy="62178"/>
                  </a:xfrm>
                </p:grpSpPr>
                <p:sp>
                  <p:nvSpPr>
                    <p:cNvPr id="197" name="Rectangle 196"/>
                    <p:cNvSpPr/>
                    <p:nvPr/>
                  </p:nvSpPr>
                  <p:spPr>
                    <a:xfrm>
                      <a:off x="1736780" y="3688730"/>
                      <a:ext cx="118827" cy="62178"/>
                    </a:xfrm>
                    <a:prstGeom prst="rect">
                      <a:avLst/>
                    </a:prstGeom>
                    <a:solidFill>
                      <a:srgbClr val="00567C">
                        <a:alpha val="7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Verdana" charset="0"/>
                        <a:ea typeface="Verdana" charset="0"/>
                        <a:cs typeface="Verdana" charset="0"/>
                      </a:endParaRPr>
                    </a:p>
                  </p:txBody>
                </p:sp>
                <p:sp>
                  <p:nvSpPr>
                    <p:cNvPr id="198" name="Rectangle 197"/>
                    <p:cNvSpPr/>
                    <p:nvPr/>
                  </p:nvSpPr>
                  <p:spPr>
                    <a:xfrm>
                      <a:off x="1557664" y="3688730"/>
                      <a:ext cx="118827" cy="62178"/>
                    </a:xfrm>
                    <a:prstGeom prst="rect">
                      <a:avLst/>
                    </a:prstGeom>
                    <a:solidFill>
                      <a:srgbClr val="00567C">
                        <a:alpha val="7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Verdana" charset="0"/>
                        <a:ea typeface="Verdana" charset="0"/>
                        <a:cs typeface="Verdana" charset="0"/>
                      </a:endParaRPr>
                    </a:p>
                  </p:txBody>
                </p:sp>
                <p:sp>
                  <p:nvSpPr>
                    <p:cNvPr id="199" name="Rectangle 198"/>
                    <p:cNvSpPr/>
                    <p:nvPr/>
                  </p:nvSpPr>
                  <p:spPr>
                    <a:xfrm>
                      <a:off x="1378549" y="3688730"/>
                      <a:ext cx="118827" cy="62178"/>
                    </a:xfrm>
                    <a:prstGeom prst="rect">
                      <a:avLst/>
                    </a:prstGeom>
                    <a:solidFill>
                      <a:srgbClr val="00567C">
                        <a:alpha val="7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Verdana" charset="0"/>
                        <a:ea typeface="Verdana" charset="0"/>
                        <a:cs typeface="Verdana" charset="0"/>
                      </a:endParaRPr>
                    </a:p>
                  </p:txBody>
                </p:sp>
                <p:sp>
                  <p:nvSpPr>
                    <p:cNvPr id="200" name="Rectangle 199"/>
                    <p:cNvSpPr/>
                    <p:nvPr/>
                  </p:nvSpPr>
                  <p:spPr>
                    <a:xfrm>
                      <a:off x="1199434" y="3688730"/>
                      <a:ext cx="118827" cy="62178"/>
                    </a:xfrm>
                    <a:prstGeom prst="rect">
                      <a:avLst/>
                    </a:prstGeom>
                    <a:solidFill>
                      <a:srgbClr val="00567C">
                        <a:alpha val="7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Verdana" charset="0"/>
                        <a:ea typeface="Verdana" charset="0"/>
                        <a:cs typeface="Verdana" charset="0"/>
                      </a:endParaRPr>
                    </a:p>
                  </p:txBody>
                </p:sp>
              </p:grpSp>
            </p:grpSp>
            <p:grpSp>
              <p:nvGrpSpPr>
                <p:cNvPr id="181" name="Group 180"/>
                <p:cNvGrpSpPr/>
                <p:nvPr/>
              </p:nvGrpSpPr>
              <p:grpSpPr>
                <a:xfrm>
                  <a:off x="2267282" y="4392071"/>
                  <a:ext cx="716503" cy="386308"/>
                  <a:chOff x="1160694" y="3691905"/>
                  <a:chExt cx="732431" cy="312615"/>
                </a:xfrm>
              </p:grpSpPr>
              <p:sp>
                <p:nvSpPr>
                  <p:cNvPr id="189" name="Rounded Rectangle 188"/>
                  <p:cNvSpPr/>
                  <p:nvPr/>
                </p:nvSpPr>
                <p:spPr>
                  <a:xfrm>
                    <a:off x="1160694" y="3753612"/>
                    <a:ext cx="732431" cy="250908"/>
                  </a:xfrm>
                  <a:prstGeom prst="roundRect">
                    <a:avLst>
                      <a:gd name="adj" fmla="val 4988"/>
                    </a:avLst>
                  </a:prstGeom>
                  <a:solidFill>
                    <a:srgbClr val="00567C">
                      <a:alpha val="5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dirty="0">
                        <a:solidFill>
                          <a:prstClr val="white"/>
                        </a:solidFill>
                        <a:latin typeface="Verdana" charset="0"/>
                        <a:ea typeface="Verdana" charset="0"/>
                        <a:cs typeface="Verdana" charset="0"/>
                      </a:rPr>
                      <a:t>Customers</a:t>
                    </a:r>
                    <a:endParaRPr lang="en-US" sz="1100" dirty="0">
                      <a:solidFill>
                        <a:prstClr val="white"/>
                      </a:solidFill>
                      <a:latin typeface="Verdana" charset="0"/>
                      <a:ea typeface="Verdana" charset="0"/>
                      <a:cs typeface="Verdana" charset="0"/>
                    </a:endParaRPr>
                  </a:p>
                </p:txBody>
              </p:sp>
              <p:grpSp>
                <p:nvGrpSpPr>
                  <p:cNvPr id="190" name="Group 189"/>
                  <p:cNvGrpSpPr/>
                  <p:nvPr/>
                </p:nvGrpSpPr>
                <p:grpSpPr>
                  <a:xfrm>
                    <a:off x="1199434" y="3691905"/>
                    <a:ext cx="656173" cy="62178"/>
                    <a:chOff x="1199434" y="3688730"/>
                    <a:chExt cx="656173" cy="62178"/>
                  </a:xfrm>
                </p:grpSpPr>
                <p:sp>
                  <p:nvSpPr>
                    <p:cNvPr id="191" name="Rectangle 190"/>
                    <p:cNvSpPr/>
                    <p:nvPr/>
                  </p:nvSpPr>
                  <p:spPr>
                    <a:xfrm>
                      <a:off x="1736780" y="3688730"/>
                      <a:ext cx="118827" cy="62178"/>
                    </a:xfrm>
                    <a:prstGeom prst="rect">
                      <a:avLst/>
                    </a:prstGeom>
                    <a:solidFill>
                      <a:srgbClr val="00567C">
                        <a:alpha val="7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Verdana" charset="0"/>
                        <a:ea typeface="Verdana" charset="0"/>
                        <a:cs typeface="Verdana" charset="0"/>
                      </a:endParaRPr>
                    </a:p>
                  </p:txBody>
                </p:sp>
                <p:sp>
                  <p:nvSpPr>
                    <p:cNvPr id="192" name="Rectangle 191"/>
                    <p:cNvSpPr/>
                    <p:nvPr/>
                  </p:nvSpPr>
                  <p:spPr>
                    <a:xfrm>
                      <a:off x="1557664" y="3688730"/>
                      <a:ext cx="118827" cy="62178"/>
                    </a:xfrm>
                    <a:prstGeom prst="rect">
                      <a:avLst/>
                    </a:prstGeom>
                    <a:solidFill>
                      <a:srgbClr val="00567C">
                        <a:alpha val="7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Verdana" charset="0"/>
                        <a:ea typeface="Verdana" charset="0"/>
                        <a:cs typeface="Verdana" charset="0"/>
                      </a:endParaRPr>
                    </a:p>
                  </p:txBody>
                </p:sp>
                <p:sp>
                  <p:nvSpPr>
                    <p:cNvPr id="193" name="Rectangle 192"/>
                    <p:cNvSpPr/>
                    <p:nvPr/>
                  </p:nvSpPr>
                  <p:spPr>
                    <a:xfrm>
                      <a:off x="1378549" y="3688730"/>
                      <a:ext cx="118827" cy="62178"/>
                    </a:xfrm>
                    <a:prstGeom prst="rect">
                      <a:avLst/>
                    </a:prstGeom>
                    <a:solidFill>
                      <a:srgbClr val="00567C">
                        <a:alpha val="7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Verdana" charset="0"/>
                        <a:ea typeface="Verdana" charset="0"/>
                        <a:cs typeface="Verdana" charset="0"/>
                      </a:endParaRPr>
                    </a:p>
                  </p:txBody>
                </p:sp>
                <p:sp>
                  <p:nvSpPr>
                    <p:cNvPr id="194" name="Rectangle 193"/>
                    <p:cNvSpPr/>
                    <p:nvPr/>
                  </p:nvSpPr>
                  <p:spPr>
                    <a:xfrm>
                      <a:off x="1199434" y="3688730"/>
                      <a:ext cx="118827" cy="62178"/>
                    </a:xfrm>
                    <a:prstGeom prst="rect">
                      <a:avLst/>
                    </a:prstGeom>
                    <a:solidFill>
                      <a:srgbClr val="00567C">
                        <a:alpha val="7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Verdana" charset="0"/>
                        <a:ea typeface="Verdana" charset="0"/>
                        <a:cs typeface="Verdana" charset="0"/>
                      </a:endParaRPr>
                    </a:p>
                  </p:txBody>
                </p:sp>
              </p:grpSp>
            </p:grpSp>
            <p:grpSp>
              <p:nvGrpSpPr>
                <p:cNvPr id="182" name="Group 181"/>
                <p:cNvGrpSpPr/>
                <p:nvPr/>
              </p:nvGrpSpPr>
              <p:grpSpPr>
                <a:xfrm>
                  <a:off x="1466869" y="3467249"/>
                  <a:ext cx="716503" cy="386308"/>
                  <a:chOff x="1160694" y="3691905"/>
                  <a:chExt cx="732431" cy="312615"/>
                </a:xfrm>
              </p:grpSpPr>
              <p:sp>
                <p:nvSpPr>
                  <p:cNvPr id="183" name="Rounded Rectangle 182"/>
                  <p:cNvSpPr/>
                  <p:nvPr/>
                </p:nvSpPr>
                <p:spPr>
                  <a:xfrm>
                    <a:off x="1160694" y="3753612"/>
                    <a:ext cx="732431" cy="250908"/>
                  </a:xfrm>
                  <a:prstGeom prst="roundRect">
                    <a:avLst>
                      <a:gd name="adj" fmla="val 4988"/>
                    </a:avLst>
                  </a:prstGeom>
                  <a:solidFill>
                    <a:srgbClr val="00567C">
                      <a:alpha val="5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prstClr val="white"/>
                        </a:solidFill>
                        <a:latin typeface="Verdana" charset="0"/>
                        <a:ea typeface="Verdana" charset="0"/>
                        <a:cs typeface="Verdana" charset="0"/>
                      </a:rPr>
                      <a:t>Order status</a:t>
                    </a:r>
                  </a:p>
                </p:txBody>
              </p:sp>
              <p:grpSp>
                <p:nvGrpSpPr>
                  <p:cNvPr id="184" name="Group 183"/>
                  <p:cNvGrpSpPr/>
                  <p:nvPr/>
                </p:nvGrpSpPr>
                <p:grpSpPr>
                  <a:xfrm>
                    <a:off x="1199434" y="3691905"/>
                    <a:ext cx="656173" cy="62178"/>
                    <a:chOff x="1199434" y="3688730"/>
                    <a:chExt cx="656173" cy="62178"/>
                  </a:xfrm>
                </p:grpSpPr>
                <p:sp>
                  <p:nvSpPr>
                    <p:cNvPr id="185" name="Rectangle 184"/>
                    <p:cNvSpPr/>
                    <p:nvPr/>
                  </p:nvSpPr>
                  <p:spPr>
                    <a:xfrm>
                      <a:off x="1736780" y="3688730"/>
                      <a:ext cx="118827" cy="62178"/>
                    </a:xfrm>
                    <a:prstGeom prst="rect">
                      <a:avLst/>
                    </a:prstGeom>
                    <a:solidFill>
                      <a:srgbClr val="00567C">
                        <a:alpha val="7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Verdana" charset="0"/>
                        <a:ea typeface="Verdana" charset="0"/>
                        <a:cs typeface="Verdana" charset="0"/>
                      </a:endParaRPr>
                    </a:p>
                  </p:txBody>
                </p:sp>
                <p:sp>
                  <p:nvSpPr>
                    <p:cNvPr id="186" name="Rectangle 185"/>
                    <p:cNvSpPr/>
                    <p:nvPr/>
                  </p:nvSpPr>
                  <p:spPr>
                    <a:xfrm>
                      <a:off x="1557664" y="3688730"/>
                      <a:ext cx="118827" cy="62178"/>
                    </a:xfrm>
                    <a:prstGeom prst="rect">
                      <a:avLst/>
                    </a:prstGeom>
                    <a:solidFill>
                      <a:srgbClr val="00567C">
                        <a:alpha val="7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Verdana" charset="0"/>
                        <a:ea typeface="Verdana" charset="0"/>
                        <a:cs typeface="Verdana" charset="0"/>
                      </a:endParaRPr>
                    </a:p>
                  </p:txBody>
                </p:sp>
                <p:sp>
                  <p:nvSpPr>
                    <p:cNvPr id="187" name="Rectangle 186"/>
                    <p:cNvSpPr/>
                    <p:nvPr/>
                  </p:nvSpPr>
                  <p:spPr>
                    <a:xfrm>
                      <a:off x="1378549" y="3688730"/>
                      <a:ext cx="118827" cy="62178"/>
                    </a:xfrm>
                    <a:prstGeom prst="rect">
                      <a:avLst/>
                    </a:prstGeom>
                    <a:solidFill>
                      <a:srgbClr val="00567C">
                        <a:alpha val="7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Verdana" charset="0"/>
                        <a:ea typeface="Verdana" charset="0"/>
                        <a:cs typeface="Verdana" charset="0"/>
                      </a:endParaRPr>
                    </a:p>
                  </p:txBody>
                </p:sp>
                <p:sp>
                  <p:nvSpPr>
                    <p:cNvPr id="188" name="Rectangle 187"/>
                    <p:cNvSpPr/>
                    <p:nvPr/>
                  </p:nvSpPr>
                  <p:spPr>
                    <a:xfrm>
                      <a:off x="1199434" y="3688730"/>
                      <a:ext cx="118827" cy="62178"/>
                    </a:xfrm>
                    <a:prstGeom prst="rect">
                      <a:avLst/>
                    </a:prstGeom>
                    <a:solidFill>
                      <a:srgbClr val="00567C">
                        <a:alpha val="70000"/>
                      </a:srgbClr>
                    </a:solidFill>
                    <a:ln>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Verdana" charset="0"/>
                        <a:ea typeface="Verdana" charset="0"/>
                        <a:cs typeface="Verdana" charset="0"/>
                      </a:endParaRPr>
                    </a:p>
                  </p:txBody>
                </p:sp>
              </p:grpSp>
            </p:grpSp>
          </p:grpSp>
          <p:sp>
            <p:nvSpPr>
              <p:cNvPr id="176" name="TextBox 175"/>
              <p:cNvSpPr txBox="1"/>
              <p:nvPr/>
            </p:nvSpPr>
            <p:spPr>
              <a:xfrm>
                <a:off x="2913667" y="2847747"/>
                <a:ext cx="1577100" cy="771550"/>
              </a:xfrm>
              <a:prstGeom prst="rect">
                <a:avLst/>
              </a:prstGeom>
              <a:noFill/>
            </p:spPr>
            <p:txBody>
              <a:bodyPr wrap="none" rtlCol="0">
                <a:spAutoFit/>
              </a:bodyPr>
              <a:lstStyle/>
              <a:p>
                <a:pPr algn="ctr"/>
                <a:r>
                  <a:rPr lang="en-US" sz="1100" dirty="0">
                    <a:solidFill>
                      <a:prstClr val="black"/>
                    </a:solidFill>
                    <a:latin typeface="Verdana" charset="0"/>
                    <a:ea typeface="Verdana" charset="0"/>
                    <a:cs typeface="Verdana" charset="0"/>
                  </a:rPr>
                  <a:t>Self-serve assets </a:t>
                </a:r>
              </a:p>
              <a:p>
                <a:pPr algn="ctr"/>
                <a:r>
                  <a:rPr lang="en-US" sz="1100" dirty="0">
                    <a:solidFill>
                      <a:prstClr val="black"/>
                    </a:solidFill>
                    <a:latin typeface="Verdana" charset="0"/>
                    <a:ea typeface="Verdana" charset="0"/>
                    <a:cs typeface="Verdana" charset="0"/>
                  </a:rPr>
                  <a:t>on the </a:t>
                </a:r>
              </a:p>
              <a:p>
                <a:pPr algn="ctr"/>
                <a:r>
                  <a:rPr lang="en-US" sz="1100" dirty="0">
                    <a:solidFill>
                      <a:prstClr val="black"/>
                    </a:solidFill>
                    <a:latin typeface="Verdana" charset="0"/>
                    <a:ea typeface="Verdana" charset="0"/>
                    <a:cs typeface="Verdana" charset="0"/>
                  </a:rPr>
                  <a:t>application network</a:t>
                </a:r>
                <a:endParaRPr lang="en" sz="1100" dirty="0">
                  <a:solidFill>
                    <a:prstClr val="black"/>
                  </a:solidFill>
                  <a:latin typeface="Verdana" charset="0"/>
                  <a:ea typeface="Verdana" charset="0"/>
                  <a:cs typeface="Verdana" charset="0"/>
                </a:endParaRPr>
              </a:p>
              <a:p>
                <a:pPr algn="ctr"/>
                <a:endParaRPr lang="en-US" sz="1100" dirty="0">
                  <a:solidFill>
                    <a:srgbClr val="56565B"/>
                  </a:solidFill>
                  <a:latin typeface="Open Sans" charset="0"/>
                  <a:ea typeface="Open Sans" charset="0"/>
                  <a:cs typeface="Open Sans" charset="0"/>
                </a:endParaRPr>
              </a:p>
            </p:txBody>
          </p:sp>
        </p:grpSp>
        <p:sp>
          <p:nvSpPr>
            <p:cNvPr id="3" name="TextBox 2"/>
            <p:cNvSpPr txBox="1"/>
            <p:nvPr/>
          </p:nvSpPr>
          <p:spPr>
            <a:xfrm>
              <a:off x="7486475" y="2230368"/>
              <a:ext cx="32588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b="1" dirty="0" smtClean="0">
                  <a:latin typeface="+mn-lt"/>
                </a:rPr>
                <a:t>C4E</a:t>
              </a:r>
            </a:p>
          </p:txBody>
        </p:sp>
      </p:grpSp>
    </p:spTree>
    <p:extLst>
      <p:ext uri="{BB962C8B-B14F-4D97-AF65-F5344CB8AC3E}">
        <p14:creationId xmlns:p14="http://schemas.microsoft.com/office/powerpoint/2010/main" val="80282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500"/>
                                        <p:tgtEl>
                                          <p:spTgt spid="8"/>
                                        </p:tgtEl>
                                      </p:cBhvr>
                                    </p:animEffect>
                                  </p:childTnLst>
                                </p:cTn>
                              </p:par>
                            </p:childTnLst>
                          </p:cTn>
                        </p:par>
                        <p:par>
                          <p:cTn id="8" fill="hold">
                            <p:stCondLst>
                              <p:cond delay="2500"/>
                            </p:stCondLst>
                            <p:childTnLst>
                              <p:par>
                                <p:cTn id="9" presetID="9" presetClass="entr" presetSubtype="0"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1500"/>
                                        <p:tgtEl>
                                          <p:spTgt spid="9"/>
                                        </p:tgtEl>
                                      </p:cBhvr>
                                    </p:animEffect>
                                  </p:childTnLst>
                                </p:cTn>
                              </p:par>
                            </p:childTnLst>
                          </p:cTn>
                        </p:par>
                        <p:par>
                          <p:cTn id="12" fill="hold">
                            <p:stCondLst>
                              <p:cond delay="5000"/>
                            </p:stCondLst>
                            <p:childTnLst>
                              <p:par>
                                <p:cTn id="13" presetID="9"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1500"/>
                                        <p:tgtEl>
                                          <p:spTgt spid="5"/>
                                        </p:tgtEl>
                                      </p:cBhvr>
                                    </p:animEffect>
                                  </p:childTnLst>
                                </p:cTn>
                              </p:par>
                            </p:childTnLst>
                          </p:cTn>
                        </p:par>
                        <p:par>
                          <p:cTn id="16" fill="hold">
                            <p:stCondLst>
                              <p:cond delay="6500"/>
                            </p:stCondLst>
                            <p:childTnLst>
                              <p:par>
                                <p:cTn id="17" presetID="9" presetClass="entr" presetSubtype="0" fill="hold" nodeType="afterEffect">
                                  <p:stCondLst>
                                    <p:cond delay="100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1500"/>
                                        <p:tgtEl>
                                          <p:spTgt spid="10"/>
                                        </p:tgtEl>
                                      </p:cBhvr>
                                    </p:animEffect>
                                  </p:childTnLst>
                                </p:cTn>
                              </p:par>
                            </p:childTnLst>
                          </p:cTn>
                        </p:par>
                        <p:par>
                          <p:cTn id="20" fill="hold">
                            <p:stCondLst>
                              <p:cond delay="9000"/>
                            </p:stCondLst>
                            <p:childTnLst>
                              <p:par>
                                <p:cTn id="21" presetID="9" presetClass="entr" presetSubtype="0" fill="hold" nodeType="afterEffect">
                                  <p:stCondLst>
                                    <p:cond delay="1000"/>
                                  </p:stCondLst>
                                  <p:childTnLst>
                                    <p:set>
                                      <p:cBhvr>
                                        <p:cTn id="22" dur="1" fill="hold">
                                          <p:stCondLst>
                                            <p:cond delay="0"/>
                                          </p:stCondLst>
                                        </p:cTn>
                                        <p:tgtEl>
                                          <p:spTgt spid="143"/>
                                        </p:tgtEl>
                                        <p:attrNameLst>
                                          <p:attrName>style.visibility</p:attrName>
                                        </p:attrNameLst>
                                      </p:cBhvr>
                                      <p:to>
                                        <p:strVal val="visible"/>
                                      </p:to>
                                    </p:set>
                                    <p:animEffect transition="in" filter="dissolve">
                                      <p:cBhvr>
                                        <p:cTn id="23" dur="2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2"/>
          <p:cNvSpPr>
            <a:spLocks noGrp="1"/>
          </p:cNvSpPr>
          <p:nvPr>
            <p:ph type="title"/>
          </p:nvPr>
        </p:nvSpPr>
        <p:spPr>
          <a:xfrm>
            <a:off x="374127" y="49334"/>
            <a:ext cx="7465180" cy="599544"/>
          </a:xfrm>
        </p:spPr>
        <p:txBody>
          <a:bodyPr>
            <a:noAutofit/>
          </a:bodyPr>
          <a:lstStyle/>
          <a:p>
            <a:r>
              <a:rPr lang="en-US" sz="2000" dirty="0">
                <a:latin typeface="Verdana" charset="0"/>
                <a:ea typeface="Verdana" charset="0"/>
                <a:cs typeface="Verdana" charset="0"/>
              </a:rPr>
              <a:t>Application landscape</a:t>
            </a:r>
          </a:p>
        </p:txBody>
      </p:sp>
      <p:sp>
        <p:nvSpPr>
          <p:cNvPr id="111" name="Title 2"/>
          <p:cNvSpPr txBox="1">
            <a:spLocks/>
          </p:cNvSpPr>
          <p:nvPr/>
        </p:nvSpPr>
        <p:spPr bwMode="white">
          <a:xfrm>
            <a:off x="277346" y="39833"/>
            <a:ext cx="7390999" cy="599388"/>
          </a:xfrm>
          <a:prstGeom prst="rect">
            <a:avLst/>
          </a:prstGeom>
          <a:solidFill>
            <a:schemeClr val="tx2"/>
          </a:solidFill>
          <a:ln>
            <a:noFill/>
          </a:ln>
          <a:extLs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normAutofit/>
          </a:bodyPr>
          <a:lstStyle>
            <a:lvl1pPr algn="l" defTabSz="456737" rtl="0" eaLnBrk="1" fontAlgn="base" hangingPunct="1">
              <a:lnSpc>
                <a:spcPts val="2400"/>
              </a:lnSpc>
              <a:spcBef>
                <a:spcPct val="0"/>
              </a:spcBef>
              <a:spcAft>
                <a:spcPct val="0"/>
              </a:spcAft>
              <a:defRPr sz="21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l" defTabSz="456737" rtl="0" eaLnBrk="1" fontAlgn="base" hangingPunct="1">
              <a:spcBef>
                <a:spcPct val="0"/>
              </a:spcBef>
              <a:spcAft>
                <a:spcPct val="0"/>
              </a:spcAft>
              <a:defRPr sz="2400">
                <a:solidFill>
                  <a:schemeClr val="bg1"/>
                </a:solidFill>
                <a:latin typeface="Ubuntu" charset="0"/>
                <a:ea typeface="ＭＳ Ｐゴシック" charset="0"/>
              </a:defRPr>
            </a:lvl2pPr>
            <a:lvl3pPr algn="l" defTabSz="456737" rtl="0" eaLnBrk="1" fontAlgn="base" hangingPunct="1">
              <a:spcBef>
                <a:spcPct val="0"/>
              </a:spcBef>
              <a:spcAft>
                <a:spcPct val="0"/>
              </a:spcAft>
              <a:defRPr sz="2400">
                <a:solidFill>
                  <a:schemeClr val="bg1"/>
                </a:solidFill>
                <a:latin typeface="Ubuntu" charset="0"/>
                <a:ea typeface="ＭＳ Ｐゴシック" charset="0"/>
              </a:defRPr>
            </a:lvl3pPr>
            <a:lvl4pPr algn="l" defTabSz="456737" rtl="0" eaLnBrk="1" fontAlgn="base" hangingPunct="1">
              <a:spcBef>
                <a:spcPct val="0"/>
              </a:spcBef>
              <a:spcAft>
                <a:spcPct val="0"/>
              </a:spcAft>
              <a:defRPr sz="2400">
                <a:solidFill>
                  <a:schemeClr val="bg1"/>
                </a:solidFill>
                <a:latin typeface="Ubuntu" charset="0"/>
                <a:ea typeface="ＭＳ Ｐゴシック" charset="0"/>
              </a:defRPr>
            </a:lvl4pPr>
            <a:lvl5pPr algn="l" defTabSz="456737" rtl="0" eaLnBrk="1" fontAlgn="base" hangingPunct="1">
              <a:spcBef>
                <a:spcPct val="0"/>
              </a:spcBef>
              <a:spcAft>
                <a:spcPct val="0"/>
              </a:spcAft>
              <a:defRPr sz="2400">
                <a:solidFill>
                  <a:schemeClr val="bg1"/>
                </a:solidFill>
                <a:latin typeface="Ubuntu" charset="0"/>
                <a:ea typeface="ＭＳ Ｐゴシック" charset="0"/>
              </a:defRPr>
            </a:lvl5pPr>
            <a:lvl6pPr marL="456737" algn="l" defTabSz="456737" rtl="0" eaLnBrk="1" fontAlgn="base" hangingPunct="1">
              <a:spcBef>
                <a:spcPct val="0"/>
              </a:spcBef>
              <a:spcAft>
                <a:spcPct val="0"/>
              </a:spcAft>
              <a:defRPr sz="2000">
                <a:solidFill>
                  <a:schemeClr val="bg1"/>
                </a:solidFill>
                <a:latin typeface="Ubuntu" charset="0"/>
                <a:ea typeface="ＭＳ Ｐゴシック" charset="0"/>
              </a:defRPr>
            </a:lvl6pPr>
            <a:lvl7pPr marL="913472" algn="l" defTabSz="456737" rtl="0" eaLnBrk="1" fontAlgn="base" hangingPunct="1">
              <a:spcBef>
                <a:spcPct val="0"/>
              </a:spcBef>
              <a:spcAft>
                <a:spcPct val="0"/>
              </a:spcAft>
              <a:defRPr sz="2000">
                <a:solidFill>
                  <a:schemeClr val="bg1"/>
                </a:solidFill>
                <a:latin typeface="Ubuntu" charset="0"/>
                <a:ea typeface="ＭＳ Ｐゴシック" charset="0"/>
              </a:defRPr>
            </a:lvl7pPr>
            <a:lvl8pPr marL="1370207" algn="l" defTabSz="456737" rtl="0" eaLnBrk="1" fontAlgn="base" hangingPunct="1">
              <a:spcBef>
                <a:spcPct val="0"/>
              </a:spcBef>
              <a:spcAft>
                <a:spcPct val="0"/>
              </a:spcAft>
              <a:defRPr sz="2000">
                <a:solidFill>
                  <a:schemeClr val="bg1"/>
                </a:solidFill>
                <a:latin typeface="Ubuntu" charset="0"/>
                <a:ea typeface="ＭＳ Ｐゴシック" charset="0"/>
              </a:defRPr>
            </a:lvl8pPr>
            <a:lvl9pPr marL="1826942" algn="l" defTabSz="456737" rtl="0" eaLnBrk="1" fontAlgn="base" hangingPunct="1">
              <a:spcBef>
                <a:spcPct val="0"/>
              </a:spcBef>
              <a:spcAft>
                <a:spcPct val="0"/>
              </a:spcAft>
              <a:defRPr sz="2000">
                <a:solidFill>
                  <a:schemeClr val="bg1"/>
                </a:solidFill>
                <a:latin typeface="Ubuntu" charset="0"/>
                <a:ea typeface="ＭＳ Ｐゴシック" charset="0"/>
              </a:defRPr>
            </a:lvl9pPr>
          </a:lstStyle>
          <a:p>
            <a:r>
              <a:rPr lang="zh-CN" altLang="en-US" sz="1800" dirty="0" smtClean="0">
                <a:latin typeface="Verdana" charset="0"/>
                <a:ea typeface="Verdana" charset="0"/>
                <a:cs typeface="Verdana" charset="0"/>
              </a:rPr>
              <a:t>应用网络的关键词：速度、敏捷性和创新</a:t>
            </a:r>
            <a:endParaRPr lang="en-US" sz="1800" dirty="0">
              <a:latin typeface="Verdana" charset="0"/>
              <a:ea typeface="Verdana" charset="0"/>
              <a:cs typeface="Verdana" charset="0"/>
            </a:endParaRPr>
          </a:p>
        </p:txBody>
      </p:sp>
      <p:grpSp>
        <p:nvGrpSpPr>
          <p:cNvPr id="3" name="Group 2"/>
          <p:cNvGrpSpPr/>
          <p:nvPr/>
        </p:nvGrpSpPr>
        <p:grpSpPr>
          <a:xfrm>
            <a:off x="323528" y="966281"/>
            <a:ext cx="4037926" cy="3554919"/>
            <a:chOff x="2215535" y="966281"/>
            <a:chExt cx="4582580" cy="4034423"/>
          </a:xfrm>
        </p:grpSpPr>
        <p:pic>
          <p:nvPicPr>
            <p:cNvPr id="4" name="Picture 3"/>
            <p:cNvPicPr>
              <a:picLocks noChangeAspect="1"/>
            </p:cNvPicPr>
            <p:nvPr/>
          </p:nvPicPr>
          <p:blipFill>
            <a:blip r:embed="rId3"/>
            <a:stretch>
              <a:fillRect/>
            </a:stretch>
          </p:blipFill>
          <p:spPr>
            <a:xfrm>
              <a:off x="2215536" y="1197081"/>
              <a:ext cx="4582579" cy="3803623"/>
            </a:xfrm>
            <a:prstGeom prst="rect">
              <a:avLst/>
            </a:prstGeom>
          </p:spPr>
        </p:pic>
        <p:grpSp>
          <p:nvGrpSpPr>
            <p:cNvPr id="30" name="Group 29"/>
            <p:cNvGrpSpPr/>
            <p:nvPr/>
          </p:nvGrpSpPr>
          <p:grpSpPr>
            <a:xfrm>
              <a:off x="4203442" y="3524636"/>
              <a:ext cx="352425" cy="352425"/>
              <a:chOff x="295441" y="1776750"/>
              <a:chExt cx="469900" cy="469900"/>
            </a:xfrm>
          </p:grpSpPr>
          <p:pic>
            <p:nvPicPr>
              <p:cNvPr id="31" name="Picture 30"/>
              <p:cNvPicPr>
                <a:picLocks noChangeAspect="1"/>
              </p:cNvPicPr>
              <p:nvPr/>
            </p:nvPicPr>
            <p:blipFill>
              <a:blip r:embed="rId4"/>
              <a:stretch>
                <a:fillRect/>
              </a:stretch>
            </p:blipFill>
            <p:spPr>
              <a:xfrm>
                <a:off x="295441" y="1776750"/>
                <a:ext cx="469900" cy="469900"/>
              </a:xfrm>
              <a:prstGeom prst="rect">
                <a:avLst/>
              </a:prstGeom>
            </p:spPr>
          </p:pic>
          <p:sp>
            <p:nvSpPr>
              <p:cNvPr id="32" name="Oval 31"/>
              <p:cNvSpPr/>
              <p:nvPr/>
            </p:nvSpPr>
            <p:spPr>
              <a:xfrm>
                <a:off x="302087" y="1783396"/>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33" name="Group 32"/>
            <p:cNvGrpSpPr/>
            <p:nvPr/>
          </p:nvGrpSpPr>
          <p:grpSpPr>
            <a:xfrm>
              <a:off x="4528414" y="966281"/>
              <a:ext cx="352425" cy="352425"/>
              <a:chOff x="1059007" y="1776750"/>
              <a:chExt cx="469900" cy="469900"/>
            </a:xfrm>
          </p:grpSpPr>
          <p:pic>
            <p:nvPicPr>
              <p:cNvPr id="34" name="Picture 33"/>
              <p:cNvPicPr>
                <a:picLocks noChangeAspect="1"/>
              </p:cNvPicPr>
              <p:nvPr/>
            </p:nvPicPr>
            <p:blipFill>
              <a:blip r:embed="rId5"/>
              <a:stretch>
                <a:fillRect/>
              </a:stretch>
            </p:blipFill>
            <p:spPr>
              <a:xfrm>
                <a:off x="1059007" y="1776750"/>
                <a:ext cx="469900" cy="469900"/>
              </a:xfrm>
              <a:prstGeom prst="rect">
                <a:avLst/>
              </a:prstGeom>
            </p:spPr>
          </p:pic>
          <p:sp>
            <p:nvSpPr>
              <p:cNvPr id="35" name="Oval 34"/>
              <p:cNvSpPr/>
              <p:nvPr/>
            </p:nvSpPr>
            <p:spPr>
              <a:xfrm>
                <a:off x="1065653" y="1783396"/>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36" name="Group 35"/>
            <p:cNvGrpSpPr/>
            <p:nvPr/>
          </p:nvGrpSpPr>
          <p:grpSpPr>
            <a:xfrm>
              <a:off x="4838932" y="2017082"/>
              <a:ext cx="352425" cy="352425"/>
              <a:chOff x="1807625" y="1776750"/>
              <a:chExt cx="469900" cy="469900"/>
            </a:xfrm>
          </p:grpSpPr>
          <p:pic>
            <p:nvPicPr>
              <p:cNvPr id="37" name="Picture 36"/>
              <p:cNvPicPr>
                <a:picLocks noChangeAspect="1"/>
              </p:cNvPicPr>
              <p:nvPr/>
            </p:nvPicPr>
            <p:blipFill>
              <a:blip r:embed="rId6"/>
              <a:stretch>
                <a:fillRect/>
              </a:stretch>
            </p:blipFill>
            <p:spPr>
              <a:xfrm>
                <a:off x="1807625" y="1776750"/>
                <a:ext cx="469900" cy="469900"/>
              </a:xfrm>
              <a:prstGeom prst="rect">
                <a:avLst/>
              </a:prstGeom>
            </p:spPr>
          </p:pic>
          <p:sp>
            <p:nvSpPr>
              <p:cNvPr id="38" name="Oval 37"/>
              <p:cNvSpPr/>
              <p:nvPr/>
            </p:nvSpPr>
            <p:spPr>
              <a:xfrm>
                <a:off x="1814271" y="1783396"/>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39" name="Group 38"/>
            <p:cNvGrpSpPr/>
            <p:nvPr/>
          </p:nvGrpSpPr>
          <p:grpSpPr>
            <a:xfrm>
              <a:off x="5673091" y="2813576"/>
              <a:ext cx="352425" cy="352425"/>
              <a:chOff x="2581966" y="1776750"/>
              <a:chExt cx="469900" cy="469900"/>
            </a:xfrm>
          </p:grpSpPr>
          <p:pic>
            <p:nvPicPr>
              <p:cNvPr id="40" name="Picture 39"/>
              <p:cNvPicPr>
                <a:picLocks noChangeAspect="1"/>
              </p:cNvPicPr>
              <p:nvPr/>
            </p:nvPicPr>
            <p:blipFill>
              <a:blip r:embed="rId7"/>
              <a:stretch>
                <a:fillRect/>
              </a:stretch>
            </p:blipFill>
            <p:spPr>
              <a:xfrm>
                <a:off x="2581966" y="1776750"/>
                <a:ext cx="469900" cy="469900"/>
              </a:xfrm>
              <a:prstGeom prst="rect">
                <a:avLst/>
              </a:prstGeom>
            </p:spPr>
          </p:pic>
          <p:sp>
            <p:nvSpPr>
              <p:cNvPr id="41" name="Oval 40"/>
              <p:cNvSpPr/>
              <p:nvPr/>
            </p:nvSpPr>
            <p:spPr>
              <a:xfrm>
                <a:off x="2588612" y="1783396"/>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42" name="Group 41"/>
            <p:cNvGrpSpPr/>
            <p:nvPr/>
          </p:nvGrpSpPr>
          <p:grpSpPr>
            <a:xfrm>
              <a:off x="5707875" y="4365695"/>
              <a:ext cx="352425" cy="352425"/>
              <a:chOff x="3309553" y="1776750"/>
              <a:chExt cx="469900" cy="469900"/>
            </a:xfrm>
          </p:grpSpPr>
          <p:pic>
            <p:nvPicPr>
              <p:cNvPr id="43" name="Picture 42"/>
              <p:cNvPicPr>
                <a:picLocks noChangeAspect="1"/>
              </p:cNvPicPr>
              <p:nvPr/>
            </p:nvPicPr>
            <p:blipFill>
              <a:blip r:embed="rId8"/>
              <a:stretch>
                <a:fillRect/>
              </a:stretch>
            </p:blipFill>
            <p:spPr>
              <a:xfrm>
                <a:off x="3309553" y="1776750"/>
                <a:ext cx="469900" cy="469900"/>
              </a:xfrm>
              <a:prstGeom prst="rect">
                <a:avLst/>
              </a:prstGeom>
            </p:spPr>
          </p:pic>
          <p:sp>
            <p:nvSpPr>
              <p:cNvPr id="44" name="Oval 43"/>
              <p:cNvSpPr/>
              <p:nvPr/>
            </p:nvSpPr>
            <p:spPr>
              <a:xfrm>
                <a:off x="3316199" y="1783396"/>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45" name="Group 44"/>
            <p:cNvGrpSpPr/>
            <p:nvPr/>
          </p:nvGrpSpPr>
          <p:grpSpPr>
            <a:xfrm>
              <a:off x="5798930" y="3524635"/>
              <a:ext cx="342900" cy="342900"/>
              <a:chOff x="5565620" y="233973"/>
              <a:chExt cx="457200" cy="457200"/>
            </a:xfrm>
          </p:grpSpPr>
          <p:pic>
            <p:nvPicPr>
              <p:cNvPr id="46" name="Picture 45"/>
              <p:cNvPicPr>
                <a:picLocks noChangeAspect="1"/>
              </p:cNvPicPr>
              <p:nvPr/>
            </p:nvPicPr>
            <p:blipFill>
              <a:blip r:embed="rId9"/>
              <a:stretch>
                <a:fillRect/>
              </a:stretch>
            </p:blipFill>
            <p:spPr>
              <a:xfrm>
                <a:off x="5565620" y="233973"/>
                <a:ext cx="457200" cy="457200"/>
              </a:xfrm>
              <a:prstGeom prst="rect">
                <a:avLst/>
              </a:prstGeom>
            </p:spPr>
          </p:pic>
          <p:sp>
            <p:nvSpPr>
              <p:cNvPr id="47" name="Oval 46"/>
              <p:cNvSpPr/>
              <p:nvPr/>
            </p:nvSpPr>
            <p:spPr>
              <a:xfrm>
                <a:off x="5565916"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48" name="Group 47"/>
            <p:cNvGrpSpPr/>
            <p:nvPr/>
          </p:nvGrpSpPr>
          <p:grpSpPr>
            <a:xfrm>
              <a:off x="2258593" y="3983768"/>
              <a:ext cx="352425" cy="352425"/>
              <a:chOff x="6323038" y="227623"/>
              <a:chExt cx="469900" cy="469900"/>
            </a:xfrm>
          </p:grpSpPr>
          <p:pic>
            <p:nvPicPr>
              <p:cNvPr id="49" name="Picture 48"/>
              <p:cNvPicPr>
                <a:picLocks noChangeAspect="1"/>
              </p:cNvPicPr>
              <p:nvPr/>
            </p:nvPicPr>
            <p:blipFill>
              <a:blip r:embed="rId10"/>
              <a:stretch>
                <a:fillRect/>
              </a:stretch>
            </p:blipFill>
            <p:spPr>
              <a:xfrm>
                <a:off x="6323038" y="227623"/>
                <a:ext cx="469900" cy="469900"/>
              </a:xfrm>
              <a:prstGeom prst="rect">
                <a:avLst/>
              </a:prstGeom>
            </p:spPr>
          </p:pic>
          <p:sp>
            <p:nvSpPr>
              <p:cNvPr id="50" name="Oval 49"/>
              <p:cNvSpPr/>
              <p:nvPr/>
            </p:nvSpPr>
            <p:spPr>
              <a:xfrm>
                <a:off x="6329684"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51" name="Group 50"/>
            <p:cNvGrpSpPr/>
            <p:nvPr/>
          </p:nvGrpSpPr>
          <p:grpSpPr>
            <a:xfrm>
              <a:off x="2215535" y="3165999"/>
              <a:ext cx="342900" cy="342900"/>
              <a:chOff x="7067258" y="233973"/>
              <a:chExt cx="457200" cy="457200"/>
            </a:xfrm>
          </p:grpSpPr>
          <p:pic>
            <p:nvPicPr>
              <p:cNvPr id="52" name="Picture 51"/>
              <p:cNvPicPr>
                <a:picLocks noChangeAspect="1"/>
              </p:cNvPicPr>
              <p:nvPr/>
            </p:nvPicPr>
            <p:blipFill>
              <a:blip r:embed="rId11"/>
              <a:stretch>
                <a:fillRect/>
              </a:stretch>
            </p:blipFill>
            <p:spPr>
              <a:xfrm>
                <a:off x="7067258" y="233973"/>
                <a:ext cx="457200" cy="457200"/>
              </a:xfrm>
              <a:prstGeom prst="rect">
                <a:avLst/>
              </a:prstGeom>
            </p:spPr>
          </p:pic>
          <p:sp>
            <p:nvSpPr>
              <p:cNvPr id="53" name="Oval 52"/>
              <p:cNvSpPr/>
              <p:nvPr/>
            </p:nvSpPr>
            <p:spPr>
              <a:xfrm>
                <a:off x="7067554"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54" name="Group 53"/>
            <p:cNvGrpSpPr/>
            <p:nvPr/>
          </p:nvGrpSpPr>
          <p:grpSpPr>
            <a:xfrm>
              <a:off x="3261202" y="1096136"/>
              <a:ext cx="352425" cy="352425"/>
              <a:chOff x="7815337" y="227623"/>
              <a:chExt cx="469900" cy="469900"/>
            </a:xfrm>
          </p:grpSpPr>
          <p:pic>
            <p:nvPicPr>
              <p:cNvPr id="55" name="Picture 54"/>
              <p:cNvPicPr>
                <a:picLocks noChangeAspect="1"/>
              </p:cNvPicPr>
              <p:nvPr/>
            </p:nvPicPr>
            <p:blipFill>
              <a:blip r:embed="rId12"/>
              <a:stretch>
                <a:fillRect/>
              </a:stretch>
            </p:blipFill>
            <p:spPr>
              <a:xfrm>
                <a:off x="7815337" y="227623"/>
                <a:ext cx="469900" cy="469900"/>
              </a:xfrm>
              <a:prstGeom prst="rect">
                <a:avLst/>
              </a:prstGeom>
            </p:spPr>
          </p:pic>
          <p:sp>
            <p:nvSpPr>
              <p:cNvPr id="56" name="Oval 55"/>
              <p:cNvSpPr/>
              <p:nvPr/>
            </p:nvSpPr>
            <p:spPr>
              <a:xfrm>
                <a:off x="7821983"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57" name="Group 56"/>
            <p:cNvGrpSpPr/>
            <p:nvPr/>
          </p:nvGrpSpPr>
          <p:grpSpPr>
            <a:xfrm>
              <a:off x="4208425" y="4352393"/>
              <a:ext cx="352425" cy="352425"/>
              <a:chOff x="8575557" y="227623"/>
              <a:chExt cx="469900" cy="469900"/>
            </a:xfrm>
          </p:grpSpPr>
          <p:pic>
            <p:nvPicPr>
              <p:cNvPr id="58" name="Picture 57"/>
              <p:cNvPicPr>
                <a:picLocks noChangeAspect="1"/>
              </p:cNvPicPr>
              <p:nvPr/>
            </p:nvPicPr>
            <p:blipFill>
              <a:blip r:embed="rId13"/>
              <a:stretch>
                <a:fillRect/>
              </a:stretch>
            </p:blipFill>
            <p:spPr>
              <a:xfrm>
                <a:off x="8575557" y="227623"/>
                <a:ext cx="469900" cy="469900"/>
              </a:xfrm>
              <a:prstGeom prst="rect">
                <a:avLst/>
              </a:prstGeom>
            </p:spPr>
          </p:pic>
          <p:sp>
            <p:nvSpPr>
              <p:cNvPr id="59" name="Oval 58"/>
              <p:cNvSpPr/>
              <p:nvPr/>
            </p:nvSpPr>
            <p:spPr>
              <a:xfrm>
                <a:off x="8582203"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60" name="Group 59"/>
            <p:cNvGrpSpPr/>
            <p:nvPr/>
          </p:nvGrpSpPr>
          <p:grpSpPr>
            <a:xfrm>
              <a:off x="5765094" y="1094048"/>
              <a:ext cx="342900" cy="342900"/>
              <a:chOff x="9354006" y="233973"/>
              <a:chExt cx="457200" cy="457200"/>
            </a:xfrm>
          </p:grpSpPr>
          <p:pic>
            <p:nvPicPr>
              <p:cNvPr id="61" name="Picture 60"/>
              <p:cNvPicPr>
                <a:picLocks noChangeAspect="1"/>
              </p:cNvPicPr>
              <p:nvPr/>
            </p:nvPicPr>
            <p:blipFill>
              <a:blip r:embed="rId14"/>
              <a:stretch>
                <a:fillRect/>
              </a:stretch>
            </p:blipFill>
            <p:spPr>
              <a:xfrm>
                <a:off x="9354006" y="233973"/>
                <a:ext cx="457200" cy="457200"/>
              </a:xfrm>
              <a:prstGeom prst="rect">
                <a:avLst/>
              </a:prstGeom>
            </p:spPr>
          </p:pic>
          <p:sp>
            <p:nvSpPr>
              <p:cNvPr id="62" name="Oval 61"/>
              <p:cNvSpPr/>
              <p:nvPr/>
            </p:nvSpPr>
            <p:spPr>
              <a:xfrm>
                <a:off x="9354302"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63" name="Group 62"/>
            <p:cNvGrpSpPr/>
            <p:nvPr/>
          </p:nvGrpSpPr>
          <p:grpSpPr>
            <a:xfrm>
              <a:off x="4848544" y="3529619"/>
              <a:ext cx="352425" cy="352425"/>
              <a:chOff x="10078616" y="227623"/>
              <a:chExt cx="469900" cy="469900"/>
            </a:xfrm>
          </p:grpSpPr>
          <p:pic>
            <p:nvPicPr>
              <p:cNvPr id="64" name="Picture 63"/>
              <p:cNvPicPr>
                <a:picLocks noChangeAspect="1"/>
              </p:cNvPicPr>
              <p:nvPr/>
            </p:nvPicPr>
            <p:blipFill>
              <a:blip r:embed="rId15"/>
              <a:stretch>
                <a:fillRect/>
              </a:stretch>
            </p:blipFill>
            <p:spPr>
              <a:xfrm>
                <a:off x="10078616" y="227623"/>
                <a:ext cx="469900" cy="469900"/>
              </a:xfrm>
              <a:prstGeom prst="rect">
                <a:avLst/>
              </a:prstGeom>
            </p:spPr>
          </p:pic>
          <p:sp>
            <p:nvSpPr>
              <p:cNvPr id="65" name="Oval 64"/>
              <p:cNvSpPr/>
              <p:nvPr/>
            </p:nvSpPr>
            <p:spPr>
              <a:xfrm>
                <a:off x="10085262"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66" name="Group 65"/>
            <p:cNvGrpSpPr/>
            <p:nvPr/>
          </p:nvGrpSpPr>
          <p:grpSpPr>
            <a:xfrm>
              <a:off x="3191275" y="1885871"/>
              <a:ext cx="352425" cy="352425"/>
              <a:chOff x="9347656" y="991022"/>
              <a:chExt cx="469900" cy="469900"/>
            </a:xfrm>
          </p:grpSpPr>
          <p:pic>
            <p:nvPicPr>
              <p:cNvPr id="67" name="Picture 66"/>
              <p:cNvPicPr>
                <a:picLocks noChangeAspect="1"/>
              </p:cNvPicPr>
              <p:nvPr/>
            </p:nvPicPr>
            <p:blipFill>
              <a:blip r:embed="rId16"/>
              <a:stretch>
                <a:fillRect/>
              </a:stretch>
            </p:blipFill>
            <p:spPr>
              <a:xfrm>
                <a:off x="9347656" y="991022"/>
                <a:ext cx="469900" cy="469900"/>
              </a:xfrm>
              <a:prstGeom prst="rect">
                <a:avLst/>
              </a:prstGeom>
            </p:spPr>
          </p:pic>
          <p:sp>
            <p:nvSpPr>
              <p:cNvPr id="68" name="Oval 67"/>
              <p:cNvSpPr/>
              <p:nvPr/>
            </p:nvSpPr>
            <p:spPr>
              <a:xfrm>
                <a:off x="9354302" y="997668"/>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69" name="Group 68"/>
            <p:cNvGrpSpPr/>
            <p:nvPr/>
          </p:nvGrpSpPr>
          <p:grpSpPr>
            <a:xfrm>
              <a:off x="3332670" y="2764969"/>
              <a:ext cx="352425" cy="352425"/>
              <a:chOff x="10078616" y="991022"/>
              <a:chExt cx="469900" cy="469900"/>
            </a:xfrm>
          </p:grpSpPr>
          <p:pic>
            <p:nvPicPr>
              <p:cNvPr id="70" name="Picture 69"/>
              <p:cNvPicPr>
                <a:picLocks noChangeAspect="1"/>
              </p:cNvPicPr>
              <p:nvPr/>
            </p:nvPicPr>
            <p:blipFill>
              <a:blip r:embed="rId17"/>
              <a:stretch>
                <a:fillRect/>
              </a:stretch>
            </p:blipFill>
            <p:spPr>
              <a:xfrm>
                <a:off x="10078616" y="991022"/>
                <a:ext cx="469900" cy="469900"/>
              </a:xfrm>
              <a:prstGeom prst="rect">
                <a:avLst/>
              </a:prstGeom>
            </p:spPr>
          </p:pic>
          <p:sp>
            <p:nvSpPr>
              <p:cNvPr id="71" name="Oval 70"/>
              <p:cNvSpPr/>
              <p:nvPr/>
            </p:nvSpPr>
            <p:spPr>
              <a:xfrm>
                <a:off x="10085262" y="997668"/>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72" name="Group 71"/>
            <p:cNvGrpSpPr/>
            <p:nvPr/>
          </p:nvGrpSpPr>
          <p:grpSpPr>
            <a:xfrm>
              <a:off x="3227875" y="4352393"/>
              <a:ext cx="352425" cy="352425"/>
              <a:chOff x="10842365" y="991022"/>
              <a:chExt cx="469900" cy="469900"/>
            </a:xfrm>
          </p:grpSpPr>
          <p:pic>
            <p:nvPicPr>
              <p:cNvPr id="73" name="Picture 72"/>
              <p:cNvPicPr>
                <a:picLocks noChangeAspect="1"/>
              </p:cNvPicPr>
              <p:nvPr/>
            </p:nvPicPr>
            <p:blipFill>
              <a:blip r:embed="rId18"/>
              <a:stretch>
                <a:fillRect/>
              </a:stretch>
            </p:blipFill>
            <p:spPr>
              <a:xfrm>
                <a:off x="10842365" y="991022"/>
                <a:ext cx="469900" cy="469900"/>
              </a:xfrm>
              <a:prstGeom prst="rect">
                <a:avLst/>
              </a:prstGeom>
            </p:spPr>
          </p:pic>
          <p:sp>
            <p:nvSpPr>
              <p:cNvPr id="74" name="Oval 73"/>
              <p:cNvSpPr/>
              <p:nvPr/>
            </p:nvSpPr>
            <p:spPr>
              <a:xfrm>
                <a:off x="10849011" y="997668"/>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75" name="Group 74"/>
            <p:cNvGrpSpPr/>
            <p:nvPr/>
          </p:nvGrpSpPr>
          <p:grpSpPr>
            <a:xfrm>
              <a:off x="5769400" y="2005304"/>
              <a:ext cx="352425" cy="352425"/>
              <a:chOff x="10842365" y="227623"/>
              <a:chExt cx="469900" cy="469900"/>
            </a:xfrm>
          </p:grpSpPr>
          <p:pic>
            <p:nvPicPr>
              <p:cNvPr id="76" name="Picture 75"/>
              <p:cNvPicPr>
                <a:picLocks noChangeAspect="1"/>
              </p:cNvPicPr>
              <p:nvPr/>
            </p:nvPicPr>
            <p:blipFill>
              <a:blip r:embed="rId19"/>
              <a:stretch>
                <a:fillRect/>
              </a:stretch>
            </p:blipFill>
            <p:spPr>
              <a:xfrm>
                <a:off x="10842365" y="227623"/>
                <a:ext cx="469900" cy="469900"/>
              </a:xfrm>
              <a:prstGeom prst="rect">
                <a:avLst/>
              </a:prstGeom>
            </p:spPr>
          </p:pic>
          <p:sp>
            <p:nvSpPr>
              <p:cNvPr id="77" name="Oval 76"/>
              <p:cNvSpPr/>
              <p:nvPr/>
            </p:nvSpPr>
            <p:spPr>
              <a:xfrm>
                <a:off x="10849011"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86" name="Group 85"/>
            <p:cNvGrpSpPr/>
            <p:nvPr/>
          </p:nvGrpSpPr>
          <p:grpSpPr>
            <a:xfrm>
              <a:off x="2393850" y="1995310"/>
              <a:ext cx="352425" cy="352425"/>
              <a:chOff x="8575557" y="227623"/>
              <a:chExt cx="469900" cy="469900"/>
            </a:xfrm>
          </p:grpSpPr>
          <p:pic>
            <p:nvPicPr>
              <p:cNvPr id="87" name="Picture 86"/>
              <p:cNvPicPr>
                <a:picLocks noChangeAspect="1"/>
              </p:cNvPicPr>
              <p:nvPr/>
            </p:nvPicPr>
            <p:blipFill>
              <a:blip r:embed="rId13"/>
              <a:stretch>
                <a:fillRect/>
              </a:stretch>
            </p:blipFill>
            <p:spPr>
              <a:xfrm>
                <a:off x="8575557" y="227623"/>
                <a:ext cx="469900" cy="469900"/>
              </a:xfrm>
              <a:prstGeom prst="rect">
                <a:avLst/>
              </a:prstGeom>
            </p:spPr>
          </p:pic>
          <p:sp>
            <p:nvSpPr>
              <p:cNvPr id="88" name="Oval 87"/>
              <p:cNvSpPr/>
              <p:nvPr/>
            </p:nvSpPr>
            <p:spPr>
              <a:xfrm>
                <a:off x="8582203"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grpSp>
          <p:nvGrpSpPr>
            <p:cNvPr id="6" name="Group 5"/>
            <p:cNvGrpSpPr/>
            <p:nvPr/>
          </p:nvGrpSpPr>
          <p:grpSpPr>
            <a:xfrm>
              <a:off x="2674837" y="1380546"/>
              <a:ext cx="1351426" cy="1303720"/>
              <a:chOff x="2828279" y="1380546"/>
              <a:chExt cx="1351426" cy="1303720"/>
            </a:xfrm>
          </p:grpSpPr>
          <p:grpSp>
            <p:nvGrpSpPr>
              <p:cNvPr id="2" name="Group 1"/>
              <p:cNvGrpSpPr/>
              <p:nvPr/>
            </p:nvGrpSpPr>
            <p:grpSpPr>
              <a:xfrm>
                <a:off x="2828279" y="1380546"/>
                <a:ext cx="1056573" cy="1009207"/>
                <a:chOff x="2828279" y="1380546"/>
                <a:chExt cx="1056573" cy="1009207"/>
              </a:xfrm>
            </p:grpSpPr>
            <p:cxnSp>
              <p:nvCxnSpPr>
                <p:cNvPr id="78" name="Straight Connector 77"/>
                <p:cNvCxnSpPr>
                  <a:cxnSpLocks noChangeAspect="1"/>
                </p:cNvCxnSpPr>
                <p:nvPr/>
              </p:nvCxnSpPr>
              <p:spPr>
                <a:xfrm>
                  <a:off x="3341965" y="1676595"/>
                  <a:ext cx="492731"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noChangeAspect="1"/>
                </p:cNvCxnSpPr>
                <p:nvPr/>
              </p:nvCxnSpPr>
              <p:spPr>
                <a:xfrm>
                  <a:off x="3170733" y="1847780"/>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noChangeAspect="1"/>
                  <a:endCxn id="78" idx="1"/>
                </p:cNvCxnSpPr>
                <p:nvPr/>
              </p:nvCxnSpPr>
              <p:spPr>
                <a:xfrm>
                  <a:off x="3700621" y="1380546"/>
                  <a:ext cx="184231" cy="17501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3" name="Straight Connector 82"/>
                <p:cNvCxnSpPr>
                  <a:cxnSpLocks noChangeAspect="1"/>
                </p:cNvCxnSpPr>
                <p:nvPr/>
              </p:nvCxnSpPr>
              <p:spPr>
                <a:xfrm flipH="1" flipV="1">
                  <a:off x="3291815" y="1797641"/>
                  <a:ext cx="96723" cy="130342"/>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4" name="Straight Connector 83"/>
                <p:cNvCxnSpPr>
                  <a:cxnSpLocks noChangeAspect="1"/>
                </p:cNvCxnSpPr>
                <p:nvPr/>
              </p:nvCxnSpPr>
              <p:spPr>
                <a:xfrm>
                  <a:off x="2828279" y="2279901"/>
                  <a:ext cx="221380" cy="10985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noChangeAspect="1"/>
                </p:cNvCxnSpPr>
                <p:nvPr/>
              </p:nvCxnSpPr>
              <p:spPr>
                <a:xfrm flipV="1">
                  <a:off x="3291815" y="2170075"/>
                  <a:ext cx="96723" cy="219678"/>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2995079" y="1502058"/>
                <a:ext cx="1184626" cy="1182208"/>
                <a:chOff x="5475915" y="1590618"/>
                <a:chExt cx="1184626" cy="1182516"/>
              </a:xfrm>
            </p:grpSpPr>
            <p:pic>
              <p:nvPicPr>
                <p:cNvPr id="93" name="Picture 9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475915" y="1595033"/>
                  <a:ext cx="351929" cy="351929"/>
                </a:xfrm>
                <a:prstGeom prst="rect">
                  <a:avLst/>
                </a:prstGeom>
              </p:spPr>
            </p:pic>
            <p:pic>
              <p:nvPicPr>
                <p:cNvPr id="94" name="Picture 9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308612" y="1590618"/>
                  <a:ext cx="351929" cy="351929"/>
                </a:xfrm>
                <a:prstGeom prst="rect">
                  <a:avLst/>
                </a:prstGeom>
              </p:spPr>
            </p:pic>
            <p:pic>
              <p:nvPicPr>
                <p:cNvPr id="97" name="Picture 9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482777" y="2421205"/>
                  <a:ext cx="351929" cy="351929"/>
                </a:xfrm>
                <a:prstGeom prst="rect">
                  <a:avLst/>
                </a:prstGeom>
              </p:spPr>
            </p:pic>
          </p:grpSp>
        </p:grpSp>
        <p:grpSp>
          <p:nvGrpSpPr>
            <p:cNvPr id="8" name="Group 7"/>
            <p:cNvGrpSpPr/>
            <p:nvPr/>
          </p:nvGrpSpPr>
          <p:grpSpPr>
            <a:xfrm>
              <a:off x="4513304" y="3110864"/>
              <a:ext cx="1352762" cy="1296664"/>
              <a:chOff x="4513304" y="3110864"/>
              <a:chExt cx="1352762" cy="1296664"/>
            </a:xfrm>
          </p:grpSpPr>
          <p:pic>
            <p:nvPicPr>
              <p:cNvPr id="158" name="Picture 15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524310" y="3182356"/>
                <a:ext cx="351929" cy="351837"/>
              </a:xfrm>
              <a:prstGeom prst="rect">
                <a:avLst/>
              </a:prstGeom>
            </p:spPr>
          </p:pic>
          <p:pic>
            <p:nvPicPr>
              <p:cNvPr id="159" name="Picture 15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57007" y="3177942"/>
                <a:ext cx="351929" cy="351837"/>
              </a:xfrm>
              <a:prstGeom prst="rect">
                <a:avLst/>
              </a:prstGeom>
            </p:spPr>
          </p:pic>
          <p:pic>
            <p:nvPicPr>
              <p:cNvPr id="160" name="Picture 15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513304" y="4022385"/>
                <a:ext cx="351929" cy="351837"/>
              </a:xfrm>
              <a:prstGeom prst="rect">
                <a:avLst/>
              </a:prstGeom>
            </p:spPr>
          </p:pic>
          <p:cxnSp>
            <p:nvCxnSpPr>
              <p:cNvPr id="161" name="Straight Connector 160"/>
              <p:cNvCxnSpPr/>
              <p:nvPr/>
            </p:nvCxnSpPr>
            <p:spPr>
              <a:xfrm>
                <a:off x="4714524" y="3529619"/>
                <a:ext cx="0" cy="491961"/>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4522475" y="4313884"/>
                <a:ext cx="70972" cy="93644"/>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4517492" y="3479467"/>
                <a:ext cx="75956" cy="100304"/>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flipV="1">
                <a:off x="4835601" y="3479472"/>
                <a:ext cx="84842" cy="105287"/>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5670793" y="3110864"/>
                <a:ext cx="74201" cy="12645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8" name="Straight Connector 167"/>
              <p:cNvCxnSpPr>
                <a:endCxn id="164" idx="1"/>
              </p:cNvCxnSpPr>
              <p:nvPr/>
            </p:nvCxnSpPr>
            <p:spPr>
              <a:xfrm>
                <a:off x="5670788" y="3479469"/>
                <a:ext cx="195278" cy="95542"/>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2627784" y="2330286"/>
              <a:ext cx="1402067" cy="2077242"/>
              <a:chOff x="2627784" y="2330286"/>
              <a:chExt cx="1402067" cy="2077242"/>
            </a:xfrm>
          </p:grpSpPr>
          <p:cxnSp>
            <p:nvCxnSpPr>
              <p:cNvPr id="162" name="Straight Connector 161"/>
              <p:cNvCxnSpPr>
                <a:stCxn id="165" idx="3"/>
              </p:cNvCxnSpPr>
              <p:nvPr/>
            </p:nvCxnSpPr>
            <p:spPr>
              <a:xfrm>
                <a:off x="2627784" y="4159980"/>
                <a:ext cx="246365" cy="3283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H="1" flipV="1">
                <a:off x="3166450" y="4313884"/>
                <a:ext cx="133323" cy="93644"/>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3216597" y="2523978"/>
                <a:ext cx="492731"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3646717" y="2645054"/>
                <a:ext cx="112763" cy="175056"/>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71" name="Group 170"/>
              <p:cNvGrpSpPr/>
              <p:nvPr/>
            </p:nvGrpSpPr>
            <p:grpSpPr>
              <a:xfrm>
                <a:off x="2831727" y="2330286"/>
                <a:ext cx="1198124" cy="2042412"/>
                <a:chOff x="5469279" y="2416790"/>
                <a:chExt cx="1198124" cy="2042945"/>
              </a:xfrm>
            </p:grpSpPr>
            <p:pic>
              <p:nvPicPr>
                <p:cNvPr id="172" name="Picture 17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315474" y="2416790"/>
                  <a:ext cx="351929" cy="351929"/>
                </a:xfrm>
                <a:prstGeom prst="rect">
                  <a:avLst/>
                </a:prstGeom>
              </p:spPr>
            </p:pic>
            <p:pic>
              <p:nvPicPr>
                <p:cNvPr id="173" name="Picture 17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469279" y="4107806"/>
                  <a:ext cx="351929" cy="351929"/>
                </a:xfrm>
                <a:prstGeom prst="rect">
                  <a:avLst/>
                </a:prstGeom>
              </p:spPr>
            </p:pic>
          </p:grpSp>
        </p:grpSp>
        <p:grpSp>
          <p:nvGrpSpPr>
            <p:cNvPr id="10" name="Group 9"/>
            <p:cNvGrpSpPr/>
            <p:nvPr/>
          </p:nvGrpSpPr>
          <p:grpSpPr>
            <a:xfrm>
              <a:off x="3673996" y="1379834"/>
              <a:ext cx="2143348" cy="2146150"/>
              <a:chOff x="3673996" y="1379834"/>
              <a:chExt cx="2143348" cy="2146150"/>
            </a:xfrm>
          </p:grpSpPr>
          <p:pic>
            <p:nvPicPr>
              <p:cNvPr id="353" name="Picture 35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51203" y="1503581"/>
                <a:ext cx="351929" cy="351837"/>
              </a:xfrm>
              <a:prstGeom prst="rect">
                <a:avLst/>
              </a:prstGeom>
            </p:spPr>
          </p:pic>
          <p:pic>
            <p:nvPicPr>
              <p:cNvPr id="354" name="Picture 35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525368" y="2333951"/>
                <a:ext cx="351929" cy="351837"/>
              </a:xfrm>
              <a:prstGeom prst="rect">
                <a:avLst/>
              </a:prstGeom>
            </p:spPr>
          </p:pic>
          <p:pic>
            <p:nvPicPr>
              <p:cNvPr id="355" name="Picture 35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58065" y="2329537"/>
                <a:ext cx="351929" cy="351837"/>
              </a:xfrm>
              <a:prstGeom prst="rect">
                <a:avLst/>
              </a:prstGeom>
            </p:spPr>
          </p:pic>
          <p:pic>
            <p:nvPicPr>
              <p:cNvPr id="356" name="Picture 35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73996" y="3174147"/>
                <a:ext cx="351929" cy="351837"/>
              </a:xfrm>
              <a:prstGeom prst="rect">
                <a:avLst/>
              </a:prstGeom>
            </p:spPr>
          </p:pic>
          <p:cxnSp>
            <p:nvCxnSpPr>
              <p:cNvPr id="357" name="Straight Connector 356"/>
              <p:cNvCxnSpPr>
                <a:cxnSpLocks noChangeAspect="1"/>
              </p:cNvCxnSpPr>
              <p:nvPr/>
            </p:nvCxnSpPr>
            <p:spPr>
              <a:xfrm>
                <a:off x="4861800" y="2516937"/>
                <a:ext cx="492731"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8" name="Straight Connector 357"/>
              <p:cNvCxnSpPr>
                <a:cxnSpLocks noChangeAspect="1"/>
              </p:cNvCxnSpPr>
              <p:nvPr/>
            </p:nvCxnSpPr>
            <p:spPr>
              <a:xfrm flipH="1">
                <a:off x="4027836" y="3351138"/>
                <a:ext cx="491507"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9" name="Straight Connector 358"/>
              <p:cNvCxnSpPr>
                <a:cxnSpLocks noChangeAspect="1"/>
              </p:cNvCxnSpPr>
              <p:nvPr/>
            </p:nvCxnSpPr>
            <p:spPr>
              <a:xfrm>
                <a:off x="5525756" y="1853922"/>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0" name="Straight Connector 359"/>
              <p:cNvCxnSpPr>
                <a:cxnSpLocks noChangeAspect="1"/>
              </p:cNvCxnSpPr>
              <p:nvPr/>
            </p:nvCxnSpPr>
            <p:spPr>
              <a:xfrm>
                <a:off x="3856605" y="2688124"/>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1" name="Straight Connector 360"/>
              <p:cNvCxnSpPr>
                <a:cxnSpLocks noChangeAspect="1"/>
              </p:cNvCxnSpPr>
              <p:nvPr/>
            </p:nvCxnSpPr>
            <p:spPr>
              <a:xfrm>
                <a:off x="4690569" y="2688124"/>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2" name="Straight Connector 361"/>
              <p:cNvCxnSpPr>
                <a:cxnSpLocks noChangeAspect="1"/>
              </p:cNvCxnSpPr>
              <p:nvPr/>
            </p:nvCxnSpPr>
            <p:spPr>
              <a:xfrm flipV="1">
                <a:off x="5646835" y="2295622"/>
                <a:ext cx="170509" cy="100277"/>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3" name="Straight Connector 362"/>
              <p:cNvCxnSpPr>
                <a:cxnSpLocks noChangeAspect="1"/>
              </p:cNvCxnSpPr>
              <p:nvPr/>
            </p:nvCxnSpPr>
            <p:spPr>
              <a:xfrm flipV="1">
                <a:off x="4811645" y="2307392"/>
                <a:ext cx="75228" cy="88501"/>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4" name="Straight Connector 363"/>
              <p:cNvCxnSpPr>
                <a:cxnSpLocks noChangeAspect="1"/>
              </p:cNvCxnSpPr>
              <p:nvPr/>
            </p:nvCxnSpPr>
            <p:spPr>
              <a:xfrm flipV="1">
                <a:off x="5646840" y="1379834"/>
                <a:ext cx="161441" cy="181857"/>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43" name="Group 142"/>
            <p:cNvGrpSpPr/>
            <p:nvPr/>
          </p:nvGrpSpPr>
          <p:grpSpPr>
            <a:xfrm>
              <a:off x="2553242" y="1302103"/>
              <a:ext cx="3204794" cy="3106301"/>
              <a:chOff x="2712492" y="1314803"/>
              <a:chExt cx="3204794" cy="3106301"/>
            </a:xfrm>
          </p:grpSpPr>
          <p:pic>
            <p:nvPicPr>
              <p:cNvPr id="144" name="Picture 14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676656" y="1507994"/>
                <a:ext cx="351929" cy="351837"/>
              </a:xfrm>
              <a:prstGeom prst="rect">
                <a:avLst/>
              </a:prstGeom>
            </p:spPr>
          </p:pic>
          <p:pic>
            <p:nvPicPr>
              <p:cNvPr id="145" name="Picture 14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99449" y="3178561"/>
                <a:ext cx="351929" cy="351837"/>
              </a:xfrm>
              <a:prstGeom prst="rect">
                <a:avLst/>
              </a:prstGeom>
            </p:spPr>
          </p:pic>
          <p:pic>
            <p:nvPicPr>
              <p:cNvPr id="146" name="Picture 1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21140" y="4014176"/>
                <a:ext cx="351929" cy="351837"/>
              </a:xfrm>
              <a:prstGeom prst="rect">
                <a:avLst/>
              </a:prstGeom>
            </p:spPr>
          </p:pic>
          <p:pic>
            <p:nvPicPr>
              <p:cNvPr id="147" name="Picture 14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02717" y="4015699"/>
                <a:ext cx="351929" cy="351837"/>
              </a:xfrm>
              <a:prstGeom prst="rect">
                <a:avLst/>
              </a:prstGeom>
            </p:spPr>
          </p:pic>
          <p:cxnSp>
            <p:nvCxnSpPr>
              <p:cNvPr id="148" name="Straight Connector 147"/>
              <p:cNvCxnSpPr>
                <a:cxnSpLocks noChangeAspect="1"/>
              </p:cNvCxnSpPr>
              <p:nvPr/>
            </p:nvCxnSpPr>
            <p:spPr>
              <a:xfrm>
                <a:off x="5023268" y="1690538"/>
                <a:ext cx="492731"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9" name="Straight Connector 148"/>
              <p:cNvCxnSpPr>
                <a:cxnSpLocks noChangeAspect="1"/>
              </p:cNvCxnSpPr>
              <p:nvPr/>
            </p:nvCxnSpPr>
            <p:spPr>
              <a:xfrm flipH="1">
                <a:off x="4189304" y="1690538"/>
                <a:ext cx="491507"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0" name="Straight Connector 149"/>
              <p:cNvCxnSpPr>
                <a:cxnSpLocks noChangeAspect="1"/>
              </p:cNvCxnSpPr>
              <p:nvPr/>
            </p:nvCxnSpPr>
            <p:spPr>
              <a:xfrm flipH="1">
                <a:off x="4189304" y="2524738"/>
                <a:ext cx="491507"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1" name="Straight Connector 150"/>
              <p:cNvCxnSpPr>
                <a:cxnSpLocks noChangeAspect="1"/>
              </p:cNvCxnSpPr>
              <p:nvPr/>
            </p:nvCxnSpPr>
            <p:spPr>
              <a:xfrm>
                <a:off x="3354117" y="3358939"/>
                <a:ext cx="492731"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4" name="Straight Connector 153"/>
              <p:cNvCxnSpPr>
                <a:cxnSpLocks noChangeAspect="1"/>
              </p:cNvCxnSpPr>
              <p:nvPr/>
            </p:nvCxnSpPr>
            <p:spPr>
              <a:xfrm>
                <a:off x="5023268" y="3358939"/>
                <a:ext cx="492731"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noChangeAspect="1"/>
              </p:cNvCxnSpPr>
              <p:nvPr/>
            </p:nvCxnSpPr>
            <p:spPr>
              <a:xfrm>
                <a:off x="3354117" y="4193139"/>
                <a:ext cx="492731"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noChangeAspect="1"/>
              </p:cNvCxnSpPr>
              <p:nvPr/>
            </p:nvCxnSpPr>
            <p:spPr>
              <a:xfrm>
                <a:off x="5023268" y="4193139"/>
                <a:ext cx="492731"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noChangeAspect="1"/>
              </p:cNvCxnSpPr>
              <p:nvPr/>
            </p:nvCxnSpPr>
            <p:spPr>
              <a:xfrm flipH="1">
                <a:off x="4189304" y="4193139"/>
                <a:ext cx="491507" cy="0"/>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3" name="Straight Connector 212"/>
              <p:cNvCxnSpPr>
                <a:cxnSpLocks noChangeAspect="1"/>
              </p:cNvCxnSpPr>
              <p:nvPr/>
            </p:nvCxnSpPr>
            <p:spPr>
              <a:xfrm>
                <a:off x="4018073" y="1861723"/>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4" name="Straight Connector 213"/>
              <p:cNvCxnSpPr>
                <a:cxnSpLocks noChangeAspect="1"/>
              </p:cNvCxnSpPr>
              <p:nvPr/>
            </p:nvCxnSpPr>
            <p:spPr>
              <a:xfrm>
                <a:off x="4852037" y="1861723"/>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5" name="Straight Connector 214"/>
              <p:cNvCxnSpPr>
                <a:cxnSpLocks noChangeAspect="1"/>
              </p:cNvCxnSpPr>
              <p:nvPr/>
            </p:nvCxnSpPr>
            <p:spPr>
              <a:xfrm>
                <a:off x="3182885" y="2695925"/>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6" name="Straight Connector 215"/>
              <p:cNvCxnSpPr>
                <a:cxnSpLocks noChangeAspect="1"/>
              </p:cNvCxnSpPr>
              <p:nvPr/>
            </p:nvCxnSpPr>
            <p:spPr>
              <a:xfrm>
                <a:off x="5687224" y="2695925"/>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7" name="Straight Connector 216"/>
              <p:cNvCxnSpPr>
                <a:cxnSpLocks noChangeAspect="1"/>
              </p:cNvCxnSpPr>
              <p:nvPr/>
            </p:nvCxnSpPr>
            <p:spPr>
              <a:xfrm>
                <a:off x="3182885" y="3530126"/>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8" name="Straight Connector 217"/>
              <p:cNvCxnSpPr>
                <a:cxnSpLocks noChangeAspect="1"/>
              </p:cNvCxnSpPr>
              <p:nvPr/>
            </p:nvCxnSpPr>
            <p:spPr>
              <a:xfrm>
                <a:off x="4018073" y="3530126"/>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9" name="Straight Connector 218"/>
              <p:cNvCxnSpPr>
                <a:cxnSpLocks noChangeAspect="1"/>
              </p:cNvCxnSpPr>
              <p:nvPr/>
            </p:nvCxnSpPr>
            <p:spPr>
              <a:xfrm>
                <a:off x="5687224" y="3530126"/>
                <a:ext cx="0" cy="491833"/>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20" name="Straight Connector 219"/>
              <p:cNvCxnSpPr>
                <a:cxnSpLocks noChangeAspect="1"/>
              </p:cNvCxnSpPr>
              <p:nvPr/>
            </p:nvCxnSpPr>
            <p:spPr>
              <a:xfrm>
                <a:off x="2712492" y="3338009"/>
                <a:ext cx="299169" cy="20936"/>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21" name="Straight Connector 220"/>
              <p:cNvCxnSpPr>
                <a:cxnSpLocks noChangeAspect="1"/>
              </p:cNvCxnSpPr>
              <p:nvPr/>
            </p:nvCxnSpPr>
            <p:spPr>
              <a:xfrm flipH="1" flipV="1">
                <a:off x="5808304" y="4314185"/>
                <a:ext cx="108982" cy="106919"/>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a:cxnSpLocks noChangeAspect="1"/>
                <a:stCxn id="148" idx="0"/>
              </p:cNvCxnSpPr>
              <p:nvPr/>
            </p:nvCxnSpPr>
            <p:spPr>
              <a:xfrm flipV="1">
                <a:off x="4852040" y="1314803"/>
                <a:ext cx="6862" cy="204552"/>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grpSp>
      <p:sp>
        <p:nvSpPr>
          <p:cNvPr id="223" name="TextBox 222"/>
          <p:cNvSpPr txBox="1"/>
          <p:nvPr/>
        </p:nvSpPr>
        <p:spPr>
          <a:xfrm>
            <a:off x="4499992" y="1541495"/>
            <a:ext cx="4608512" cy="2065950"/>
          </a:xfrm>
          <a:prstGeom prst="rect">
            <a:avLst/>
          </a:prstGeom>
          <a:solidFill>
            <a:schemeClr val="bg1">
              <a:alpha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defPPr marR="0" lvl="0" algn="l" rtl="0">
              <a:lnSpc>
                <a:spcPct val="100000"/>
              </a:lnSpc>
              <a:spcBef>
                <a:spcPts val="0"/>
              </a:spcBef>
              <a:spcAft>
                <a:spcPts val="0"/>
              </a:spcAft>
            </a:defPPr>
            <a:lvl1pPr>
              <a:buClr>
                <a:schemeClr val="bg2"/>
              </a:buClr>
              <a:defRPr sz="1800">
                <a:latin typeface="Verdana" charset="0"/>
                <a:ea typeface="Verdana" charset="0"/>
                <a:cs typeface="Verdana" charset="0"/>
              </a:defRPr>
            </a:lvl1pPr>
          </a:lstStyle>
          <a:p>
            <a:pPr marL="257192" indent="-257192">
              <a:lnSpc>
                <a:spcPct val="125000"/>
              </a:lnSpc>
              <a:buFont typeface="Arial" charset="0"/>
              <a:buChar char="•"/>
            </a:pPr>
            <a:r>
              <a:rPr lang="zh-CN" altLang="en-US" dirty="0" smtClean="0"/>
              <a:t>自下而上通过自服务生成</a:t>
            </a:r>
            <a:endParaRPr lang="en-US" altLang="zh-CN" dirty="0" smtClean="0"/>
          </a:p>
          <a:p>
            <a:pPr marL="257192" indent="-257192">
              <a:lnSpc>
                <a:spcPct val="125000"/>
              </a:lnSpc>
              <a:buFont typeface="Arial" charset="0"/>
              <a:buChar char="•"/>
            </a:pPr>
            <a:endParaRPr lang="is-IS" dirty="0"/>
          </a:p>
          <a:p>
            <a:pPr marL="257192" indent="-257192">
              <a:lnSpc>
                <a:spcPct val="125000"/>
              </a:lnSpc>
              <a:buFont typeface="Arial" charset="0"/>
              <a:buChar char="•"/>
            </a:pPr>
            <a:r>
              <a:rPr lang="zh-CN" altLang="en-US" dirty="0"/>
              <a:t>每个</a:t>
            </a:r>
            <a:r>
              <a:rPr lang="en-US" altLang="zh-CN" dirty="0"/>
              <a:t>API</a:t>
            </a:r>
            <a:r>
              <a:rPr lang="zh-CN" altLang="en-US" dirty="0"/>
              <a:t>节点都具备可视性、安全性和可治</a:t>
            </a:r>
            <a:r>
              <a:rPr lang="zh-CN" altLang="en-US" dirty="0" smtClean="0"/>
              <a:t>理性</a:t>
            </a:r>
            <a:endParaRPr lang="en-US" altLang="zh-CN" dirty="0" smtClean="0"/>
          </a:p>
          <a:p>
            <a:pPr marL="257192" indent="-257192">
              <a:lnSpc>
                <a:spcPct val="125000"/>
              </a:lnSpc>
              <a:buFont typeface="Arial" charset="0"/>
              <a:buChar char="•"/>
            </a:pPr>
            <a:endParaRPr lang="is-IS" dirty="0"/>
          </a:p>
          <a:p>
            <a:pPr marL="257192" indent="-257192">
              <a:lnSpc>
                <a:spcPct val="125000"/>
              </a:lnSpc>
              <a:buFont typeface="Arial" charset="0"/>
              <a:buChar char="•"/>
            </a:pPr>
            <a:r>
              <a:rPr lang="zh-CN" altLang="en-US" dirty="0" smtClean="0"/>
              <a:t>可重新编排、变更适应性</a:t>
            </a:r>
            <a:endParaRPr lang="en-US" dirty="0"/>
          </a:p>
        </p:txBody>
      </p:sp>
      <p:sp>
        <p:nvSpPr>
          <p:cNvPr id="124" name="Title 2"/>
          <p:cNvSpPr txBox="1">
            <a:spLocks/>
          </p:cNvSpPr>
          <p:nvPr/>
        </p:nvSpPr>
        <p:spPr bwMode="white">
          <a:xfrm>
            <a:off x="4499992" y="913724"/>
            <a:ext cx="4392489" cy="599388"/>
          </a:xfrm>
          <a:prstGeom prst="rect">
            <a:avLst/>
          </a:prstGeom>
          <a:solidFill>
            <a:srgbClr val="FFFFFF"/>
          </a:solidFill>
          <a:ln>
            <a:noFill/>
          </a:ln>
          <a:extLs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normAutofit/>
          </a:bodyPr>
          <a:lstStyle>
            <a:lvl1pPr algn="l" defTabSz="456737" rtl="0" eaLnBrk="1" fontAlgn="base" hangingPunct="1">
              <a:lnSpc>
                <a:spcPts val="2400"/>
              </a:lnSpc>
              <a:spcBef>
                <a:spcPct val="0"/>
              </a:spcBef>
              <a:spcAft>
                <a:spcPct val="0"/>
              </a:spcAft>
              <a:defRPr sz="21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l" defTabSz="456737" rtl="0" eaLnBrk="1" fontAlgn="base" hangingPunct="1">
              <a:spcBef>
                <a:spcPct val="0"/>
              </a:spcBef>
              <a:spcAft>
                <a:spcPct val="0"/>
              </a:spcAft>
              <a:defRPr sz="2400">
                <a:solidFill>
                  <a:schemeClr val="bg1"/>
                </a:solidFill>
                <a:latin typeface="Ubuntu" charset="0"/>
                <a:ea typeface="ＭＳ Ｐゴシック" charset="0"/>
              </a:defRPr>
            </a:lvl2pPr>
            <a:lvl3pPr algn="l" defTabSz="456737" rtl="0" eaLnBrk="1" fontAlgn="base" hangingPunct="1">
              <a:spcBef>
                <a:spcPct val="0"/>
              </a:spcBef>
              <a:spcAft>
                <a:spcPct val="0"/>
              </a:spcAft>
              <a:defRPr sz="2400">
                <a:solidFill>
                  <a:schemeClr val="bg1"/>
                </a:solidFill>
                <a:latin typeface="Ubuntu" charset="0"/>
                <a:ea typeface="ＭＳ Ｐゴシック" charset="0"/>
              </a:defRPr>
            </a:lvl3pPr>
            <a:lvl4pPr algn="l" defTabSz="456737" rtl="0" eaLnBrk="1" fontAlgn="base" hangingPunct="1">
              <a:spcBef>
                <a:spcPct val="0"/>
              </a:spcBef>
              <a:spcAft>
                <a:spcPct val="0"/>
              </a:spcAft>
              <a:defRPr sz="2400">
                <a:solidFill>
                  <a:schemeClr val="bg1"/>
                </a:solidFill>
                <a:latin typeface="Ubuntu" charset="0"/>
                <a:ea typeface="ＭＳ Ｐゴシック" charset="0"/>
              </a:defRPr>
            </a:lvl4pPr>
            <a:lvl5pPr algn="l" defTabSz="456737" rtl="0" eaLnBrk="1" fontAlgn="base" hangingPunct="1">
              <a:spcBef>
                <a:spcPct val="0"/>
              </a:spcBef>
              <a:spcAft>
                <a:spcPct val="0"/>
              </a:spcAft>
              <a:defRPr sz="2400">
                <a:solidFill>
                  <a:schemeClr val="bg1"/>
                </a:solidFill>
                <a:latin typeface="Ubuntu" charset="0"/>
                <a:ea typeface="ＭＳ Ｐゴシック" charset="0"/>
              </a:defRPr>
            </a:lvl5pPr>
            <a:lvl6pPr marL="456737" algn="l" defTabSz="456737" rtl="0" eaLnBrk="1" fontAlgn="base" hangingPunct="1">
              <a:spcBef>
                <a:spcPct val="0"/>
              </a:spcBef>
              <a:spcAft>
                <a:spcPct val="0"/>
              </a:spcAft>
              <a:defRPr sz="2000">
                <a:solidFill>
                  <a:schemeClr val="bg1"/>
                </a:solidFill>
                <a:latin typeface="Ubuntu" charset="0"/>
                <a:ea typeface="ＭＳ Ｐゴシック" charset="0"/>
              </a:defRPr>
            </a:lvl6pPr>
            <a:lvl7pPr marL="913472" algn="l" defTabSz="456737" rtl="0" eaLnBrk="1" fontAlgn="base" hangingPunct="1">
              <a:spcBef>
                <a:spcPct val="0"/>
              </a:spcBef>
              <a:spcAft>
                <a:spcPct val="0"/>
              </a:spcAft>
              <a:defRPr sz="2000">
                <a:solidFill>
                  <a:schemeClr val="bg1"/>
                </a:solidFill>
                <a:latin typeface="Ubuntu" charset="0"/>
                <a:ea typeface="ＭＳ Ｐゴシック" charset="0"/>
              </a:defRPr>
            </a:lvl7pPr>
            <a:lvl8pPr marL="1370207" algn="l" defTabSz="456737" rtl="0" eaLnBrk="1" fontAlgn="base" hangingPunct="1">
              <a:spcBef>
                <a:spcPct val="0"/>
              </a:spcBef>
              <a:spcAft>
                <a:spcPct val="0"/>
              </a:spcAft>
              <a:defRPr sz="2000">
                <a:solidFill>
                  <a:schemeClr val="bg1"/>
                </a:solidFill>
                <a:latin typeface="Ubuntu" charset="0"/>
                <a:ea typeface="ＭＳ Ｐゴシック" charset="0"/>
              </a:defRPr>
            </a:lvl8pPr>
            <a:lvl9pPr marL="1826942" algn="l" defTabSz="456737" rtl="0" eaLnBrk="1" fontAlgn="base" hangingPunct="1">
              <a:spcBef>
                <a:spcPct val="0"/>
              </a:spcBef>
              <a:spcAft>
                <a:spcPct val="0"/>
              </a:spcAft>
              <a:defRPr sz="2000">
                <a:solidFill>
                  <a:schemeClr val="bg1"/>
                </a:solidFill>
                <a:latin typeface="Ubuntu" charset="0"/>
                <a:ea typeface="ＭＳ Ｐゴシック" charset="0"/>
              </a:defRPr>
            </a:lvl9pPr>
          </a:lstStyle>
          <a:p>
            <a:r>
              <a:rPr lang="zh-CN" altLang="en-US" sz="2400" dirty="0" smtClean="0">
                <a:solidFill>
                  <a:schemeClr val="accent2">
                    <a:lumMod val="75000"/>
                  </a:schemeClr>
                </a:solidFill>
                <a:latin typeface="Verdana" charset="0"/>
                <a:ea typeface="Verdana" charset="0"/>
                <a:cs typeface="Verdana" charset="0"/>
              </a:rPr>
              <a:t>应用网络</a:t>
            </a:r>
            <a:endParaRPr lang="en-US" sz="2400" dirty="0">
              <a:solidFill>
                <a:schemeClr val="accent2">
                  <a:lumMod val="75000"/>
                </a:schemeClr>
              </a:solidFill>
              <a:latin typeface="Verdana" charset="0"/>
              <a:ea typeface="Verdana" charset="0"/>
              <a:cs typeface="Verdana" charset="0"/>
            </a:endParaRPr>
          </a:p>
        </p:txBody>
      </p:sp>
    </p:spTree>
    <p:extLst>
      <p:ext uri="{BB962C8B-B14F-4D97-AF65-F5344CB8AC3E}">
        <p14:creationId xmlns:p14="http://schemas.microsoft.com/office/powerpoint/2010/main" val="30564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49"/>
        <p:cNvGrpSpPr/>
        <p:nvPr/>
      </p:nvGrpSpPr>
      <p:grpSpPr>
        <a:xfrm>
          <a:off x="0" y="0"/>
          <a:ext cx="0" cy="0"/>
          <a:chOff x="0" y="0"/>
          <a:chExt cx="0" cy="0"/>
        </a:xfrm>
      </p:grpSpPr>
      <p:sp>
        <p:nvSpPr>
          <p:cNvPr id="3650" name="Shape 3650"/>
          <p:cNvSpPr/>
          <p:nvPr/>
        </p:nvSpPr>
        <p:spPr>
          <a:xfrm>
            <a:off x="7654675" y="4515579"/>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51" name="Shape 3651"/>
          <p:cNvSpPr/>
          <p:nvPr/>
        </p:nvSpPr>
        <p:spPr>
          <a:xfrm>
            <a:off x="6129336" y="4515579"/>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52" name="Shape 3652"/>
          <p:cNvSpPr/>
          <p:nvPr/>
        </p:nvSpPr>
        <p:spPr>
          <a:xfrm>
            <a:off x="6129336" y="710304"/>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53" name="Shape 3653"/>
          <p:cNvSpPr/>
          <p:nvPr/>
        </p:nvSpPr>
        <p:spPr>
          <a:xfrm>
            <a:off x="7654675" y="3239979"/>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54" name="Shape 3654"/>
          <p:cNvSpPr/>
          <p:nvPr/>
        </p:nvSpPr>
        <p:spPr>
          <a:xfrm>
            <a:off x="7654675" y="2612941"/>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55" name="Shape 3655"/>
          <p:cNvSpPr/>
          <p:nvPr/>
        </p:nvSpPr>
        <p:spPr>
          <a:xfrm>
            <a:off x="7654675" y="1337341"/>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56" name="Shape 3656"/>
          <p:cNvSpPr/>
          <p:nvPr/>
        </p:nvSpPr>
        <p:spPr>
          <a:xfrm>
            <a:off x="7654675" y="1978729"/>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57" name="Shape 3657"/>
          <p:cNvSpPr/>
          <p:nvPr/>
        </p:nvSpPr>
        <p:spPr>
          <a:xfrm>
            <a:off x="7654675" y="3881367"/>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58" name="Shape 3658"/>
          <p:cNvSpPr/>
          <p:nvPr/>
        </p:nvSpPr>
        <p:spPr>
          <a:xfrm>
            <a:off x="6129336" y="3881367"/>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59" name="Shape 3659"/>
          <p:cNvSpPr/>
          <p:nvPr/>
        </p:nvSpPr>
        <p:spPr>
          <a:xfrm>
            <a:off x="6129336" y="2612941"/>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60" name="Shape 3660"/>
          <p:cNvSpPr/>
          <p:nvPr/>
        </p:nvSpPr>
        <p:spPr>
          <a:xfrm>
            <a:off x="6129336" y="3239979"/>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61" name="Shape 3661"/>
          <p:cNvSpPr/>
          <p:nvPr/>
        </p:nvSpPr>
        <p:spPr>
          <a:xfrm>
            <a:off x="6129336" y="1337341"/>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62" name="Shape 3662"/>
          <p:cNvSpPr/>
          <p:nvPr/>
        </p:nvSpPr>
        <p:spPr>
          <a:xfrm>
            <a:off x="6129336" y="1978729"/>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63" name="Shape 3663"/>
          <p:cNvSpPr/>
          <p:nvPr/>
        </p:nvSpPr>
        <p:spPr>
          <a:xfrm>
            <a:off x="4621503" y="3881367"/>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64" name="Shape 3664"/>
          <p:cNvSpPr/>
          <p:nvPr/>
        </p:nvSpPr>
        <p:spPr>
          <a:xfrm>
            <a:off x="4621503" y="3239979"/>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65" name="Shape 3665"/>
          <p:cNvSpPr/>
          <p:nvPr/>
        </p:nvSpPr>
        <p:spPr>
          <a:xfrm>
            <a:off x="4621503" y="2612941"/>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66" name="Shape 3666"/>
          <p:cNvSpPr/>
          <p:nvPr/>
        </p:nvSpPr>
        <p:spPr>
          <a:xfrm>
            <a:off x="4621503" y="1978729"/>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67" name="Shape 3667"/>
          <p:cNvSpPr/>
          <p:nvPr/>
        </p:nvSpPr>
        <p:spPr>
          <a:xfrm>
            <a:off x="4621503" y="1337341"/>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68" name="Shape 3668"/>
          <p:cNvSpPr/>
          <p:nvPr/>
        </p:nvSpPr>
        <p:spPr>
          <a:xfrm>
            <a:off x="4621503" y="4515579"/>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69" name="Shape 3669"/>
          <p:cNvSpPr/>
          <p:nvPr/>
        </p:nvSpPr>
        <p:spPr>
          <a:xfrm>
            <a:off x="4621503" y="710304"/>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70" name="Shape 3670"/>
          <p:cNvSpPr/>
          <p:nvPr/>
        </p:nvSpPr>
        <p:spPr>
          <a:xfrm>
            <a:off x="3110526" y="3881367"/>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71" name="Shape 3671"/>
          <p:cNvSpPr/>
          <p:nvPr/>
        </p:nvSpPr>
        <p:spPr>
          <a:xfrm>
            <a:off x="3110526" y="4515579"/>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72" name="Shape 3672"/>
          <p:cNvSpPr/>
          <p:nvPr/>
        </p:nvSpPr>
        <p:spPr>
          <a:xfrm>
            <a:off x="3110526" y="3239979"/>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73" name="Shape 3673"/>
          <p:cNvSpPr/>
          <p:nvPr/>
        </p:nvSpPr>
        <p:spPr>
          <a:xfrm>
            <a:off x="3110526" y="2612941"/>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74" name="Shape 3674"/>
          <p:cNvSpPr/>
          <p:nvPr/>
        </p:nvSpPr>
        <p:spPr>
          <a:xfrm>
            <a:off x="3110526" y="1337341"/>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75" name="Shape 3675"/>
          <p:cNvSpPr/>
          <p:nvPr/>
        </p:nvSpPr>
        <p:spPr>
          <a:xfrm>
            <a:off x="3110526" y="710304"/>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76" name="Shape 3676"/>
          <p:cNvSpPr/>
          <p:nvPr/>
        </p:nvSpPr>
        <p:spPr>
          <a:xfrm>
            <a:off x="1597266" y="1337341"/>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77" name="Shape 3677"/>
          <p:cNvSpPr/>
          <p:nvPr/>
        </p:nvSpPr>
        <p:spPr>
          <a:xfrm>
            <a:off x="1597266" y="1978729"/>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78" name="Shape 3678"/>
          <p:cNvSpPr/>
          <p:nvPr/>
        </p:nvSpPr>
        <p:spPr>
          <a:xfrm>
            <a:off x="1597266" y="3881367"/>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79" name="Shape 3679"/>
          <p:cNvSpPr/>
          <p:nvPr/>
        </p:nvSpPr>
        <p:spPr>
          <a:xfrm>
            <a:off x="1597266" y="2612941"/>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80" name="Shape 3680"/>
          <p:cNvSpPr/>
          <p:nvPr/>
        </p:nvSpPr>
        <p:spPr>
          <a:xfrm>
            <a:off x="1597266" y="3239979"/>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81" name="Shape 3681"/>
          <p:cNvSpPr/>
          <p:nvPr/>
        </p:nvSpPr>
        <p:spPr>
          <a:xfrm>
            <a:off x="1597266" y="4515579"/>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82" name="Shape 3682"/>
          <p:cNvSpPr/>
          <p:nvPr/>
        </p:nvSpPr>
        <p:spPr>
          <a:xfrm>
            <a:off x="1597266" y="710304"/>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83" name="Shape 3683"/>
          <p:cNvSpPr/>
          <p:nvPr/>
        </p:nvSpPr>
        <p:spPr>
          <a:xfrm>
            <a:off x="78431" y="1337341"/>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84" name="Shape 3684"/>
          <p:cNvSpPr/>
          <p:nvPr/>
        </p:nvSpPr>
        <p:spPr>
          <a:xfrm>
            <a:off x="78431" y="1978729"/>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85" name="Shape 3685"/>
          <p:cNvSpPr/>
          <p:nvPr/>
        </p:nvSpPr>
        <p:spPr>
          <a:xfrm>
            <a:off x="78431" y="3881367"/>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86" name="Shape 3686"/>
          <p:cNvSpPr/>
          <p:nvPr/>
        </p:nvSpPr>
        <p:spPr>
          <a:xfrm>
            <a:off x="78431" y="2612941"/>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87" name="Shape 3687"/>
          <p:cNvSpPr/>
          <p:nvPr/>
        </p:nvSpPr>
        <p:spPr>
          <a:xfrm>
            <a:off x="78431" y="3239979"/>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88" name="Shape 3688"/>
          <p:cNvSpPr/>
          <p:nvPr/>
        </p:nvSpPr>
        <p:spPr>
          <a:xfrm>
            <a:off x="78431" y="4515579"/>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689" name="Shape 3689"/>
          <p:cNvSpPr/>
          <p:nvPr/>
        </p:nvSpPr>
        <p:spPr>
          <a:xfrm>
            <a:off x="78431" y="710304"/>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pic>
        <p:nvPicPr>
          <p:cNvPr id="3690" name="Shape 3690" descr="customers2.png"/>
          <p:cNvPicPr preferRelativeResize="0"/>
          <p:nvPr/>
        </p:nvPicPr>
        <p:blipFill rotWithShape="1">
          <a:blip r:embed="rId3">
            <a:alphaModFix/>
          </a:blip>
          <a:srcRect r="80074"/>
          <a:stretch/>
        </p:blipFill>
        <p:spPr>
          <a:xfrm>
            <a:off x="6360624" y="4584073"/>
            <a:ext cx="1031350" cy="411176"/>
          </a:xfrm>
          <a:prstGeom prst="rect">
            <a:avLst/>
          </a:prstGeom>
          <a:noFill/>
          <a:ln>
            <a:noFill/>
          </a:ln>
        </p:spPr>
      </p:pic>
      <p:pic>
        <p:nvPicPr>
          <p:cNvPr id="3691" name="Shape 3691"/>
          <p:cNvPicPr preferRelativeResize="0"/>
          <p:nvPr/>
        </p:nvPicPr>
        <p:blipFill rotWithShape="1">
          <a:blip r:embed="rId4">
            <a:alphaModFix/>
          </a:blip>
          <a:srcRect l="31137" t="15812" r="31366" b="21040"/>
          <a:stretch/>
        </p:blipFill>
        <p:spPr>
          <a:xfrm>
            <a:off x="6563950" y="2651937"/>
            <a:ext cx="525650" cy="464699"/>
          </a:xfrm>
          <a:prstGeom prst="rect">
            <a:avLst/>
          </a:prstGeom>
          <a:noFill/>
          <a:ln>
            <a:noFill/>
          </a:ln>
        </p:spPr>
      </p:pic>
      <p:pic>
        <p:nvPicPr>
          <p:cNvPr id="3692" name="Shape 3692"/>
          <p:cNvPicPr preferRelativeResize="0"/>
          <p:nvPr/>
        </p:nvPicPr>
        <p:blipFill rotWithShape="1">
          <a:blip r:embed="rId5">
            <a:alphaModFix/>
          </a:blip>
          <a:srcRect l="13495" t="32674" r="16866" b="27061"/>
          <a:stretch/>
        </p:blipFill>
        <p:spPr>
          <a:xfrm>
            <a:off x="6304039" y="4020569"/>
            <a:ext cx="1096306" cy="332787"/>
          </a:xfrm>
          <a:prstGeom prst="rect">
            <a:avLst/>
          </a:prstGeom>
          <a:noFill/>
          <a:ln>
            <a:noFill/>
          </a:ln>
        </p:spPr>
      </p:pic>
      <p:pic>
        <p:nvPicPr>
          <p:cNvPr id="3693" name="Shape 3693"/>
          <p:cNvPicPr preferRelativeResize="0"/>
          <p:nvPr/>
        </p:nvPicPr>
        <p:blipFill rotWithShape="1">
          <a:blip r:embed="rId6">
            <a:alphaModFix/>
          </a:blip>
          <a:srcRect l="18636" t="13906" r="18867" b="19872"/>
          <a:stretch/>
        </p:blipFill>
        <p:spPr>
          <a:xfrm>
            <a:off x="4932514" y="794708"/>
            <a:ext cx="728884" cy="405463"/>
          </a:xfrm>
          <a:prstGeom prst="rect">
            <a:avLst/>
          </a:prstGeom>
          <a:noFill/>
          <a:ln>
            <a:noFill/>
          </a:ln>
        </p:spPr>
      </p:pic>
      <p:pic>
        <p:nvPicPr>
          <p:cNvPr id="3694" name="Shape 3694" descr="customers5.png"/>
          <p:cNvPicPr preferRelativeResize="0"/>
          <p:nvPr/>
        </p:nvPicPr>
        <p:blipFill rotWithShape="1">
          <a:blip r:embed="rId7">
            <a:alphaModFix/>
          </a:blip>
          <a:srcRect l="82452"/>
          <a:stretch/>
        </p:blipFill>
        <p:spPr>
          <a:xfrm>
            <a:off x="1785258" y="785639"/>
            <a:ext cx="1041382" cy="406385"/>
          </a:xfrm>
          <a:prstGeom prst="rect">
            <a:avLst/>
          </a:prstGeom>
          <a:noFill/>
          <a:ln>
            <a:noFill/>
          </a:ln>
        </p:spPr>
      </p:pic>
      <p:pic>
        <p:nvPicPr>
          <p:cNvPr id="3695" name="Shape 3695" descr="customers.png"/>
          <p:cNvPicPr preferRelativeResize="0"/>
          <p:nvPr/>
        </p:nvPicPr>
        <p:blipFill rotWithShape="1">
          <a:blip r:embed="rId8">
            <a:alphaModFix/>
          </a:blip>
          <a:srcRect l="42690" r="41943"/>
          <a:stretch/>
        </p:blipFill>
        <p:spPr>
          <a:xfrm>
            <a:off x="4877399" y="4578369"/>
            <a:ext cx="902474" cy="440955"/>
          </a:xfrm>
          <a:prstGeom prst="rect">
            <a:avLst/>
          </a:prstGeom>
          <a:noFill/>
          <a:ln>
            <a:noFill/>
          </a:ln>
        </p:spPr>
      </p:pic>
      <p:pic>
        <p:nvPicPr>
          <p:cNvPr id="3696" name="Shape 3696"/>
          <p:cNvPicPr preferRelativeResize="0"/>
          <p:nvPr/>
        </p:nvPicPr>
        <p:blipFill rotWithShape="1">
          <a:blip r:embed="rId9">
            <a:alphaModFix/>
          </a:blip>
          <a:srcRect l="15229" t="25951" r="10410" b="20140"/>
          <a:stretch/>
        </p:blipFill>
        <p:spPr>
          <a:xfrm>
            <a:off x="3260315" y="788787"/>
            <a:ext cx="1096306" cy="417275"/>
          </a:xfrm>
          <a:prstGeom prst="rect">
            <a:avLst/>
          </a:prstGeom>
          <a:noFill/>
          <a:ln>
            <a:noFill/>
          </a:ln>
        </p:spPr>
      </p:pic>
      <p:sp>
        <p:nvSpPr>
          <p:cNvPr id="3697" name="Shape 3697"/>
          <p:cNvSpPr txBox="1"/>
          <p:nvPr/>
        </p:nvSpPr>
        <p:spPr>
          <a:xfrm>
            <a:off x="441325" y="203673"/>
            <a:ext cx="6726300" cy="439500"/>
          </a:xfrm>
          <a:prstGeom prst="rect">
            <a:avLst/>
          </a:prstGeom>
          <a:noFill/>
          <a:ln>
            <a:noFill/>
          </a:ln>
        </p:spPr>
        <p:txBody>
          <a:bodyPr lIns="91425" tIns="45700" rIns="91425" bIns="45700" anchor="ctr" anchorCtr="0">
            <a:noAutofit/>
          </a:bodyPr>
          <a:lstStyle/>
          <a:p>
            <a:pPr>
              <a:buSzPct val="25000"/>
            </a:pPr>
            <a:r>
              <a:rPr lang="en-US" sz="2400">
                <a:solidFill>
                  <a:srgbClr val="FFFFFF"/>
                </a:solidFill>
                <a:latin typeface="Ubuntu"/>
                <a:ea typeface="Ubuntu"/>
                <a:cs typeface="Ubuntu"/>
                <a:sym typeface="Ubuntu"/>
              </a:rPr>
              <a:t>1,000 enterprise customers, including...</a:t>
            </a:r>
          </a:p>
        </p:txBody>
      </p:sp>
      <p:pic>
        <p:nvPicPr>
          <p:cNvPr id="3698" name="Shape 3698" descr="customers.png"/>
          <p:cNvPicPr preferRelativeResize="0"/>
          <p:nvPr/>
        </p:nvPicPr>
        <p:blipFill rotWithShape="1">
          <a:blip r:embed="rId8">
            <a:alphaModFix/>
          </a:blip>
          <a:srcRect l="15598" r="66236"/>
          <a:stretch/>
        </p:blipFill>
        <p:spPr>
          <a:xfrm>
            <a:off x="7871774" y="3918942"/>
            <a:ext cx="1096300" cy="453183"/>
          </a:xfrm>
          <a:prstGeom prst="rect">
            <a:avLst/>
          </a:prstGeom>
          <a:noFill/>
          <a:ln>
            <a:noFill/>
          </a:ln>
        </p:spPr>
      </p:pic>
      <p:pic>
        <p:nvPicPr>
          <p:cNvPr id="3699" name="Shape 3699" descr="customers.png"/>
          <p:cNvPicPr preferRelativeResize="0"/>
          <p:nvPr/>
        </p:nvPicPr>
        <p:blipFill rotWithShape="1">
          <a:blip r:embed="rId8">
            <a:alphaModFix/>
          </a:blip>
          <a:srcRect l="66001" r="20530" b="10"/>
          <a:stretch/>
        </p:blipFill>
        <p:spPr>
          <a:xfrm>
            <a:off x="7966725" y="1389075"/>
            <a:ext cx="831650" cy="463660"/>
          </a:xfrm>
          <a:prstGeom prst="rect">
            <a:avLst/>
          </a:prstGeom>
          <a:noFill/>
          <a:ln>
            <a:noFill/>
          </a:ln>
        </p:spPr>
      </p:pic>
      <p:pic>
        <p:nvPicPr>
          <p:cNvPr id="3700" name="Shape 3700" descr="customers2.png"/>
          <p:cNvPicPr preferRelativeResize="0"/>
          <p:nvPr/>
        </p:nvPicPr>
        <p:blipFill rotWithShape="1">
          <a:blip r:embed="rId3">
            <a:alphaModFix/>
          </a:blip>
          <a:srcRect l="26040" r="54741"/>
          <a:stretch/>
        </p:blipFill>
        <p:spPr>
          <a:xfrm>
            <a:off x="1776425" y="3288400"/>
            <a:ext cx="1096300" cy="453194"/>
          </a:xfrm>
          <a:prstGeom prst="rect">
            <a:avLst/>
          </a:prstGeom>
          <a:noFill/>
          <a:ln>
            <a:noFill/>
          </a:ln>
        </p:spPr>
      </p:pic>
      <p:pic>
        <p:nvPicPr>
          <p:cNvPr id="3701" name="Shape 3701" descr="customers3.png"/>
          <p:cNvPicPr preferRelativeResize="0"/>
          <p:nvPr/>
        </p:nvPicPr>
        <p:blipFill rotWithShape="1">
          <a:blip r:embed="rId10">
            <a:alphaModFix/>
          </a:blip>
          <a:srcRect l="25450" r="62929"/>
          <a:stretch/>
        </p:blipFill>
        <p:spPr>
          <a:xfrm>
            <a:off x="2011323" y="4545902"/>
            <a:ext cx="728875" cy="485498"/>
          </a:xfrm>
          <a:prstGeom prst="rect">
            <a:avLst/>
          </a:prstGeom>
          <a:noFill/>
          <a:ln>
            <a:noFill/>
          </a:ln>
        </p:spPr>
      </p:pic>
      <p:pic>
        <p:nvPicPr>
          <p:cNvPr id="3702" name="Shape 3702" descr="customers3.png"/>
          <p:cNvPicPr preferRelativeResize="0"/>
          <p:nvPr/>
        </p:nvPicPr>
        <p:blipFill rotWithShape="1">
          <a:blip r:embed="rId10">
            <a:alphaModFix/>
          </a:blip>
          <a:srcRect l="43932" r="41980" b="10"/>
          <a:stretch/>
        </p:blipFill>
        <p:spPr>
          <a:xfrm>
            <a:off x="372899" y="2688274"/>
            <a:ext cx="831649" cy="456905"/>
          </a:xfrm>
          <a:prstGeom prst="rect">
            <a:avLst/>
          </a:prstGeom>
          <a:noFill/>
          <a:ln>
            <a:noFill/>
          </a:ln>
        </p:spPr>
      </p:pic>
      <p:pic>
        <p:nvPicPr>
          <p:cNvPr id="3703" name="Shape 3703" descr="customers3.png"/>
          <p:cNvPicPr preferRelativeResize="0"/>
          <p:nvPr/>
        </p:nvPicPr>
        <p:blipFill rotWithShape="1">
          <a:blip r:embed="rId10">
            <a:alphaModFix/>
          </a:blip>
          <a:srcRect l="64708" r="20391"/>
          <a:stretch/>
        </p:blipFill>
        <p:spPr>
          <a:xfrm>
            <a:off x="4895487" y="2657745"/>
            <a:ext cx="864925" cy="449266"/>
          </a:xfrm>
          <a:prstGeom prst="rect">
            <a:avLst/>
          </a:prstGeom>
          <a:noFill/>
          <a:ln>
            <a:noFill/>
          </a:ln>
        </p:spPr>
      </p:pic>
      <p:pic>
        <p:nvPicPr>
          <p:cNvPr id="3704" name="Shape 3704" descr="customers4.png"/>
          <p:cNvPicPr preferRelativeResize="0"/>
          <p:nvPr/>
        </p:nvPicPr>
        <p:blipFill rotWithShape="1">
          <a:blip r:embed="rId11">
            <a:alphaModFix/>
          </a:blip>
          <a:srcRect l="21795" r="65803"/>
          <a:stretch/>
        </p:blipFill>
        <p:spPr>
          <a:xfrm>
            <a:off x="3442936" y="3300673"/>
            <a:ext cx="758349" cy="450038"/>
          </a:xfrm>
          <a:prstGeom prst="rect">
            <a:avLst/>
          </a:prstGeom>
          <a:noFill/>
          <a:ln>
            <a:noFill/>
          </a:ln>
        </p:spPr>
      </p:pic>
      <p:pic>
        <p:nvPicPr>
          <p:cNvPr id="3705" name="Shape 3705" descr="customers5.png"/>
          <p:cNvPicPr preferRelativeResize="0"/>
          <p:nvPr/>
        </p:nvPicPr>
        <p:blipFill rotWithShape="1">
          <a:blip r:embed="rId7">
            <a:alphaModFix/>
          </a:blip>
          <a:srcRect r="86816"/>
          <a:stretch/>
        </p:blipFill>
        <p:spPr>
          <a:xfrm>
            <a:off x="1912000" y="2653798"/>
            <a:ext cx="931299" cy="483725"/>
          </a:xfrm>
          <a:prstGeom prst="rect">
            <a:avLst/>
          </a:prstGeom>
          <a:noFill/>
          <a:ln>
            <a:noFill/>
          </a:ln>
        </p:spPr>
      </p:pic>
      <p:pic>
        <p:nvPicPr>
          <p:cNvPr id="3706" name="Shape 3706" descr="customers6.png"/>
          <p:cNvPicPr preferRelativeResize="0"/>
          <p:nvPr/>
        </p:nvPicPr>
        <p:blipFill rotWithShape="1">
          <a:blip r:embed="rId12">
            <a:alphaModFix/>
          </a:blip>
          <a:srcRect r="86284"/>
          <a:stretch/>
        </p:blipFill>
        <p:spPr>
          <a:xfrm>
            <a:off x="1824374" y="2104224"/>
            <a:ext cx="983124" cy="361823"/>
          </a:xfrm>
          <a:prstGeom prst="rect">
            <a:avLst/>
          </a:prstGeom>
          <a:noFill/>
          <a:ln>
            <a:noFill/>
          </a:ln>
        </p:spPr>
      </p:pic>
      <p:pic>
        <p:nvPicPr>
          <p:cNvPr id="3707" name="Shape 3707"/>
          <p:cNvPicPr preferRelativeResize="0"/>
          <p:nvPr/>
        </p:nvPicPr>
        <p:blipFill rotWithShape="1">
          <a:blip r:embed="rId13">
            <a:alphaModFix/>
          </a:blip>
          <a:srcRect l="10571" t="18433" r="9460" b="22391"/>
          <a:stretch/>
        </p:blipFill>
        <p:spPr>
          <a:xfrm>
            <a:off x="4736262" y="3956691"/>
            <a:ext cx="1096306" cy="425964"/>
          </a:xfrm>
          <a:prstGeom prst="rect">
            <a:avLst/>
          </a:prstGeom>
          <a:noFill/>
          <a:ln>
            <a:noFill/>
          </a:ln>
        </p:spPr>
      </p:pic>
      <p:pic>
        <p:nvPicPr>
          <p:cNvPr id="3708" name="Shape 3708"/>
          <p:cNvPicPr preferRelativeResize="0"/>
          <p:nvPr/>
        </p:nvPicPr>
        <p:blipFill rotWithShape="1">
          <a:blip r:embed="rId14">
            <a:alphaModFix/>
          </a:blip>
          <a:srcRect l="19991" t="27390" r="18647" b="31897"/>
          <a:stretch/>
        </p:blipFill>
        <p:spPr>
          <a:xfrm>
            <a:off x="3319472" y="3972852"/>
            <a:ext cx="983125" cy="342389"/>
          </a:xfrm>
          <a:prstGeom prst="rect">
            <a:avLst/>
          </a:prstGeom>
          <a:noFill/>
          <a:ln>
            <a:noFill/>
          </a:ln>
        </p:spPr>
      </p:pic>
      <p:pic>
        <p:nvPicPr>
          <p:cNvPr id="3709" name="Shape 3709"/>
          <p:cNvPicPr preferRelativeResize="0"/>
          <p:nvPr/>
        </p:nvPicPr>
        <p:blipFill rotWithShape="1">
          <a:blip r:embed="rId15">
            <a:alphaModFix/>
          </a:blip>
          <a:srcRect l="8570" t="16185" r="7817" b="14230"/>
          <a:stretch/>
        </p:blipFill>
        <p:spPr>
          <a:xfrm>
            <a:off x="6278623" y="2040427"/>
            <a:ext cx="1096306" cy="419316"/>
          </a:xfrm>
          <a:prstGeom prst="rect">
            <a:avLst/>
          </a:prstGeom>
          <a:noFill/>
          <a:ln>
            <a:noFill/>
          </a:ln>
        </p:spPr>
      </p:pic>
      <p:pic>
        <p:nvPicPr>
          <p:cNvPr id="3710" name="Shape 3710" descr="download (1).png"/>
          <p:cNvPicPr preferRelativeResize="0"/>
          <p:nvPr/>
        </p:nvPicPr>
        <p:blipFill>
          <a:blip r:embed="rId16">
            <a:alphaModFix/>
          </a:blip>
          <a:stretch>
            <a:fillRect/>
          </a:stretch>
        </p:blipFill>
        <p:spPr>
          <a:xfrm>
            <a:off x="3143999" y="2789499"/>
            <a:ext cx="1354350" cy="189587"/>
          </a:xfrm>
          <a:prstGeom prst="rect">
            <a:avLst/>
          </a:prstGeom>
          <a:noFill/>
          <a:ln>
            <a:noFill/>
          </a:ln>
        </p:spPr>
      </p:pic>
      <p:pic>
        <p:nvPicPr>
          <p:cNvPr id="3711" name="Shape 3711"/>
          <p:cNvPicPr preferRelativeResize="0"/>
          <p:nvPr/>
        </p:nvPicPr>
        <p:blipFill rotWithShape="1">
          <a:blip r:embed="rId17">
            <a:alphaModFix/>
          </a:blip>
          <a:srcRect l="4095" t="24441" r="4077" b="25216"/>
          <a:stretch/>
        </p:blipFill>
        <p:spPr>
          <a:xfrm>
            <a:off x="128925" y="4585600"/>
            <a:ext cx="1321641" cy="380399"/>
          </a:xfrm>
          <a:prstGeom prst="rect">
            <a:avLst/>
          </a:prstGeom>
          <a:noFill/>
          <a:ln>
            <a:noFill/>
          </a:ln>
        </p:spPr>
      </p:pic>
      <p:pic>
        <p:nvPicPr>
          <p:cNvPr id="3712" name="Shape 3712"/>
          <p:cNvPicPr preferRelativeResize="0"/>
          <p:nvPr/>
        </p:nvPicPr>
        <p:blipFill rotWithShape="1">
          <a:blip r:embed="rId18">
            <a:alphaModFix/>
          </a:blip>
          <a:srcRect l="15032" t="13782" r="14390" b="15899"/>
          <a:stretch/>
        </p:blipFill>
        <p:spPr>
          <a:xfrm>
            <a:off x="295325" y="3270301"/>
            <a:ext cx="902475" cy="471986"/>
          </a:xfrm>
          <a:prstGeom prst="rect">
            <a:avLst/>
          </a:prstGeom>
          <a:noFill/>
          <a:ln>
            <a:noFill/>
          </a:ln>
        </p:spPr>
      </p:pic>
      <p:pic>
        <p:nvPicPr>
          <p:cNvPr id="3713" name="Shape 3713" descr="customers3.png"/>
          <p:cNvPicPr preferRelativeResize="0"/>
          <p:nvPr/>
        </p:nvPicPr>
        <p:blipFill rotWithShape="1">
          <a:blip r:embed="rId10">
            <a:alphaModFix/>
          </a:blip>
          <a:srcRect r="81276"/>
          <a:stretch/>
        </p:blipFill>
        <p:spPr>
          <a:xfrm>
            <a:off x="7890149" y="2673916"/>
            <a:ext cx="983116" cy="406408"/>
          </a:xfrm>
          <a:prstGeom prst="rect">
            <a:avLst/>
          </a:prstGeom>
          <a:noFill/>
          <a:ln>
            <a:noFill/>
          </a:ln>
        </p:spPr>
      </p:pic>
      <p:pic>
        <p:nvPicPr>
          <p:cNvPr id="3714" name="Shape 3714"/>
          <p:cNvPicPr preferRelativeResize="0"/>
          <p:nvPr/>
        </p:nvPicPr>
        <p:blipFill rotWithShape="1">
          <a:blip r:embed="rId19">
            <a:alphaModFix/>
          </a:blip>
          <a:srcRect l="11315" t="19512" r="16612" b="26316"/>
          <a:stretch/>
        </p:blipFill>
        <p:spPr>
          <a:xfrm>
            <a:off x="7894985" y="2059177"/>
            <a:ext cx="931287" cy="367462"/>
          </a:xfrm>
          <a:prstGeom prst="rect">
            <a:avLst/>
          </a:prstGeom>
          <a:noFill/>
          <a:ln>
            <a:noFill/>
          </a:ln>
        </p:spPr>
      </p:pic>
      <p:pic>
        <p:nvPicPr>
          <p:cNvPr id="3715" name="Shape 3715"/>
          <p:cNvPicPr preferRelativeResize="0"/>
          <p:nvPr/>
        </p:nvPicPr>
        <p:blipFill rotWithShape="1">
          <a:blip r:embed="rId20">
            <a:alphaModFix/>
          </a:blip>
          <a:srcRect l="18121" t="20013" r="15207" b="32874"/>
          <a:stretch/>
        </p:blipFill>
        <p:spPr>
          <a:xfrm>
            <a:off x="327875" y="2066030"/>
            <a:ext cx="931299" cy="345492"/>
          </a:xfrm>
          <a:prstGeom prst="rect">
            <a:avLst/>
          </a:prstGeom>
          <a:noFill/>
          <a:ln>
            <a:noFill/>
          </a:ln>
        </p:spPr>
      </p:pic>
      <p:pic>
        <p:nvPicPr>
          <p:cNvPr id="3716" name="Shape 3716"/>
          <p:cNvPicPr preferRelativeResize="0"/>
          <p:nvPr/>
        </p:nvPicPr>
        <p:blipFill rotWithShape="1">
          <a:blip r:embed="rId21">
            <a:alphaModFix/>
          </a:blip>
          <a:srcRect l="15437" t="28260" r="13715" b="30717"/>
          <a:stretch/>
        </p:blipFill>
        <p:spPr>
          <a:xfrm>
            <a:off x="6298353" y="1466439"/>
            <a:ext cx="983118" cy="298824"/>
          </a:xfrm>
          <a:prstGeom prst="rect">
            <a:avLst/>
          </a:prstGeom>
          <a:noFill/>
          <a:ln>
            <a:noFill/>
          </a:ln>
        </p:spPr>
      </p:pic>
      <p:pic>
        <p:nvPicPr>
          <p:cNvPr id="3717" name="Shape 3717"/>
          <p:cNvPicPr preferRelativeResize="0"/>
          <p:nvPr/>
        </p:nvPicPr>
        <p:blipFill rotWithShape="1">
          <a:blip r:embed="rId22">
            <a:alphaModFix/>
          </a:blip>
          <a:srcRect l="19298" t="24040" r="18628" b="27810"/>
          <a:stretch/>
        </p:blipFill>
        <p:spPr>
          <a:xfrm>
            <a:off x="6419100" y="3301835"/>
            <a:ext cx="983124" cy="400314"/>
          </a:xfrm>
          <a:prstGeom prst="rect">
            <a:avLst/>
          </a:prstGeom>
          <a:noFill/>
          <a:ln>
            <a:noFill/>
          </a:ln>
        </p:spPr>
      </p:pic>
      <p:pic>
        <p:nvPicPr>
          <p:cNvPr id="3718" name="Shape 3718" descr="Screen Shot 2016-08-22 at 1.34.41 PM.png"/>
          <p:cNvPicPr preferRelativeResize="0"/>
          <p:nvPr/>
        </p:nvPicPr>
        <p:blipFill>
          <a:blip r:embed="rId23">
            <a:alphaModFix/>
          </a:blip>
          <a:stretch>
            <a:fillRect/>
          </a:stretch>
        </p:blipFill>
        <p:spPr>
          <a:xfrm>
            <a:off x="4703574" y="1465925"/>
            <a:ext cx="1194626" cy="342400"/>
          </a:xfrm>
          <a:prstGeom prst="rect">
            <a:avLst/>
          </a:prstGeom>
          <a:noFill/>
          <a:ln>
            <a:noFill/>
          </a:ln>
        </p:spPr>
      </p:pic>
      <p:pic>
        <p:nvPicPr>
          <p:cNvPr id="3719" name="Shape 3719" descr="customers5.png"/>
          <p:cNvPicPr preferRelativeResize="0"/>
          <p:nvPr/>
        </p:nvPicPr>
        <p:blipFill rotWithShape="1">
          <a:blip r:embed="rId7">
            <a:alphaModFix/>
          </a:blip>
          <a:srcRect l="41163" r="37076"/>
          <a:stretch/>
        </p:blipFill>
        <p:spPr>
          <a:xfrm>
            <a:off x="1663300" y="1419850"/>
            <a:ext cx="1291374" cy="406375"/>
          </a:xfrm>
          <a:prstGeom prst="rect">
            <a:avLst/>
          </a:prstGeom>
          <a:noFill/>
          <a:ln>
            <a:noFill/>
          </a:ln>
        </p:spPr>
      </p:pic>
      <p:pic>
        <p:nvPicPr>
          <p:cNvPr id="3720" name="Shape 3720" descr="customers5.png"/>
          <p:cNvPicPr preferRelativeResize="0"/>
          <p:nvPr/>
        </p:nvPicPr>
        <p:blipFill rotWithShape="1">
          <a:blip r:embed="rId7">
            <a:alphaModFix/>
          </a:blip>
          <a:srcRect l="19372" r="64934"/>
          <a:stretch/>
        </p:blipFill>
        <p:spPr>
          <a:xfrm>
            <a:off x="326624" y="794249"/>
            <a:ext cx="931299" cy="406375"/>
          </a:xfrm>
          <a:prstGeom prst="rect">
            <a:avLst/>
          </a:prstGeom>
          <a:noFill/>
          <a:ln>
            <a:noFill/>
          </a:ln>
        </p:spPr>
      </p:pic>
      <p:pic>
        <p:nvPicPr>
          <p:cNvPr id="3721" name="Shape 3721" descr="images (4).png"/>
          <p:cNvPicPr preferRelativeResize="0"/>
          <p:nvPr/>
        </p:nvPicPr>
        <p:blipFill>
          <a:blip r:embed="rId24">
            <a:alphaModFix/>
          </a:blip>
          <a:stretch>
            <a:fillRect/>
          </a:stretch>
        </p:blipFill>
        <p:spPr>
          <a:xfrm>
            <a:off x="3438899" y="1398487"/>
            <a:ext cx="864925" cy="432462"/>
          </a:xfrm>
          <a:prstGeom prst="rect">
            <a:avLst/>
          </a:prstGeom>
          <a:noFill/>
          <a:ln>
            <a:noFill/>
          </a:ln>
        </p:spPr>
      </p:pic>
      <p:pic>
        <p:nvPicPr>
          <p:cNvPr id="3722" name="Shape 3722" descr="customers.png"/>
          <p:cNvPicPr preferRelativeResize="0"/>
          <p:nvPr/>
        </p:nvPicPr>
        <p:blipFill rotWithShape="1">
          <a:blip r:embed="rId8">
            <a:alphaModFix/>
          </a:blip>
          <a:srcRect l="89404"/>
          <a:stretch/>
        </p:blipFill>
        <p:spPr>
          <a:xfrm>
            <a:off x="5008700" y="2024925"/>
            <a:ext cx="685074" cy="485500"/>
          </a:xfrm>
          <a:prstGeom prst="rect">
            <a:avLst/>
          </a:prstGeom>
          <a:noFill/>
          <a:ln>
            <a:noFill/>
          </a:ln>
        </p:spPr>
      </p:pic>
      <p:pic>
        <p:nvPicPr>
          <p:cNvPr id="3723" name="Shape 3723" descr="customers4.png"/>
          <p:cNvPicPr preferRelativeResize="0"/>
          <p:nvPr/>
        </p:nvPicPr>
        <p:blipFill rotWithShape="1">
          <a:blip r:embed="rId11">
            <a:alphaModFix/>
          </a:blip>
          <a:srcRect l="51222" r="26761"/>
          <a:stretch/>
        </p:blipFill>
        <p:spPr>
          <a:xfrm>
            <a:off x="6248637" y="1441791"/>
            <a:ext cx="1041383" cy="348120"/>
          </a:xfrm>
          <a:prstGeom prst="rect">
            <a:avLst/>
          </a:prstGeom>
          <a:noFill/>
          <a:ln>
            <a:noFill/>
          </a:ln>
        </p:spPr>
      </p:pic>
      <p:pic>
        <p:nvPicPr>
          <p:cNvPr id="3724" name="Shape 3724" descr="images (3).png"/>
          <p:cNvPicPr preferRelativeResize="0"/>
          <p:nvPr/>
        </p:nvPicPr>
        <p:blipFill>
          <a:blip r:embed="rId25">
            <a:alphaModFix/>
          </a:blip>
          <a:stretch>
            <a:fillRect/>
          </a:stretch>
        </p:blipFill>
        <p:spPr>
          <a:xfrm>
            <a:off x="1739500" y="3999200"/>
            <a:ext cx="1194625" cy="299993"/>
          </a:xfrm>
          <a:prstGeom prst="rect">
            <a:avLst/>
          </a:prstGeom>
          <a:noFill/>
          <a:ln>
            <a:noFill/>
          </a:ln>
        </p:spPr>
      </p:pic>
      <p:pic>
        <p:nvPicPr>
          <p:cNvPr id="3725" name="Shape 3725"/>
          <p:cNvPicPr preferRelativeResize="0"/>
          <p:nvPr/>
        </p:nvPicPr>
        <p:blipFill rotWithShape="1">
          <a:blip r:embed="rId26">
            <a:alphaModFix/>
          </a:blip>
          <a:srcRect l="10304" t="20389" r="13650" b="26692"/>
          <a:stretch/>
        </p:blipFill>
        <p:spPr>
          <a:xfrm>
            <a:off x="286724" y="1443450"/>
            <a:ext cx="1041250" cy="380410"/>
          </a:xfrm>
          <a:prstGeom prst="rect">
            <a:avLst/>
          </a:prstGeom>
          <a:noFill/>
          <a:ln>
            <a:noFill/>
          </a:ln>
        </p:spPr>
      </p:pic>
      <p:pic>
        <p:nvPicPr>
          <p:cNvPr id="3726" name="Shape 3726"/>
          <p:cNvPicPr preferRelativeResize="0"/>
          <p:nvPr/>
        </p:nvPicPr>
        <p:blipFill rotWithShape="1">
          <a:blip r:embed="rId27">
            <a:alphaModFix/>
          </a:blip>
          <a:srcRect l="23816" t="15877" r="25586" b="12247"/>
          <a:stretch/>
        </p:blipFill>
        <p:spPr>
          <a:xfrm>
            <a:off x="437672" y="3932370"/>
            <a:ext cx="610120" cy="455041"/>
          </a:xfrm>
          <a:prstGeom prst="rect">
            <a:avLst/>
          </a:prstGeom>
          <a:noFill/>
          <a:ln>
            <a:noFill/>
          </a:ln>
        </p:spPr>
      </p:pic>
      <p:pic>
        <p:nvPicPr>
          <p:cNvPr id="3727" name="Shape 3727"/>
          <p:cNvPicPr preferRelativeResize="0"/>
          <p:nvPr/>
        </p:nvPicPr>
        <p:blipFill rotWithShape="1">
          <a:blip r:embed="rId28">
            <a:alphaModFix/>
          </a:blip>
          <a:srcRect l="25788" t="6186" r="23367" b="10997"/>
          <a:stretch/>
        </p:blipFill>
        <p:spPr>
          <a:xfrm>
            <a:off x="8176625" y="4539728"/>
            <a:ext cx="525650" cy="449521"/>
          </a:xfrm>
          <a:prstGeom prst="rect">
            <a:avLst/>
          </a:prstGeom>
          <a:noFill/>
          <a:ln>
            <a:noFill/>
          </a:ln>
        </p:spPr>
      </p:pic>
      <p:pic>
        <p:nvPicPr>
          <p:cNvPr id="3728" name="Shape 3728" descr="images (7).png"/>
          <p:cNvPicPr preferRelativeResize="0"/>
          <p:nvPr/>
        </p:nvPicPr>
        <p:blipFill>
          <a:blip r:embed="rId29">
            <a:alphaModFix/>
          </a:blip>
          <a:stretch>
            <a:fillRect/>
          </a:stretch>
        </p:blipFill>
        <p:spPr>
          <a:xfrm>
            <a:off x="3342827" y="4601337"/>
            <a:ext cx="931299" cy="320490"/>
          </a:xfrm>
          <a:prstGeom prst="rect">
            <a:avLst/>
          </a:prstGeom>
          <a:noFill/>
          <a:ln>
            <a:noFill/>
          </a:ln>
        </p:spPr>
      </p:pic>
      <p:sp>
        <p:nvSpPr>
          <p:cNvPr id="3729" name="Shape 3729"/>
          <p:cNvSpPr/>
          <p:nvPr/>
        </p:nvSpPr>
        <p:spPr>
          <a:xfrm>
            <a:off x="78431" y="83266"/>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730" name="Shape 3730"/>
          <p:cNvSpPr/>
          <p:nvPr/>
        </p:nvSpPr>
        <p:spPr>
          <a:xfrm>
            <a:off x="1597266" y="83266"/>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731" name="Shape 3731"/>
          <p:cNvSpPr/>
          <p:nvPr/>
        </p:nvSpPr>
        <p:spPr>
          <a:xfrm>
            <a:off x="3110526" y="83266"/>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732" name="Shape 3732"/>
          <p:cNvSpPr/>
          <p:nvPr/>
        </p:nvSpPr>
        <p:spPr>
          <a:xfrm>
            <a:off x="4621503" y="83266"/>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733" name="Shape 3733"/>
          <p:cNvSpPr/>
          <p:nvPr/>
        </p:nvSpPr>
        <p:spPr>
          <a:xfrm>
            <a:off x="6129336" y="83266"/>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sp>
        <p:nvSpPr>
          <p:cNvPr id="3734" name="Shape 3734"/>
          <p:cNvSpPr/>
          <p:nvPr/>
        </p:nvSpPr>
        <p:spPr>
          <a:xfrm>
            <a:off x="7654675" y="83266"/>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pic>
        <p:nvPicPr>
          <p:cNvPr id="3735" name="Shape 3735"/>
          <p:cNvPicPr preferRelativeResize="0"/>
          <p:nvPr/>
        </p:nvPicPr>
        <p:blipFill rotWithShape="1">
          <a:blip r:embed="rId30">
            <a:alphaModFix/>
          </a:blip>
          <a:srcRect l="16147" t="21304" r="14877" b="30548"/>
          <a:stretch/>
        </p:blipFill>
        <p:spPr>
          <a:xfrm>
            <a:off x="3428441" y="211274"/>
            <a:ext cx="782362" cy="286717"/>
          </a:xfrm>
          <a:prstGeom prst="rect">
            <a:avLst/>
          </a:prstGeom>
          <a:noFill/>
          <a:ln>
            <a:noFill/>
          </a:ln>
        </p:spPr>
      </p:pic>
      <p:pic>
        <p:nvPicPr>
          <p:cNvPr id="3736" name="Shape 3736"/>
          <p:cNvPicPr preferRelativeResize="0"/>
          <p:nvPr/>
        </p:nvPicPr>
        <p:blipFill rotWithShape="1">
          <a:blip r:embed="rId31">
            <a:alphaModFix/>
          </a:blip>
          <a:srcRect l="9094" t="24555" r="8151" b="28329"/>
          <a:stretch/>
        </p:blipFill>
        <p:spPr>
          <a:xfrm>
            <a:off x="1814400" y="187615"/>
            <a:ext cx="1096299" cy="327685"/>
          </a:xfrm>
          <a:prstGeom prst="rect">
            <a:avLst/>
          </a:prstGeom>
          <a:noFill/>
          <a:ln>
            <a:noFill/>
          </a:ln>
        </p:spPr>
      </p:pic>
      <p:pic>
        <p:nvPicPr>
          <p:cNvPr id="3737" name="Shape 3737"/>
          <p:cNvPicPr preferRelativeResize="0"/>
          <p:nvPr/>
        </p:nvPicPr>
        <p:blipFill rotWithShape="1">
          <a:blip r:embed="rId32">
            <a:alphaModFix/>
          </a:blip>
          <a:srcRect l="17243" t="24555" r="20005" b="21273"/>
          <a:stretch/>
        </p:blipFill>
        <p:spPr>
          <a:xfrm>
            <a:off x="4900815" y="165875"/>
            <a:ext cx="864932" cy="391949"/>
          </a:xfrm>
          <a:prstGeom prst="rect">
            <a:avLst/>
          </a:prstGeom>
          <a:noFill/>
          <a:ln>
            <a:noFill/>
          </a:ln>
        </p:spPr>
      </p:pic>
      <p:pic>
        <p:nvPicPr>
          <p:cNvPr id="3738" name="Shape 3738" descr="image.png"/>
          <p:cNvPicPr preferRelativeResize="0"/>
          <p:nvPr/>
        </p:nvPicPr>
        <p:blipFill>
          <a:blip r:embed="rId33">
            <a:alphaModFix/>
          </a:blip>
          <a:stretch>
            <a:fillRect/>
          </a:stretch>
        </p:blipFill>
        <p:spPr>
          <a:xfrm>
            <a:off x="6170143" y="94562"/>
            <a:ext cx="1354355" cy="470600"/>
          </a:xfrm>
          <a:prstGeom prst="rect">
            <a:avLst/>
          </a:prstGeom>
          <a:noFill/>
          <a:ln>
            <a:noFill/>
          </a:ln>
        </p:spPr>
      </p:pic>
      <p:pic>
        <p:nvPicPr>
          <p:cNvPr id="3739" name="Shape 3739"/>
          <p:cNvPicPr preferRelativeResize="0"/>
          <p:nvPr/>
        </p:nvPicPr>
        <p:blipFill rotWithShape="1">
          <a:blip r:embed="rId34">
            <a:alphaModFix/>
          </a:blip>
          <a:srcRect l="23111" t="13049" r="27924" b="21736"/>
          <a:stretch/>
        </p:blipFill>
        <p:spPr>
          <a:xfrm>
            <a:off x="8057701" y="106675"/>
            <a:ext cx="648029" cy="453200"/>
          </a:xfrm>
          <a:prstGeom prst="rect">
            <a:avLst/>
          </a:prstGeom>
          <a:noFill/>
          <a:ln>
            <a:noFill/>
          </a:ln>
        </p:spPr>
      </p:pic>
      <p:sp>
        <p:nvSpPr>
          <p:cNvPr id="3740" name="Shape 3740"/>
          <p:cNvSpPr/>
          <p:nvPr/>
        </p:nvSpPr>
        <p:spPr>
          <a:xfrm>
            <a:off x="3110526" y="1978729"/>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pic>
        <p:nvPicPr>
          <p:cNvPr id="3741" name="Shape 3741" descr="1280px-JPMorgan_Chase.svg.png"/>
          <p:cNvPicPr preferRelativeResize="0"/>
          <p:nvPr/>
        </p:nvPicPr>
        <p:blipFill>
          <a:blip r:embed="rId35">
            <a:alphaModFix/>
          </a:blip>
          <a:stretch>
            <a:fillRect/>
          </a:stretch>
        </p:blipFill>
        <p:spPr>
          <a:xfrm>
            <a:off x="3168075" y="2225374"/>
            <a:ext cx="1354374" cy="151282"/>
          </a:xfrm>
          <a:prstGeom prst="rect">
            <a:avLst/>
          </a:prstGeom>
          <a:noFill/>
          <a:ln>
            <a:noFill/>
          </a:ln>
        </p:spPr>
      </p:pic>
      <p:sp>
        <p:nvSpPr>
          <p:cNvPr id="3742" name="Shape 3742"/>
          <p:cNvSpPr/>
          <p:nvPr/>
        </p:nvSpPr>
        <p:spPr>
          <a:xfrm>
            <a:off x="7654675" y="710304"/>
            <a:ext cx="1427700" cy="542700"/>
          </a:xfrm>
          <a:prstGeom prst="rect">
            <a:avLst/>
          </a:prstGeom>
          <a:solidFill>
            <a:srgbClr val="FFFFFF"/>
          </a:solidFill>
          <a:ln w="9525" cap="flat" cmpd="sng">
            <a:solidFill>
              <a:srgbClr val="00A0DF"/>
            </a:solidFill>
            <a:prstDash val="solid"/>
            <a:round/>
            <a:headEnd type="none" w="med" len="med"/>
            <a:tailEnd type="none" w="med" len="med"/>
          </a:ln>
        </p:spPr>
        <p:txBody>
          <a:bodyPr lIns="91425" tIns="91425" rIns="91425" bIns="91425" anchor="ctr" anchorCtr="0">
            <a:noAutofit/>
          </a:bodyPr>
          <a:lstStyle/>
          <a:p>
            <a:endParaRPr/>
          </a:p>
        </p:txBody>
      </p:sp>
      <p:pic>
        <p:nvPicPr>
          <p:cNvPr id="3743" name="Shape 3743" descr="Sutter_Health_logo3.png"/>
          <p:cNvPicPr preferRelativeResize="0"/>
          <p:nvPr/>
        </p:nvPicPr>
        <p:blipFill>
          <a:blip r:embed="rId36">
            <a:alphaModFix/>
          </a:blip>
          <a:stretch>
            <a:fillRect/>
          </a:stretch>
        </p:blipFill>
        <p:spPr>
          <a:xfrm>
            <a:off x="7829250" y="783824"/>
            <a:ext cx="1041400" cy="395732"/>
          </a:xfrm>
          <a:prstGeom prst="rect">
            <a:avLst/>
          </a:prstGeom>
          <a:noFill/>
          <a:ln>
            <a:noFill/>
          </a:ln>
        </p:spPr>
      </p:pic>
      <p:pic>
        <p:nvPicPr>
          <p:cNvPr id="3744" name="Shape 3744" descr="AEagle.jpg"/>
          <p:cNvPicPr preferRelativeResize="0"/>
          <p:nvPr/>
        </p:nvPicPr>
        <p:blipFill>
          <a:blip r:embed="rId37">
            <a:alphaModFix/>
          </a:blip>
          <a:stretch>
            <a:fillRect/>
          </a:stretch>
        </p:blipFill>
        <p:spPr>
          <a:xfrm>
            <a:off x="6589364" y="738698"/>
            <a:ext cx="525650" cy="493102"/>
          </a:xfrm>
          <a:prstGeom prst="rect">
            <a:avLst/>
          </a:prstGeom>
          <a:noFill/>
          <a:ln>
            <a:noFill/>
          </a:ln>
        </p:spPr>
      </p:pic>
      <p:pic>
        <p:nvPicPr>
          <p:cNvPr id="3745" name="Shape 3745" descr="300px-Gap_logo.svg_.png"/>
          <p:cNvPicPr preferRelativeResize="0"/>
          <p:nvPr/>
        </p:nvPicPr>
        <p:blipFill>
          <a:blip r:embed="rId38">
            <a:alphaModFix/>
          </a:blip>
          <a:stretch>
            <a:fillRect/>
          </a:stretch>
        </p:blipFill>
        <p:spPr>
          <a:xfrm>
            <a:off x="8166775" y="3298200"/>
            <a:ext cx="422799" cy="422799"/>
          </a:xfrm>
          <a:prstGeom prst="rect">
            <a:avLst/>
          </a:prstGeom>
          <a:noFill/>
          <a:ln>
            <a:noFill/>
          </a:ln>
        </p:spPr>
      </p:pic>
      <p:pic>
        <p:nvPicPr>
          <p:cNvPr id="3746" name="Shape 3746" descr="service-now-logo.png"/>
          <p:cNvPicPr preferRelativeResize="0"/>
          <p:nvPr/>
        </p:nvPicPr>
        <p:blipFill>
          <a:blip r:embed="rId39">
            <a:alphaModFix/>
          </a:blip>
          <a:stretch>
            <a:fillRect/>
          </a:stretch>
        </p:blipFill>
        <p:spPr>
          <a:xfrm>
            <a:off x="244112" y="209225"/>
            <a:ext cx="1096325" cy="324985"/>
          </a:xfrm>
          <a:prstGeom prst="rect">
            <a:avLst/>
          </a:prstGeom>
          <a:noFill/>
          <a:ln>
            <a:noFill/>
          </a:ln>
        </p:spPr>
      </p:pic>
      <p:pic>
        <p:nvPicPr>
          <p:cNvPr id="3747" name="Shape 3747" descr="hertz_lo.gif"/>
          <p:cNvPicPr preferRelativeResize="0"/>
          <p:nvPr/>
        </p:nvPicPr>
        <p:blipFill>
          <a:blip r:embed="rId40">
            <a:alphaModFix/>
          </a:blip>
          <a:stretch>
            <a:fillRect/>
          </a:stretch>
        </p:blipFill>
        <p:spPr>
          <a:xfrm>
            <a:off x="4812274" y="3377698"/>
            <a:ext cx="1031350" cy="295980"/>
          </a:xfrm>
          <a:prstGeom prst="rect">
            <a:avLst/>
          </a:prstGeom>
          <a:noFill/>
          <a:ln>
            <a:noFill/>
          </a:ln>
        </p:spPr>
      </p:pic>
    </p:spTree>
    <p:extLst>
      <p:ext uri="{BB962C8B-B14F-4D97-AF65-F5344CB8AC3E}">
        <p14:creationId xmlns:p14="http://schemas.microsoft.com/office/powerpoint/2010/main" val="32319411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2"/>
          <p:cNvSpPr>
            <a:spLocks noGrp="1"/>
          </p:cNvSpPr>
          <p:nvPr>
            <p:ph type="title"/>
          </p:nvPr>
        </p:nvSpPr>
        <p:spPr>
          <a:xfrm>
            <a:off x="374127" y="49334"/>
            <a:ext cx="7465180" cy="599544"/>
          </a:xfrm>
        </p:spPr>
        <p:txBody>
          <a:bodyPr>
            <a:noAutofit/>
          </a:bodyPr>
          <a:lstStyle/>
          <a:p>
            <a:r>
              <a:rPr lang="en-US" sz="2000" dirty="0">
                <a:latin typeface="Verdana" charset="0"/>
                <a:ea typeface="Verdana" charset="0"/>
                <a:cs typeface="Verdana" charset="0"/>
              </a:rPr>
              <a:t>Application landscape</a:t>
            </a:r>
          </a:p>
        </p:txBody>
      </p:sp>
      <p:sp>
        <p:nvSpPr>
          <p:cNvPr id="111" name="Title 2"/>
          <p:cNvSpPr txBox="1">
            <a:spLocks/>
          </p:cNvSpPr>
          <p:nvPr/>
        </p:nvSpPr>
        <p:spPr bwMode="white">
          <a:xfrm>
            <a:off x="277346" y="39833"/>
            <a:ext cx="7390999" cy="599388"/>
          </a:xfrm>
          <a:prstGeom prst="rect">
            <a:avLst/>
          </a:prstGeom>
          <a:solidFill>
            <a:schemeClr val="tx2"/>
          </a:solidFill>
          <a:ln>
            <a:noFill/>
          </a:ln>
          <a:extLs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normAutofit/>
          </a:bodyPr>
          <a:lstStyle>
            <a:lvl1pPr algn="l" defTabSz="456737" rtl="0" eaLnBrk="1" fontAlgn="base" hangingPunct="1">
              <a:lnSpc>
                <a:spcPts val="2400"/>
              </a:lnSpc>
              <a:spcBef>
                <a:spcPct val="0"/>
              </a:spcBef>
              <a:spcAft>
                <a:spcPct val="0"/>
              </a:spcAft>
              <a:defRPr sz="21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l" defTabSz="456737" rtl="0" eaLnBrk="1" fontAlgn="base" hangingPunct="1">
              <a:spcBef>
                <a:spcPct val="0"/>
              </a:spcBef>
              <a:spcAft>
                <a:spcPct val="0"/>
              </a:spcAft>
              <a:defRPr sz="2400">
                <a:solidFill>
                  <a:schemeClr val="bg1"/>
                </a:solidFill>
                <a:latin typeface="Ubuntu" charset="0"/>
                <a:ea typeface="ＭＳ Ｐゴシック" charset="0"/>
              </a:defRPr>
            </a:lvl2pPr>
            <a:lvl3pPr algn="l" defTabSz="456737" rtl="0" eaLnBrk="1" fontAlgn="base" hangingPunct="1">
              <a:spcBef>
                <a:spcPct val="0"/>
              </a:spcBef>
              <a:spcAft>
                <a:spcPct val="0"/>
              </a:spcAft>
              <a:defRPr sz="2400">
                <a:solidFill>
                  <a:schemeClr val="bg1"/>
                </a:solidFill>
                <a:latin typeface="Ubuntu" charset="0"/>
                <a:ea typeface="ＭＳ Ｐゴシック" charset="0"/>
              </a:defRPr>
            </a:lvl3pPr>
            <a:lvl4pPr algn="l" defTabSz="456737" rtl="0" eaLnBrk="1" fontAlgn="base" hangingPunct="1">
              <a:spcBef>
                <a:spcPct val="0"/>
              </a:spcBef>
              <a:spcAft>
                <a:spcPct val="0"/>
              </a:spcAft>
              <a:defRPr sz="2400">
                <a:solidFill>
                  <a:schemeClr val="bg1"/>
                </a:solidFill>
                <a:latin typeface="Ubuntu" charset="0"/>
                <a:ea typeface="ＭＳ Ｐゴシック" charset="0"/>
              </a:defRPr>
            </a:lvl4pPr>
            <a:lvl5pPr algn="l" defTabSz="456737" rtl="0" eaLnBrk="1" fontAlgn="base" hangingPunct="1">
              <a:spcBef>
                <a:spcPct val="0"/>
              </a:spcBef>
              <a:spcAft>
                <a:spcPct val="0"/>
              </a:spcAft>
              <a:defRPr sz="2400">
                <a:solidFill>
                  <a:schemeClr val="bg1"/>
                </a:solidFill>
                <a:latin typeface="Ubuntu" charset="0"/>
                <a:ea typeface="ＭＳ Ｐゴシック" charset="0"/>
              </a:defRPr>
            </a:lvl5pPr>
            <a:lvl6pPr marL="456737" algn="l" defTabSz="456737" rtl="0" eaLnBrk="1" fontAlgn="base" hangingPunct="1">
              <a:spcBef>
                <a:spcPct val="0"/>
              </a:spcBef>
              <a:spcAft>
                <a:spcPct val="0"/>
              </a:spcAft>
              <a:defRPr sz="2000">
                <a:solidFill>
                  <a:schemeClr val="bg1"/>
                </a:solidFill>
                <a:latin typeface="Ubuntu" charset="0"/>
                <a:ea typeface="ＭＳ Ｐゴシック" charset="0"/>
              </a:defRPr>
            </a:lvl6pPr>
            <a:lvl7pPr marL="913472" algn="l" defTabSz="456737" rtl="0" eaLnBrk="1" fontAlgn="base" hangingPunct="1">
              <a:spcBef>
                <a:spcPct val="0"/>
              </a:spcBef>
              <a:spcAft>
                <a:spcPct val="0"/>
              </a:spcAft>
              <a:defRPr sz="2000">
                <a:solidFill>
                  <a:schemeClr val="bg1"/>
                </a:solidFill>
                <a:latin typeface="Ubuntu" charset="0"/>
                <a:ea typeface="ＭＳ Ｐゴシック" charset="0"/>
              </a:defRPr>
            </a:lvl7pPr>
            <a:lvl8pPr marL="1370207" algn="l" defTabSz="456737" rtl="0" eaLnBrk="1" fontAlgn="base" hangingPunct="1">
              <a:spcBef>
                <a:spcPct val="0"/>
              </a:spcBef>
              <a:spcAft>
                <a:spcPct val="0"/>
              </a:spcAft>
              <a:defRPr sz="2000">
                <a:solidFill>
                  <a:schemeClr val="bg1"/>
                </a:solidFill>
                <a:latin typeface="Ubuntu" charset="0"/>
                <a:ea typeface="ＭＳ Ｐゴシック" charset="0"/>
              </a:defRPr>
            </a:lvl8pPr>
            <a:lvl9pPr marL="1826942" algn="l" defTabSz="456737" rtl="0" eaLnBrk="1" fontAlgn="base" hangingPunct="1">
              <a:spcBef>
                <a:spcPct val="0"/>
              </a:spcBef>
              <a:spcAft>
                <a:spcPct val="0"/>
              </a:spcAft>
              <a:defRPr sz="2000">
                <a:solidFill>
                  <a:schemeClr val="bg1"/>
                </a:solidFill>
                <a:latin typeface="Ubuntu" charset="0"/>
                <a:ea typeface="ＭＳ Ｐゴシック" charset="0"/>
              </a:defRPr>
            </a:lvl9pPr>
          </a:lstStyle>
          <a:p>
            <a:r>
              <a:rPr lang="en-US" altLang="zh-CN" sz="2400" dirty="0" err="1" smtClean="0">
                <a:latin typeface="Verdana" charset="0"/>
                <a:ea typeface="Verdana" charset="0"/>
                <a:cs typeface="Verdana" charset="0"/>
              </a:rPr>
              <a:t>MuleSoft</a:t>
            </a:r>
            <a:r>
              <a:rPr lang="zh-CN" altLang="en-US" sz="2400" dirty="0" smtClean="0">
                <a:latin typeface="Verdana" charset="0"/>
                <a:ea typeface="Verdana" charset="0"/>
                <a:cs typeface="Verdana" charset="0"/>
              </a:rPr>
              <a:t>中国区典型客户</a:t>
            </a:r>
            <a:endParaRPr lang="en-US" sz="2400" dirty="0">
              <a:latin typeface="Verdana" charset="0"/>
              <a:ea typeface="Verdana" charset="0"/>
              <a:cs typeface="Verdana" charset="0"/>
            </a:endParaRPr>
          </a:p>
        </p:txBody>
      </p:sp>
      <p:sp>
        <p:nvSpPr>
          <p:cNvPr id="125" name="Rectangle 124"/>
          <p:cNvSpPr/>
          <p:nvPr/>
        </p:nvSpPr>
        <p:spPr>
          <a:xfrm>
            <a:off x="325438" y="890107"/>
            <a:ext cx="8062986" cy="3970318"/>
          </a:xfrm>
          <a:prstGeom prst="rect">
            <a:avLst/>
          </a:prstGeom>
        </p:spPr>
        <p:txBody>
          <a:bodyPr wrap="square">
            <a:spAutoFit/>
          </a:bodyPr>
          <a:lstStyle/>
          <a:p>
            <a:r>
              <a:rPr lang="zh-TW" altLang="en-US" sz="1800" dirty="0"/>
              <a:t>－ 金融行业：国信证券、中信建投证券、</a:t>
            </a:r>
            <a:r>
              <a:rPr lang="zh-TW" altLang="en-US" sz="1800" dirty="0" smtClean="0"/>
              <a:t>中国人保寿险</a:t>
            </a:r>
            <a:r>
              <a:rPr lang="zh-CN" altLang="en-US" sz="1800" dirty="0" smtClean="0"/>
              <a:t>、厦门农商行</a:t>
            </a:r>
            <a:endParaRPr lang="zh-TW" altLang="en-US" sz="1800" dirty="0"/>
          </a:p>
          <a:p>
            <a:endParaRPr lang="zh-TW" altLang="en-US" sz="1800" dirty="0"/>
          </a:p>
          <a:p>
            <a:r>
              <a:rPr lang="zh-TW" altLang="en-US" sz="1800" dirty="0"/>
              <a:t>－ 能源行业：远景能源、阿特斯</a:t>
            </a:r>
          </a:p>
          <a:p>
            <a:endParaRPr lang="zh-TW" altLang="en-US" sz="1800" dirty="0"/>
          </a:p>
          <a:p>
            <a:r>
              <a:rPr lang="zh-TW" altLang="en-US" sz="1800" dirty="0"/>
              <a:t>－ 科技制造及技术服务业：</a:t>
            </a:r>
            <a:r>
              <a:rPr lang="en-US" altLang="zh-TW" sz="1800" dirty="0" err="1"/>
              <a:t>Oppo</a:t>
            </a:r>
            <a:r>
              <a:rPr lang="zh-TW" altLang="en-US" sz="1800" dirty="0"/>
              <a:t>、文思海辉、东方雨虹、车宝网</a:t>
            </a:r>
          </a:p>
          <a:p>
            <a:endParaRPr lang="zh-TW" altLang="en-US" sz="1800" dirty="0"/>
          </a:p>
          <a:p>
            <a:r>
              <a:rPr lang="zh-TW" altLang="en-US" sz="1800" dirty="0"/>
              <a:t>－ 政府及医疗行业：辽宁省人民医院、佛山市中医院、佛山市电子口岸</a:t>
            </a:r>
          </a:p>
          <a:p>
            <a:endParaRPr lang="zh-TW" altLang="en-US" sz="1800" dirty="0"/>
          </a:p>
          <a:p>
            <a:r>
              <a:rPr lang="zh-TW" altLang="en-US" sz="1800" dirty="0"/>
              <a:t>－ 零售及商品贸易：百威英博、无限极、三胞集团、物产中拓、可口可乐、玛莎拉蒂中国</a:t>
            </a:r>
          </a:p>
          <a:p>
            <a:endParaRPr lang="zh-TW" altLang="en-US" sz="1800" dirty="0"/>
          </a:p>
          <a:p>
            <a:r>
              <a:rPr lang="zh-TW" altLang="en-US" sz="1800" dirty="0"/>
              <a:t>－ 航空行业：海南</a:t>
            </a:r>
            <a:r>
              <a:rPr lang="zh-TW" altLang="en-US" sz="1800" dirty="0" smtClean="0"/>
              <a:t>航空</a:t>
            </a:r>
            <a:endParaRPr lang="en-US" altLang="zh-TW" sz="1800" dirty="0" smtClean="0"/>
          </a:p>
          <a:p>
            <a:endParaRPr lang="en-US" sz="1800" dirty="0"/>
          </a:p>
          <a:p>
            <a:r>
              <a:rPr lang="zh-TW" altLang="en-US" sz="1800" dirty="0" smtClean="0"/>
              <a:t>－</a:t>
            </a:r>
            <a:r>
              <a:rPr lang="en-US" altLang="zh-TW" sz="1800" dirty="0" smtClean="0"/>
              <a:t> </a:t>
            </a:r>
            <a:r>
              <a:rPr lang="zh-CN" altLang="en-US" sz="1800" dirty="0" smtClean="0"/>
              <a:t>通讯行业：华为、中兴通讯</a:t>
            </a:r>
            <a:endParaRPr lang="en-US" sz="1800" dirty="0"/>
          </a:p>
        </p:txBody>
      </p:sp>
    </p:spTree>
    <p:extLst>
      <p:ext uri="{BB962C8B-B14F-4D97-AF65-F5344CB8AC3E}">
        <p14:creationId xmlns:p14="http://schemas.microsoft.com/office/powerpoint/2010/main" val="251019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bwMode="auto">
          <a:xfrm>
            <a:off x="450850" y="109218"/>
            <a:ext cx="6726238" cy="43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400" kern="1200">
                <a:solidFill>
                  <a:schemeClr val="bg1"/>
                </a:solidFill>
                <a:latin typeface="Ubuntu"/>
                <a:ea typeface="ＭＳ Ｐゴシック" charset="0"/>
                <a:cs typeface="Ubuntu"/>
              </a:defRPr>
            </a:lvl1pPr>
            <a:lvl2pPr algn="l" defTabSz="457200" rtl="0" eaLnBrk="1" fontAlgn="base" hangingPunct="1">
              <a:spcBef>
                <a:spcPct val="0"/>
              </a:spcBef>
              <a:spcAft>
                <a:spcPct val="0"/>
              </a:spcAft>
              <a:defRPr sz="2400">
                <a:solidFill>
                  <a:schemeClr val="bg1"/>
                </a:solidFill>
                <a:latin typeface="Ubuntu" charset="0"/>
                <a:ea typeface="ＭＳ Ｐゴシック" charset="0"/>
              </a:defRPr>
            </a:lvl2pPr>
            <a:lvl3pPr algn="l" defTabSz="457200" rtl="0" eaLnBrk="1" fontAlgn="base" hangingPunct="1">
              <a:spcBef>
                <a:spcPct val="0"/>
              </a:spcBef>
              <a:spcAft>
                <a:spcPct val="0"/>
              </a:spcAft>
              <a:defRPr sz="2400">
                <a:solidFill>
                  <a:schemeClr val="bg1"/>
                </a:solidFill>
                <a:latin typeface="Ubuntu" charset="0"/>
                <a:ea typeface="ＭＳ Ｐゴシック" charset="0"/>
              </a:defRPr>
            </a:lvl3pPr>
            <a:lvl4pPr algn="l" defTabSz="457200" rtl="0" eaLnBrk="1" fontAlgn="base" hangingPunct="1">
              <a:spcBef>
                <a:spcPct val="0"/>
              </a:spcBef>
              <a:spcAft>
                <a:spcPct val="0"/>
              </a:spcAft>
              <a:defRPr sz="2400">
                <a:solidFill>
                  <a:schemeClr val="bg1"/>
                </a:solidFill>
                <a:latin typeface="Ubuntu" charset="0"/>
                <a:ea typeface="ＭＳ Ｐゴシック" charset="0"/>
              </a:defRPr>
            </a:lvl4pPr>
            <a:lvl5pPr algn="l" defTabSz="457200" rtl="0" eaLnBrk="1" fontAlgn="base" hangingPunct="1">
              <a:spcBef>
                <a:spcPct val="0"/>
              </a:spcBef>
              <a:spcAft>
                <a:spcPct val="0"/>
              </a:spcAft>
              <a:defRPr sz="2400">
                <a:solidFill>
                  <a:schemeClr val="bg1"/>
                </a:solidFill>
                <a:latin typeface="Ubuntu" charset="0"/>
                <a:ea typeface="ＭＳ Ｐゴシック" charset="0"/>
              </a:defRPr>
            </a:lvl5pPr>
            <a:lvl6pPr marL="457200" algn="l" defTabSz="457200" rtl="0" eaLnBrk="1" fontAlgn="base" hangingPunct="1">
              <a:spcBef>
                <a:spcPct val="0"/>
              </a:spcBef>
              <a:spcAft>
                <a:spcPct val="0"/>
              </a:spcAft>
              <a:defRPr sz="2000">
                <a:solidFill>
                  <a:schemeClr val="bg1"/>
                </a:solidFill>
                <a:latin typeface="Ubuntu" charset="0"/>
                <a:ea typeface="ＭＳ Ｐゴシック" charset="0"/>
              </a:defRPr>
            </a:lvl6pPr>
            <a:lvl7pPr marL="914400" algn="l" defTabSz="457200" rtl="0" eaLnBrk="1" fontAlgn="base" hangingPunct="1">
              <a:spcBef>
                <a:spcPct val="0"/>
              </a:spcBef>
              <a:spcAft>
                <a:spcPct val="0"/>
              </a:spcAft>
              <a:defRPr sz="2000">
                <a:solidFill>
                  <a:schemeClr val="bg1"/>
                </a:solidFill>
                <a:latin typeface="Ubuntu" charset="0"/>
                <a:ea typeface="ＭＳ Ｐゴシック" charset="0"/>
              </a:defRPr>
            </a:lvl7pPr>
            <a:lvl8pPr marL="1371600" algn="l" defTabSz="457200" rtl="0" eaLnBrk="1" fontAlgn="base" hangingPunct="1">
              <a:spcBef>
                <a:spcPct val="0"/>
              </a:spcBef>
              <a:spcAft>
                <a:spcPct val="0"/>
              </a:spcAft>
              <a:defRPr sz="2000">
                <a:solidFill>
                  <a:schemeClr val="bg1"/>
                </a:solidFill>
                <a:latin typeface="Ubuntu" charset="0"/>
                <a:ea typeface="ＭＳ Ｐゴシック" charset="0"/>
              </a:defRPr>
            </a:lvl8pPr>
            <a:lvl9pPr marL="1828800" algn="l" defTabSz="457200" rtl="0" eaLnBrk="1" fontAlgn="base" hangingPunct="1">
              <a:spcBef>
                <a:spcPct val="0"/>
              </a:spcBef>
              <a:spcAft>
                <a:spcPct val="0"/>
              </a:spcAft>
              <a:defRPr sz="2000">
                <a:solidFill>
                  <a:schemeClr val="bg1"/>
                </a:solidFill>
                <a:latin typeface="Ubuntu" charset="0"/>
                <a:ea typeface="ＭＳ Ｐゴシック" charset="0"/>
              </a:defRPr>
            </a:lvl9pPr>
          </a:lstStyle>
          <a:p>
            <a:r>
              <a:rPr lang="zh-CN" altLang="en-US" dirty="0" smtClean="0"/>
              <a:t>数字经济中的成功秘方－</a:t>
            </a:r>
            <a:r>
              <a:rPr lang="en-US" altLang="zh-CN" dirty="0" err="1" smtClean="0"/>
              <a:t>Composable</a:t>
            </a:r>
            <a:r>
              <a:rPr lang="en-US" altLang="zh-CN" dirty="0" smtClean="0"/>
              <a:t> Enterprise</a:t>
            </a:r>
            <a:endParaRPr lang="en-US" dirty="0"/>
          </a:p>
        </p:txBody>
      </p:sp>
      <p:sp>
        <p:nvSpPr>
          <p:cNvPr id="12" name="Content Placeholder 1"/>
          <p:cNvSpPr>
            <a:spLocks noGrp="1"/>
          </p:cNvSpPr>
          <p:nvPr>
            <p:ph idx="1"/>
          </p:nvPr>
        </p:nvSpPr>
        <p:spPr>
          <a:xfrm>
            <a:off x="457200" y="1089190"/>
            <a:ext cx="8229600" cy="3108722"/>
          </a:xfrm>
        </p:spPr>
        <p:txBody>
          <a:bodyPr/>
          <a:lstStyle/>
          <a:p>
            <a:endParaRPr lang="en-US" dirty="0" smtClean="0"/>
          </a:p>
          <a:p>
            <a:endParaRPr lang="en-US" dirty="0" smtClean="0"/>
          </a:p>
          <a:p>
            <a:endParaRPr lang="en-US" dirty="0"/>
          </a:p>
          <a:p>
            <a:endParaRPr lang="en-US" dirty="0" smtClean="0"/>
          </a:p>
          <a:p>
            <a:endParaRPr lang="en-US" dirty="0" smtClean="0"/>
          </a:p>
        </p:txBody>
      </p:sp>
      <p:sp>
        <p:nvSpPr>
          <p:cNvPr id="13" name="Content Placeholder 1"/>
          <p:cNvSpPr txBox="1">
            <a:spLocks/>
          </p:cNvSpPr>
          <p:nvPr/>
        </p:nvSpPr>
        <p:spPr bwMode="auto">
          <a:xfrm>
            <a:off x="471788" y="1000088"/>
            <a:ext cx="8229600" cy="3108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A0DF"/>
              </a:buClr>
              <a:buFont typeface="Arial"/>
              <a:buChar char="•"/>
              <a:defRPr sz="2400" kern="1200">
                <a:solidFill>
                  <a:srgbClr val="414042"/>
                </a:solidFill>
                <a:latin typeface="+mn-lt"/>
                <a:ea typeface="ＭＳ Ｐゴシック" charset="0"/>
                <a:cs typeface="Ubuntu"/>
              </a:defRPr>
            </a:lvl1pPr>
            <a:lvl2pPr marL="742950" indent="-285750" algn="l" defTabSz="457200" rtl="0" eaLnBrk="1" fontAlgn="base" hangingPunct="1">
              <a:spcBef>
                <a:spcPct val="20000"/>
              </a:spcBef>
              <a:spcAft>
                <a:spcPct val="0"/>
              </a:spcAft>
              <a:buClr>
                <a:srgbClr val="00A0DF"/>
              </a:buClr>
              <a:buFont typeface="Lucida Grande"/>
              <a:buChar char="-"/>
              <a:defRPr sz="2200" kern="1200">
                <a:solidFill>
                  <a:srgbClr val="414042"/>
                </a:solidFill>
                <a:latin typeface="+mn-lt"/>
                <a:ea typeface="ＭＳ Ｐゴシック" charset="0"/>
                <a:cs typeface="Ubuntu"/>
              </a:defRPr>
            </a:lvl2pPr>
            <a:lvl3pPr marL="1143000" indent="-228600" algn="l" defTabSz="457200" rtl="0" eaLnBrk="1" fontAlgn="base" hangingPunct="1">
              <a:spcBef>
                <a:spcPct val="20000"/>
              </a:spcBef>
              <a:spcAft>
                <a:spcPct val="0"/>
              </a:spcAft>
              <a:buClr>
                <a:srgbClr val="00A0DF"/>
              </a:buClr>
              <a:buFont typeface="Geneva"/>
              <a:buChar char="∙"/>
              <a:defRPr sz="2000" kern="1200">
                <a:solidFill>
                  <a:srgbClr val="414042"/>
                </a:solidFill>
                <a:latin typeface="+mn-lt"/>
                <a:ea typeface="ＭＳ Ｐゴシック" charset="0"/>
                <a:cs typeface="Ubuntu"/>
              </a:defRPr>
            </a:lvl3pPr>
            <a:lvl4pPr marL="1600200" marR="0" indent="-228600" algn="l" defTabSz="457200" rtl="0" eaLnBrk="1" fontAlgn="base" latinLnBrk="0" hangingPunct="1">
              <a:lnSpc>
                <a:spcPct val="100000"/>
              </a:lnSpc>
              <a:spcBef>
                <a:spcPct val="20000"/>
              </a:spcBef>
              <a:spcAft>
                <a:spcPct val="0"/>
              </a:spcAft>
              <a:buClr>
                <a:srgbClr val="00A0DF"/>
              </a:buClr>
              <a:buSzTx/>
              <a:buFont typeface="Arial"/>
              <a:buChar char="•"/>
              <a:tabLst/>
              <a:defRPr kern="1200">
                <a:solidFill>
                  <a:srgbClr val="414042"/>
                </a:solidFill>
                <a:latin typeface="+mn-lt"/>
                <a:ea typeface="ＭＳ Ｐゴシック" charset="0"/>
                <a:cs typeface="Ubuntu"/>
              </a:defRPr>
            </a:lvl4pPr>
            <a:lvl5pPr marL="2057400" marR="0" indent="-228600" algn="l" defTabSz="457200" rtl="0" eaLnBrk="0" fontAlgn="base" latinLnBrk="0" hangingPunct="0">
              <a:lnSpc>
                <a:spcPct val="100000"/>
              </a:lnSpc>
              <a:spcBef>
                <a:spcPct val="20000"/>
              </a:spcBef>
              <a:spcAft>
                <a:spcPct val="0"/>
              </a:spcAft>
              <a:buClr>
                <a:schemeClr val="accent2"/>
              </a:buClr>
              <a:buSzTx/>
              <a:buFont typeface="Arial"/>
              <a:buChar char="•"/>
              <a:tabLst/>
              <a:defRPr sz="1600" kern="1200">
                <a:solidFill>
                  <a:srgbClr val="414042"/>
                </a:solidFill>
                <a:latin typeface="+mn-lt"/>
                <a:ea typeface="ＭＳ Ｐゴシック" charset="0"/>
                <a:cs typeface="Ubuntu"/>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2000" dirty="0" smtClean="0">
                <a:latin typeface="MS PGothic" panose="020B0600070205080204" pitchFamily="34" charset="-128"/>
                <a:ea typeface="MS PGothic" panose="020B0600070205080204" pitchFamily="34" charset="-128"/>
              </a:rPr>
              <a:t>技术进步永远快于企业发展，捕捉技术前沿才能在竞争中成功</a:t>
            </a:r>
            <a:endParaRPr lang="en-US" altLang="zh-CN" sz="2000" dirty="0" smtClean="0">
              <a:latin typeface="MS PGothic" panose="020B0600070205080204" pitchFamily="34" charset="-128"/>
              <a:ea typeface="MS PGothic" panose="020B0600070205080204" pitchFamily="34" charset="-128"/>
            </a:endParaRPr>
          </a:p>
          <a:p>
            <a:pPr lvl="1"/>
            <a:r>
              <a:rPr lang="zh-CN" altLang="en-US" sz="1800" dirty="0" smtClean="0">
                <a:latin typeface="MS PGothic" panose="020B0600070205080204" pitchFamily="34" charset="-128"/>
                <a:ea typeface="MS PGothic" panose="020B0600070205080204" pitchFamily="34" charset="-128"/>
              </a:rPr>
              <a:t>云计算、移动性、物联网</a:t>
            </a:r>
            <a:endParaRPr lang="en-US" altLang="zh-CN" sz="1800" dirty="0" smtClean="0">
              <a:latin typeface="MS PGothic" panose="020B0600070205080204" pitchFamily="34" charset="-128"/>
              <a:ea typeface="MS PGothic" panose="020B0600070205080204" pitchFamily="34" charset="-128"/>
            </a:endParaRPr>
          </a:p>
          <a:p>
            <a:endParaRPr lang="en-US" altLang="zh-TW" sz="2000" dirty="0">
              <a:latin typeface="MS PGothic" panose="020B0600070205080204" pitchFamily="34" charset="-128"/>
              <a:ea typeface="MS PGothic" panose="020B0600070205080204" pitchFamily="34" charset="-128"/>
              <a:cs typeface="ＭＳ Ｐゴシック" charset="0"/>
            </a:endParaRPr>
          </a:p>
          <a:p>
            <a:r>
              <a:rPr lang="zh-CN" altLang="en-US" sz="2000" dirty="0" smtClean="0">
                <a:latin typeface="MS PGothic" panose="020B0600070205080204" pitchFamily="34" charset="-128"/>
                <a:ea typeface="MS PGothic" panose="020B0600070205080204" pitchFamily="34" charset="-128"/>
                <a:cs typeface="ＭＳ Ｐゴシック" charset="0"/>
              </a:rPr>
              <a:t>成功秘方－</a:t>
            </a:r>
            <a:r>
              <a:rPr lang="en-US" altLang="zh-CN" sz="2000" dirty="0" err="1" smtClean="0">
                <a:latin typeface="MS PGothic" panose="020B0600070205080204" pitchFamily="34" charset="-128"/>
                <a:ea typeface="MS PGothic" panose="020B0600070205080204" pitchFamily="34" charset="-128"/>
                <a:cs typeface="ＭＳ Ｐゴシック" charset="0"/>
              </a:rPr>
              <a:t>Composable</a:t>
            </a:r>
            <a:r>
              <a:rPr lang="en-US" altLang="zh-CN" sz="2000" dirty="0" smtClean="0">
                <a:latin typeface="MS PGothic" panose="020B0600070205080204" pitchFamily="34" charset="-128"/>
                <a:ea typeface="MS PGothic" panose="020B0600070205080204" pitchFamily="34" charset="-128"/>
                <a:cs typeface="ＭＳ Ｐゴシック" charset="0"/>
              </a:rPr>
              <a:t> Enterprise</a:t>
            </a:r>
          </a:p>
          <a:p>
            <a:pPr lvl="1"/>
            <a:r>
              <a:rPr lang="zh-CN" altLang="en-US" sz="1800" dirty="0" smtClean="0">
                <a:latin typeface="MS PGothic" panose="020B0600070205080204" pitchFamily="34" charset="-128"/>
                <a:ea typeface="MS PGothic" panose="020B0600070205080204" pitchFamily="34" charset="-128"/>
                <a:cs typeface="ＭＳ Ｐゴシック" charset="0"/>
              </a:rPr>
              <a:t>轻资产运营的实质是跨实体的业务资源的组合编排和业务流程的自动流转</a:t>
            </a:r>
            <a:endParaRPr lang="en-US" altLang="zh-CN" sz="1800" dirty="0" smtClean="0">
              <a:latin typeface="MS PGothic" panose="020B0600070205080204" pitchFamily="34" charset="-128"/>
              <a:ea typeface="MS PGothic" panose="020B0600070205080204" pitchFamily="34" charset="-128"/>
              <a:cs typeface="ＭＳ Ｐゴシック" charset="0"/>
            </a:endParaRPr>
          </a:p>
          <a:p>
            <a:pPr lvl="1"/>
            <a:r>
              <a:rPr lang="zh-CN" altLang="en-US" sz="1800" dirty="0" smtClean="0">
                <a:latin typeface="MS PGothic" panose="020B0600070205080204" pitchFamily="34" charset="-128"/>
                <a:ea typeface="MS PGothic" panose="020B0600070205080204" pitchFamily="34" charset="-128"/>
                <a:cs typeface="ＭＳ Ｐゴシック" charset="0"/>
              </a:rPr>
              <a:t>对</a:t>
            </a:r>
            <a:r>
              <a:rPr lang="en-US" altLang="zh-CN" sz="1800" dirty="0" smtClean="0">
                <a:latin typeface="MS PGothic" panose="020B0600070205080204" pitchFamily="34" charset="-128"/>
                <a:ea typeface="MS PGothic" panose="020B0600070205080204" pitchFamily="34" charset="-128"/>
                <a:cs typeface="ＭＳ Ｐゴシック" charset="0"/>
              </a:rPr>
              <a:t>IT</a:t>
            </a:r>
            <a:r>
              <a:rPr lang="zh-CN" altLang="en-US" sz="1800" dirty="0" smtClean="0">
                <a:latin typeface="MS PGothic" panose="020B0600070205080204" pitchFamily="34" charset="-128"/>
                <a:ea typeface="MS PGothic" panose="020B0600070205080204" pitchFamily="34" charset="-128"/>
                <a:cs typeface="ＭＳ Ｐゴシック" charset="0"/>
              </a:rPr>
              <a:t>而言，这意味着数据和业务的服务化及可编排性，不仅对内，更重要的是对外。</a:t>
            </a:r>
            <a:endParaRPr lang="en-US" altLang="zh-CN" sz="1800" dirty="0">
              <a:latin typeface="MS PGothic" panose="020B0600070205080204" pitchFamily="34" charset="-128"/>
              <a:ea typeface="MS PGothic" panose="020B0600070205080204" pitchFamily="34" charset="-128"/>
              <a:cs typeface="ＭＳ Ｐゴシック" charset="0"/>
            </a:endParaRPr>
          </a:p>
          <a:p>
            <a:endParaRPr lang="en-US" altLang="zh-CN" sz="2000" dirty="0" smtClean="0">
              <a:latin typeface="MS PGothic" panose="020B0600070205080204" pitchFamily="34" charset="-128"/>
              <a:ea typeface="MS PGothic" panose="020B0600070205080204" pitchFamily="34" charset="-128"/>
              <a:cs typeface="ＭＳ Ｐゴシック" charset="0"/>
            </a:endParaRPr>
          </a:p>
          <a:p>
            <a:r>
              <a:rPr lang="zh-CN" altLang="en-US" sz="2000" dirty="0" smtClean="0">
                <a:latin typeface="MS PGothic" panose="020B0600070205080204" pitchFamily="34" charset="-128"/>
                <a:ea typeface="MS PGothic" panose="020B0600070205080204" pitchFamily="34" charset="-128"/>
                <a:cs typeface="ＭＳ Ｐゴシック" charset="0"/>
              </a:rPr>
              <a:t>集成整合是</a:t>
            </a:r>
            <a:r>
              <a:rPr lang="en-US" altLang="zh-CN" sz="2000" dirty="0" err="1">
                <a:latin typeface="MS PGothic" panose="020B0600070205080204" pitchFamily="34" charset="-128"/>
                <a:ea typeface="MS PGothic" panose="020B0600070205080204" pitchFamily="34" charset="-128"/>
                <a:cs typeface="ＭＳ Ｐゴシック" charset="0"/>
              </a:rPr>
              <a:t>Composable</a:t>
            </a:r>
            <a:r>
              <a:rPr lang="en-US" altLang="zh-CN" sz="2000" dirty="0">
                <a:latin typeface="MS PGothic" panose="020B0600070205080204" pitchFamily="34" charset="-128"/>
                <a:ea typeface="MS PGothic" panose="020B0600070205080204" pitchFamily="34" charset="-128"/>
                <a:cs typeface="ＭＳ Ｐゴシック" charset="0"/>
              </a:rPr>
              <a:t> </a:t>
            </a:r>
            <a:r>
              <a:rPr lang="en-US" altLang="zh-CN" sz="2000" dirty="0" smtClean="0">
                <a:latin typeface="MS PGothic" panose="020B0600070205080204" pitchFamily="34" charset="-128"/>
                <a:ea typeface="MS PGothic" panose="020B0600070205080204" pitchFamily="34" charset="-128"/>
                <a:cs typeface="ＭＳ Ｐゴシック" charset="0"/>
              </a:rPr>
              <a:t>Enterprise</a:t>
            </a:r>
            <a:r>
              <a:rPr lang="zh-CN" altLang="en-US" sz="2000" dirty="0" smtClean="0">
                <a:latin typeface="MS PGothic" panose="020B0600070205080204" pitchFamily="34" charset="-128"/>
                <a:ea typeface="MS PGothic" panose="020B0600070205080204" pitchFamily="34" charset="-128"/>
                <a:cs typeface="ＭＳ Ｐゴシック" charset="0"/>
              </a:rPr>
              <a:t>实现的基石，正变得前所未有的重要</a:t>
            </a:r>
            <a:endParaRPr lang="en-US" altLang="zh-CN" sz="2000" dirty="0" smtClean="0">
              <a:latin typeface="MS PGothic" panose="020B0600070205080204" pitchFamily="34" charset="-128"/>
              <a:ea typeface="MS PGothic" panose="020B0600070205080204" pitchFamily="34" charset="-128"/>
              <a:cs typeface="ＭＳ Ｐゴシック" charset="0"/>
            </a:endParaRPr>
          </a:p>
          <a:p>
            <a:endParaRPr lang="en-US" altLang="zh-TW" sz="2000" dirty="0">
              <a:latin typeface="MS PGothic" panose="020B0600070205080204" pitchFamily="34" charset="-128"/>
              <a:ea typeface="MS PGothic" panose="020B0600070205080204" pitchFamily="34" charset="-128"/>
              <a:cs typeface="ＭＳ Ｐゴシック" charset="0"/>
            </a:endParaRPr>
          </a:p>
        </p:txBody>
      </p:sp>
    </p:spTree>
    <p:extLst>
      <p:ext uri="{BB962C8B-B14F-4D97-AF65-F5344CB8AC3E}">
        <p14:creationId xmlns:p14="http://schemas.microsoft.com/office/powerpoint/2010/main" val="236888623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bwMode="auto">
          <a:xfrm>
            <a:off x="450850" y="109218"/>
            <a:ext cx="6726238" cy="43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400" kern="1200">
                <a:solidFill>
                  <a:schemeClr val="bg1"/>
                </a:solidFill>
                <a:latin typeface="Ubuntu"/>
                <a:ea typeface="ＭＳ Ｐゴシック" charset="0"/>
                <a:cs typeface="Ubuntu"/>
              </a:defRPr>
            </a:lvl1pPr>
            <a:lvl2pPr algn="l" defTabSz="457200" rtl="0" eaLnBrk="1" fontAlgn="base" hangingPunct="1">
              <a:spcBef>
                <a:spcPct val="0"/>
              </a:spcBef>
              <a:spcAft>
                <a:spcPct val="0"/>
              </a:spcAft>
              <a:defRPr sz="2400">
                <a:solidFill>
                  <a:schemeClr val="bg1"/>
                </a:solidFill>
                <a:latin typeface="Ubuntu" charset="0"/>
                <a:ea typeface="ＭＳ Ｐゴシック" charset="0"/>
              </a:defRPr>
            </a:lvl2pPr>
            <a:lvl3pPr algn="l" defTabSz="457200" rtl="0" eaLnBrk="1" fontAlgn="base" hangingPunct="1">
              <a:spcBef>
                <a:spcPct val="0"/>
              </a:spcBef>
              <a:spcAft>
                <a:spcPct val="0"/>
              </a:spcAft>
              <a:defRPr sz="2400">
                <a:solidFill>
                  <a:schemeClr val="bg1"/>
                </a:solidFill>
                <a:latin typeface="Ubuntu" charset="0"/>
                <a:ea typeface="ＭＳ Ｐゴシック" charset="0"/>
              </a:defRPr>
            </a:lvl3pPr>
            <a:lvl4pPr algn="l" defTabSz="457200" rtl="0" eaLnBrk="1" fontAlgn="base" hangingPunct="1">
              <a:spcBef>
                <a:spcPct val="0"/>
              </a:spcBef>
              <a:spcAft>
                <a:spcPct val="0"/>
              </a:spcAft>
              <a:defRPr sz="2400">
                <a:solidFill>
                  <a:schemeClr val="bg1"/>
                </a:solidFill>
                <a:latin typeface="Ubuntu" charset="0"/>
                <a:ea typeface="ＭＳ Ｐゴシック" charset="0"/>
              </a:defRPr>
            </a:lvl4pPr>
            <a:lvl5pPr algn="l" defTabSz="457200" rtl="0" eaLnBrk="1" fontAlgn="base" hangingPunct="1">
              <a:spcBef>
                <a:spcPct val="0"/>
              </a:spcBef>
              <a:spcAft>
                <a:spcPct val="0"/>
              </a:spcAft>
              <a:defRPr sz="2400">
                <a:solidFill>
                  <a:schemeClr val="bg1"/>
                </a:solidFill>
                <a:latin typeface="Ubuntu" charset="0"/>
                <a:ea typeface="ＭＳ Ｐゴシック" charset="0"/>
              </a:defRPr>
            </a:lvl5pPr>
            <a:lvl6pPr marL="457200" algn="l" defTabSz="457200" rtl="0" eaLnBrk="1" fontAlgn="base" hangingPunct="1">
              <a:spcBef>
                <a:spcPct val="0"/>
              </a:spcBef>
              <a:spcAft>
                <a:spcPct val="0"/>
              </a:spcAft>
              <a:defRPr sz="2000">
                <a:solidFill>
                  <a:schemeClr val="bg1"/>
                </a:solidFill>
                <a:latin typeface="Ubuntu" charset="0"/>
                <a:ea typeface="ＭＳ Ｐゴシック" charset="0"/>
              </a:defRPr>
            </a:lvl6pPr>
            <a:lvl7pPr marL="914400" algn="l" defTabSz="457200" rtl="0" eaLnBrk="1" fontAlgn="base" hangingPunct="1">
              <a:spcBef>
                <a:spcPct val="0"/>
              </a:spcBef>
              <a:spcAft>
                <a:spcPct val="0"/>
              </a:spcAft>
              <a:defRPr sz="2000">
                <a:solidFill>
                  <a:schemeClr val="bg1"/>
                </a:solidFill>
                <a:latin typeface="Ubuntu" charset="0"/>
                <a:ea typeface="ＭＳ Ｐゴシック" charset="0"/>
              </a:defRPr>
            </a:lvl7pPr>
            <a:lvl8pPr marL="1371600" algn="l" defTabSz="457200" rtl="0" eaLnBrk="1" fontAlgn="base" hangingPunct="1">
              <a:spcBef>
                <a:spcPct val="0"/>
              </a:spcBef>
              <a:spcAft>
                <a:spcPct val="0"/>
              </a:spcAft>
              <a:defRPr sz="2000">
                <a:solidFill>
                  <a:schemeClr val="bg1"/>
                </a:solidFill>
                <a:latin typeface="Ubuntu" charset="0"/>
                <a:ea typeface="ＭＳ Ｐゴシック" charset="0"/>
              </a:defRPr>
            </a:lvl8pPr>
            <a:lvl9pPr marL="1828800" algn="l" defTabSz="457200" rtl="0" eaLnBrk="1" fontAlgn="base" hangingPunct="1">
              <a:spcBef>
                <a:spcPct val="0"/>
              </a:spcBef>
              <a:spcAft>
                <a:spcPct val="0"/>
              </a:spcAft>
              <a:defRPr sz="2000">
                <a:solidFill>
                  <a:schemeClr val="bg1"/>
                </a:solidFill>
                <a:latin typeface="Ubuntu" charset="0"/>
                <a:ea typeface="ＭＳ Ｐゴシック" charset="0"/>
              </a:defRPr>
            </a:lvl9pPr>
          </a:lstStyle>
          <a:p>
            <a:r>
              <a:rPr lang="en-US" dirty="0"/>
              <a:t>Jeff Bezos </a:t>
            </a:r>
            <a:r>
              <a:rPr lang="en-US" altLang="zh-CN" dirty="0" smtClean="0"/>
              <a:t>Big </a:t>
            </a:r>
            <a:r>
              <a:rPr lang="en-US" dirty="0" smtClean="0"/>
              <a:t>Mandate </a:t>
            </a:r>
            <a:endParaRPr lang="en-US" dirty="0"/>
          </a:p>
        </p:txBody>
      </p:sp>
      <p:sp>
        <p:nvSpPr>
          <p:cNvPr id="12" name="Content Placeholder 1"/>
          <p:cNvSpPr>
            <a:spLocks noGrp="1"/>
          </p:cNvSpPr>
          <p:nvPr>
            <p:ph idx="1"/>
          </p:nvPr>
        </p:nvSpPr>
        <p:spPr>
          <a:xfrm>
            <a:off x="457200" y="1089190"/>
            <a:ext cx="8229600" cy="3108722"/>
          </a:xfrm>
        </p:spPr>
        <p:txBody>
          <a:bodyPr/>
          <a:lstStyle/>
          <a:p>
            <a:endParaRPr lang="en-US" dirty="0" smtClean="0"/>
          </a:p>
          <a:p>
            <a:endParaRPr lang="en-US" dirty="0" smtClean="0"/>
          </a:p>
          <a:p>
            <a:endParaRPr lang="en-US" dirty="0"/>
          </a:p>
          <a:p>
            <a:endParaRPr lang="en-US" dirty="0" smtClean="0"/>
          </a:p>
          <a:p>
            <a:endParaRPr lang="en-US" dirty="0" smtClean="0"/>
          </a:p>
        </p:txBody>
      </p:sp>
      <p:sp>
        <p:nvSpPr>
          <p:cNvPr id="13" name="Content Placeholder 1"/>
          <p:cNvSpPr txBox="1">
            <a:spLocks/>
          </p:cNvSpPr>
          <p:nvPr/>
        </p:nvSpPr>
        <p:spPr bwMode="auto">
          <a:xfrm>
            <a:off x="471788" y="1000088"/>
            <a:ext cx="8229600" cy="3108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A0DF"/>
              </a:buClr>
              <a:buFont typeface="Arial"/>
              <a:buChar char="•"/>
              <a:defRPr sz="2400" kern="1200">
                <a:solidFill>
                  <a:srgbClr val="414042"/>
                </a:solidFill>
                <a:latin typeface="+mn-lt"/>
                <a:ea typeface="ＭＳ Ｐゴシック" charset="0"/>
                <a:cs typeface="Ubuntu"/>
              </a:defRPr>
            </a:lvl1pPr>
            <a:lvl2pPr marL="742950" indent="-285750" algn="l" defTabSz="457200" rtl="0" eaLnBrk="1" fontAlgn="base" hangingPunct="1">
              <a:spcBef>
                <a:spcPct val="20000"/>
              </a:spcBef>
              <a:spcAft>
                <a:spcPct val="0"/>
              </a:spcAft>
              <a:buClr>
                <a:srgbClr val="00A0DF"/>
              </a:buClr>
              <a:buFont typeface="Lucida Grande"/>
              <a:buChar char="-"/>
              <a:defRPr sz="2200" kern="1200">
                <a:solidFill>
                  <a:srgbClr val="414042"/>
                </a:solidFill>
                <a:latin typeface="+mn-lt"/>
                <a:ea typeface="ＭＳ Ｐゴシック" charset="0"/>
                <a:cs typeface="Ubuntu"/>
              </a:defRPr>
            </a:lvl2pPr>
            <a:lvl3pPr marL="1143000" indent="-228600" algn="l" defTabSz="457200" rtl="0" eaLnBrk="1" fontAlgn="base" hangingPunct="1">
              <a:spcBef>
                <a:spcPct val="20000"/>
              </a:spcBef>
              <a:spcAft>
                <a:spcPct val="0"/>
              </a:spcAft>
              <a:buClr>
                <a:srgbClr val="00A0DF"/>
              </a:buClr>
              <a:buFont typeface="Geneva"/>
              <a:buChar char="∙"/>
              <a:defRPr sz="2000" kern="1200">
                <a:solidFill>
                  <a:srgbClr val="414042"/>
                </a:solidFill>
                <a:latin typeface="+mn-lt"/>
                <a:ea typeface="ＭＳ Ｐゴシック" charset="0"/>
                <a:cs typeface="Ubuntu"/>
              </a:defRPr>
            </a:lvl3pPr>
            <a:lvl4pPr marL="1600200" marR="0" indent="-228600" algn="l" defTabSz="457200" rtl="0" eaLnBrk="1" fontAlgn="base" latinLnBrk="0" hangingPunct="1">
              <a:lnSpc>
                <a:spcPct val="100000"/>
              </a:lnSpc>
              <a:spcBef>
                <a:spcPct val="20000"/>
              </a:spcBef>
              <a:spcAft>
                <a:spcPct val="0"/>
              </a:spcAft>
              <a:buClr>
                <a:srgbClr val="00A0DF"/>
              </a:buClr>
              <a:buSzTx/>
              <a:buFont typeface="Arial"/>
              <a:buChar char="•"/>
              <a:tabLst/>
              <a:defRPr kern="1200">
                <a:solidFill>
                  <a:srgbClr val="414042"/>
                </a:solidFill>
                <a:latin typeface="+mn-lt"/>
                <a:ea typeface="ＭＳ Ｐゴシック" charset="0"/>
                <a:cs typeface="Ubuntu"/>
              </a:defRPr>
            </a:lvl4pPr>
            <a:lvl5pPr marL="2057400" marR="0" indent="-228600" algn="l" defTabSz="457200" rtl="0" eaLnBrk="0" fontAlgn="base" latinLnBrk="0" hangingPunct="0">
              <a:lnSpc>
                <a:spcPct val="100000"/>
              </a:lnSpc>
              <a:spcBef>
                <a:spcPct val="20000"/>
              </a:spcBef>
              <a:spcAft>
                <a:spcPct val="0"/>
              </a:spcAft>
              <a:buClr>
                <a:schemeClr val="accent2"/>
              </a:buClr>
              <a:buSzTx/>
              <a:buFont typeface="Arial"/>
              <a:buChar char="•"/>
              <a:tabLst/>
              <a:defRPr sz="1600" kern="1200">
                <a:solidFill>
                  <a:srgbClr val="414042"/>
                </a:solidFill>
                <a:latin typeface="+mn-lt"/>
                <a:ea typeface="ＭＳ Ｐゴシック" charset="0"/>
                <a:cs typeface="Ubuntu"/>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All teams will henceforth expose their data and functionality through service interfaces. </a:t>
            </a:r>
          </a:p>
          <a:p>
            <a:r>
              <a:rPr lang="en-US" sz="1400" dirty="0"/>
              <a:t>Teams must communicate with each other through these interfaces. </a:t>
            </a:r>
          </a:p>
          <a:p>
            <a:r>
              <a:rPr lang="en-US" sz="1400" dirty="0"/>
              <a:t>There will be no other form of </a:t>
            </a:r>
            <a:r>
              <a:rPr lang="en-US" sz="1400" dirty="0" err="1"/>
              <a:t>interprocess</a:t>
            </a:r>
            <a:r>
              <a:rPr lang="en-US" sz="1400" dirty="0"/>
              <a:t> communication allowed: no direct linking, no direct reads of another team's data store, no shared-memory model, no back-doors whatsoever. The only communication allowed is via service interface calls over the network. </a:t>
            </a:r>
          </a:p>
          <a:p>
            <a:r>
              <a:rPr lang="en-US" sz="1400" dirty="0"/>
              <a:t>It doesn't matter what technology they use. HTTP, </a:t>
            </a:r>
            <a:r>
              <a:rPr lang="en-US" sz="1400" dirty="0" err="1"/>
              <a:t>Corba</a:t>
            </a:r>
            <a:r>
              <a:rPr lang="en-US" sz="1400" dirty="0"/>
              <a:t>, </a:t>
            </a:r>
            <a:r>
              <a:rPr lang="en-US" sz="1400" dirty="0" err="1"/>
              <a:t>Pubsub</a:t>
            </a:r>
            <a:r>
              <a:rPr lang="en-US" sz="1400" dirty="0"/>
              <a:t>, custom protocols -- doesn't matter. Bezos doesn't care. </a:t>
            </a:r>
          </a:p>
          <a:p>
            <a:r>
              <a:rPr lang="en-US" sz="1400" dirty="0" smtClean="0"/>
              <a:t>All </a:t>
            </a:r>
            <a:r>
              <a:rPr lang="en-US" sz="1400" dirty="0"/>
              <a:t>service interfaces, without exception, must be designed from the ground up to be </a:t>
            </a:r>
            <a:r>
              <a:rPr lang="en-US" sz="1400" dirty="0" err="1"/>
              <a:t>externalizable</a:t>
            </a:r>
            <a:r>
              <a:rPr lang="en-US" sz="1400" dirty="0"/>
              <a:t>. That is to say, the team must plan and design to be able to expose the interface to developers in the outside world. No exceptions. </a:t>
            </a:r>
          </a:p>
          <a:p>
            <a:r>
              <a:rPr lang="en-US" sz="1400" dirty="0"/>
              <a:t>Anyone who doesn't do this will be fired. </a:t>
            </a:r>
          </a:p>
          <a:p>
            <a:r>
              <a:rPr lang="en-US" sz="1400" dirty="0"/>
              <a:t>Thank you; have a nice day! </a:t>
            </a:r>
          </a:p>
        </p:txBody>
      </p:sp>
    </p:spTree>
    <p:extLst>
      <p:ext uri="{BB962C8B-B14F-4D97-AF65-F5344CB8AC3E}">
        <p14:creationId xmlns:p14="http://schemas.microsoft.com/office/powerpoint/2010/main" val="404842496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bwMode="auto">
          <a:xfrm>
            <a:off x="450850" y="109218"/>
            <a:ext cx="6726238" cy="43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400" kern="1200">
                <a:solidFill>
                  <a:schemeClr val="bg1"/>
                </a:solidFill>
                <a:latin typeface="Ubuntu"/>
                <a:ea typeface="ＭＳ Ｐゴシック" charset="0"/>
                <a:cs typeface="Ubuntu"/>
              </a:defRPr>
            </a:lvl1pPr>
            <a:lvl2pPr algn="l" defTabSz="457200" rtl="0" eaLnBrk="1" fontAlgn="base" hangingPunct="1">
              <a:spcBef>
                <a:spcPct val="0"/>
              </a:spcBef>
              <a:spcAft>
                <a:spcPct val="0"/>
              </a:spcAft>
              <a:defRPr sz="2400">
                <a:solidFill>
                  <a:schemeClr val="bg1"/>
                </a:solidFill>
                <a:latin typeface="Ubuntu" charset="0"/>
                <a:ea typeface="ＭＳ Ｐゴシック" charset="0"/>
              </a:defRPr>
            </a:lvl2pPr>
            <a:lvl3pPr algn="l" defTabSz="457200" rtl="0" eaLnBrk="1" fontAlgn="base" hangingPunct="1">
              <a:spcBef>
                <a:spcPct val="0"/>
              </a:spcBef>
              <a:spcAft>
                <a:spcPct val="0"/>
              </a:spcAft>
              <a:defRPr sz="2400">
                <a:solidFill>
                  <a:schemeClr val="bg1"/>
                </a:solidFill>
                <a:latin typeface="Ubuntu" charset="0"/>
                <a:ea typeface="ＭＳ Ｐゴシック" charset="0"/>
              </a:defRPr>
            </a:lvl3pPr>
            <a:lvl4pPr algn="l" defTabSz="457200" rtl="0" eaLnBrk="1" fontAlgn="base" hangingPunct="1">
              <a:spcBef>
                <a:spcPct val="0"/>
              </a:spcBef>
              <a:spcAft>
                <a:spcPct val="0"/>
              </a:spcAft>
              <a:defRPr sz="2400">
                <a:solidFill>
                  <a:schemeClr val="bg1"/>
                </a:solidFill>
                <a:latin typeface="Ubuntu" charset="0"/>
                <a:ea typeface="ＭＳ Ｐゴシック" charset="0"/>
              </a:defRPr>
            </a:lvl4pPr>
            <a:lvl5pPr algn="l" defTabSz="457200" rtl="0" eaLnBrk="1" fontAlgn="base" hangingPunct="1">
              <a:spcBef>
                <a:spcPct val="0"/>
              </a:spcBef>
              <a:spcAft>
                <a:spcPct val="0"/>
              </a:spcAft>
              <a:defRPr sz="2400">
                <a:solidFill>
                  <a:schemeClr val="bg1"/>
                </a:solidFill>
                <a:latin typeface="Ubuntu" charset="0"/>
                <a:ea typeface="ＭＳ Ｐゴシック" charset="0"/>
              </a:defRPr>
            </a:lvl5pPr>
            <a:lvl6pPr marL="457200" algn="l" defTabSz="457200" rtl="0" eaLnBrk="1" fontAlgn="base" hangingPunct="1">
              <a:spcBef>
                <a:spcPct val="0"/>
              </a:spcBef>
              <a:spcAft>
                <a:spcPct val="0"/>
              </a:spcAft>
              <a:defRPr sz="2000">
                <a:solidFill>
                  <a:schemeClr val="bg1"/>
                </a:solidFill>
                <a:latin typeface="Ubuntu" charset="0"/>
                <a:ea typeface="ＭＳ Ｐゴシック" charset="0"/>
              </a:defRPr>
            </a:lvl6pPr>
            <a:lvl7pPr marL="914400" algn="l" defTabSz="457200" rtl="0" eaLnBrk="1" fontAlgn="base" hangingPunct="1">
              <a:spcBef>
                <a:spcPct val="0"/>
              </a:spcBef>
              <a:spcAft>
                <a:spcPct val="0"/>
              </a:spcAft>
              <a:defRPr sz="2000">
                <a:solidFill>
                  <a:schemeClr val="bg1"/>
                </a:solidFill>
                <a:latin typeface="Ubuntu" charset="0"/>
                <a:ea typeface="ＭＳ Ｐゴシック" charset="0"/>
              </a:defRPr>
            </a:lvl7pPr>
            <a:lvl8pPr marL="1371600" algn="l" defTabSz="457200" rtl="0" eaLnBrk="1" fontAlgn="base" hangingPunct="1">
              <a:spcBef>
                <a:spcPct val="0"/>
              </a:spcBef>
              <a:spcAft>
                <a:spcPct val="0"/>
              </a:spcAft>
              <a:defRPr sz="2000">
                <a:solidFill>
                  <a:schemeClr val="bg1"/>
                </a:solidFill>
                <a:latin typeface="Ubuntu" charset="0"/>
                <a:ea typeface="ＭＳ Ｐゴシック" charset="0"/>
              </a:defRPr>
            </a:lvl8pPr>
            <a:lvl9pPr marL="1828800" algn="l" defTabSz="457200" rtl="0" eaLnBrk="1" fontAlgn="base" hangingPunct="1">
              <a:spcBef>
                <a:spcPct val="0"/>
              </a:spcBef>
              <a:spcAft>
                <a:spcPct val="0"/>
              </a:spcAft>
              <a:defRPr sz="2000">
                <a:solidFill>
                  <a:schemeClr val="bg1"/>
                </a:solidFill>
                <a:latin typeface="Ubuntu" charset="0"/>
                <a:ea typeface="ＭＳ Ｐゴシック" charset="0"/>
              </a:defRPr>
            </a:lvl9pPr>
          </a:lstStyle>
          <a:p>
            <a:r>
              <a:rPr lang="en-US" altLang="zh-CN" dirty="0" err="1" smtClean="0"/>
              <a:t>Composable</a:t>
            </a:r>
            <a:r>
              <a:rPr lang="en-US" altLang="zh-CN" dirty="0" smtClean="0"/>
              <a:t> Enterprise</a:t>
            </a:r>
            <a:r>
              <a:rPr lang="zh-CN" altLang="en-US" dirty="0" smtClean="0"/>
              <a:t>需要新一代的集成平台</a:t>
            </a:r>
            <a:endParaRPr lang="en-US" dirty="0"/>
          </a:p>
        </p:txBody>
      </p:sp>
      <p:sp>
        <p:nvSpPr>
          <p:cNvPr id="12" name="Content Placeholder 1"/>
          <p:cNvSpPr>
            <a:spLocks noGrp="1"/>
          </p:cNvSpPr>
          <p:nvPr>
            <p:ph idx="1"/>
          </p:nvPr>
        </p:nvSpPr>
        <p:spPr>
          <a:xfrm>
            <a:off x="457200" y="1089190"/>
            <a:ext cx="8229600" cy="3108722"/>
          </a:xfrm>
        </p:spPr>
        <p:txBody>
          <a:bodyPr/>
          <a:lstStyle/>
          <a:p>
            <a:endParaRPr lang="en-US" dirty="0" smtClean="0"/>
          </a:p>
          <a:p>
            <a:endParaRPr lang="en-US" dirty="0" smtClean="0"/>
          </a:p>
          <a:p>
            <a:endParaRPr lang="en-US" dirty="0"/>
          </a:p>
          <a:p>
            <a:endParaRPr lang="en-US" dirty="0" smtClean="0"/>
          </a:p>
          <a:p>
            <a:endParaRPr lang="en-US" dirty="0" smtClean="0"/>
          </a:p>
        </p:txBody>
      </p:sp>
      <p:sp>
        <p:nvSpPr>
          <p:cNvPr id="13" name="Content Placeholder 1"/>
          <p:cNvSpPr txBox="1">
            <a:spLocks/>
          </p:cNvSpPr>
          <p:nvPr/>
        </p:nvSpPr>
        <p:spPr bwMode="auto">
          <a:xfrm>
            <a:off x="471788" y="987549"/>
            <a:ext cx="8229600" cy="3108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00A0DF"/>
              </a:buClr>
              <a:buFont typeface="Arial"/>
              <a:buChar char="•"/>
              <a:defRPr sz="2400" kern="1200">
                <a:solidFill>
                  <a:srgbClr val="414042"/>
                </a:solidFill>
                <a:latin typeface="+mn-lt"/>
                <a:ea typeface="ＭＳ Ｐゴシック" charset="0"/>
                <a:cs typeface="Ubuntu"/>
              </a:defRPr>
            </a:lvl1pPr>
            <a:lvl2pPr marL="742950" indent="-285750" algn="l" defTabSz="457200" rtl="0" eaLnBrk="1" fontAlgn="base" hangingPunct="1">
              <a:spcBef>
                <a:spcPct val="20000"/>
              </a:spcBef>
              <a:spcAft>
                <a:spcPct val="0"/>
              </a:spcAft>
              <a:buClr>
                <a:srgbClr val="00A0DF"/>
              </a:buClr>
              <a:buFont typeface="Lucida Grande"/>
              <a:buChar char="-"/>
              <a:defRPr sz="2200" kern="1200">
                <a:solidFill>
                  <a:srgbClr val="414042"/>
                </a:solidFill>
                <a:latin typeface="+mn-lt"/>
                <a:ea typeface="ＭＳ Ｐゴシック" charset="0"/>
                <a:cs typeface="Ubuntu"/>
              </a:defRPr>
            </a:lvl2pPr>
            <a:lvl3pPr marL="1143000" indent="-228600" algn="l" defTabSz="457200" rtl="0" eaLnBrk="1" fontAlgn="base" hangingPunct="1">
              <a:spcBef>
                <a:spcPct val="20000"/>
              </a:spcBef>
              <a:spcAft>
                <a:spcPct val="0"/>
              </a:spcAft>
              <a:buClr>
                <a:srgbClr val="00A0DF"/>
              </a:buClr>
              <a:buFont typeface="Geneva"/>
              <a:buChar char="∙"/>
              <a:defRPr sz="2000" kern="1200">
                <a:solidFill>
                  <a:srgbClr val="414042"/>
                </a:solidFill>
                <a:latin typeface="+mn-lt"/>
                <a:ea typeface="ＭＳ Ｐゴシック" charset="0"/>
                <a:cs typeface="Ubuntu"/>
              </a:defRPr>
            </a:lvl3pPr>
            <a:lvl4pPr marL="1600200" marR="0" indent="-228600" algn="l" defTabSz="457200" rtl="0" eaLnBrk="1" fontAlgn="base" latinLnBrk="0" hangingPunct="1">
              <a:lnSpc>
                <a:spcPct val="100000"/>
              </a:lnSpc>
              <a:spcBef>
                <a:spcPct val="20000"/>
              </a:spcBef>
              <a:spcAft>
                <a:spcPct val="0"/>
              </a:spcAft>
              <a:buClr>
                <a:srgbClr val="00A0DF"/>
              </a:buClr>
              <a:buSzTx/>
              <a:buFont typeface="Arial"/>
              <a:buChar char="•"/>
              <a:tabLst/>
              <a:defRPr kern="1200">
                <a:solidFill>
                  <a:srgbClr val="414042"/>
                </a:solidFill>
                <a:latin typeface="+mn-lt"/>
                <a:ea typeface="ＭＳ Ｐゴシック" charset="0"/>
                <a:cs typeface="Ubuntu"/>
              </a:defRPr>
            </a:lvl4pPr>
            <a:lvl5pPr marL="2057400" marR="0" indent="-228600" algn="l" defTabSz="457200" rtl="0" eaLnBrk="0" fontAlgn="base" latinLnBrk="0" hangingPunct="0">
              <a:lnSpc>
                <a:spcPct val="100000"/>
              </a:lnSpc>
              <a:spcBef>
                <a:spcPct val="20000"/>
              </a:spcBef>
              <a:spcAft>
                <a:spcPct val="0"/>
              </a:spcAft>
              <a:buClr>
                <a:schemeClr val="accent2"/>
              </a:buClr>
              <a:buSzTx/>
              <a:buFont typeface="Arial"/>
              <a:buChar char="•"/>
              <a:tabLst/>
              <a:defRPr sz="1600" kern="1200">
                <a:solidFill>
                  <a:srgbClr val="414042"/>
                </a:solidFill>
                <a:latin typeface="+mn-lt"/>
                <a:ea typeface="ＭＳ Ｐゴシック" charset="0"/>
                <a:cs typeface="Ubuntu"/>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1600" dirty="0" err="1" smtClean="0">
                <a:latin typeface="MS PGothic" panose="020B0600070205080204" pitchFamily="34" charset="-128"/>
                <a:ea typeface="MS PGothic" panose="020B0600070205080204" pitchFamily="34" charset="-128"/>
              </a:rPr>
              <a:t>MuleSoft</a:t>
            </a:r>
            <a:r>
              <a:rPr lang="zh-CN" altLang="en-US" sz="1600" dirty="0" smtClean="0">
                <a:latin typeface="MS PGothic" panose="020B0600070205080204" pitchFamily="34" charset="-128"/>
                <a:ea typeface="MS PGothic" panose="020B0600070205080204" pitchFamily="34" charset="-128"/>
              </a:rPr>
              <a:t>提供新一代的集成平台</a:t>
            </a:r>
            <a:endParaRPr lang="en-US" altLang="zh-CN" sz="1600" dirty="0" smtClean="0">
              <a:latin typeface="MS PGothic" panose="020B0600070205080204" pitchFamily="34" charset="-128"/>
              <a:ea typeface="MS PGothic" panose="020B0600070205080204" pitchFamily="34" charset="-128"/>
            </a:endParaRPr>
          </a:p>
          <a:p>
            <a:endParaRPr lang="en-US" altLang="zh-CN" sz="1600" dirty="0" smtClean="0">
              <a:latin typeface="MS PGothic" panose="020B0600070205080204" pitchFamily="34" charset="-128"/>
              <a:ea typeface="MS PGothic" panose="020B0600070205080204" pitchFamily="34" charset="-128"/>
            </a:endParaRPr>
          </a:p>
          <a:p>
            <a:pPr lvl="1"/>
            <a:r>
              <a:rPr lang="zh-CN" altLang="en-US" sz="1600" dirty="0" smtClean="0">
                <a:cs typeface="ＭＳ Ｐゴシック" charset="0"/>
              </a:rPr>
              <a:t>一体化的集成</a:t>
            </a:r>
            <a:r>
              <a:rPr lang="zh-TW" altLang="en-US" sz="1600" dirty="0" smtClean="0">
                <a:cs typeface="ＭＳ Ｐゴシック" charset="0"/>
              </a:rPr>
              <a:t>平台</a:t>
            </a:r>
            <a:r>
              <a:rPr lang="zh-CN" altLang="en-US" sz="1600" dirty="0" smtClean="0">
                <a:cs typeface="ＭＳ Ｐゴシック" charset="0"/>
              </a:rPr>
              <a:t>，</a:t>
            </a:r>
            <a:r>
              <a:rPr lang="zh-TW" altLang="en-US" sz="1600" dirty="0" smtClean="0">
                <a:cs typeface="ＭＳ Ｐゴシック" charset="0"/>
              </a:rPr>
              <a:t>实现服务总线</a:t>
            </a:r>
            <a:r>
              <a:rPr lang="zh-CN" altLang="en-US" sz="1600" dirty="0">
                <a:cs typeface="ＭＳ Ｐゴシック" charset="0"/>
              </a:rPr>
              <a:t>、</a:t>
            </a:r>
            <a:r>
              <a:rPr lang="zh-TW" altLang="en-US" sz="1600" dirty="0" smtClean="0">
                <a:cs typeface="ＭＳ Ｐゴシック" charset="0"/>
              </a:rPr>
              <a:t>服务编排</a:t>
            </a:r>
            <a:r>
              <a:rPr lang="zh-CN" altLang="en-US" sz="1600" dirty="0" smtClean="0">
                <a:cs typeface="ＭＳ Ｐゴシック" charset="0"/>
              </a:rPr>
              <a:t>、数据</a:t>
            </a:r>
            <a:r>
              <a:rPr lang="zh-CN" altLang="en-US" sz="1600" dirty="0">
                <a:cs typeface="ＭＳ Ｐゴシック" charset="0"/>
              </a:rPr>
              <a:t>集成（</a:t>
            </a:r>
            <a:r>
              <a:rPr lang="en-US" altLang="zh-CN" sz="1600" dirty="0">
                <a:cs typeface="ＭＳ Ｐゴシック" charset="0"/>
              </a:rPr>
              <a:t>ETL/data integration)</a:t>
            </a:r>
            <a:r>
              <a:rPr lang="zh-CN" altLang="en-US" sz="1600" dirty="0">
                <a:cs typeface="ＭＳ Ｐゴシック" charset="0"/>
              </a:rPr>
              <a:t>、消息队列、复杂事件处理（</a:t>
            </a:r>
            <a:r>
              <a:rPr lang="en-US" altLang="zh-CN" sz="1600" dirty="0" smtClean="0">
                <a:cs typeface="ＭＳ Ｐゴシック" charset="0"/>
              </a:rPr>
              <a:t>Complex </a:t>
            </a:r>
            <a:r>
              <a:rPr lang="en-US" altLang="zh-CN" sz="1600" dirty="0">
                <a:cs typeface="ＭＳ Ｐゴシック" charset="0"/>
              </a:rPr>
              <a:t>Event Processing</a:t>
            </a:r>
            <a:r>
              <a:rPr lang="zh-CN" altLang="en-US" sz="1600" dirty="0">
                <a:cs typeface="ＭＳ Ｐゴシック" charset="0"/>
              </a:rPr>
              <a:t>）等多种集成功能</a:t>
            </a:r>
            <a:r>
              <a:rPr lang="zh-CN" altLang="en-US" sz="1600" dirty="0" smtClean="0">
                <a:cs typeface="ＭＳ Ｐゴシック" charset="0"/>
              </a:rPr>
              <a:t>。</a:t>
            </a:r>
            <a:endParaRPr lang="en-US" altLang="zh-CN" sz="1600" dirty="0" smtClean="0">
              <a:cs typeface="ＭＳ Ｐゴシック" charset="0"/>
            </a:endParaRPr>
          </a:p>
          <a:p>
            <a:pPr marL="457200" lvl="1" indent="0">
              <a:buNone/>
            </a:pPr>
            <a:endParaRPr lang="en-US" altLang="zh-CN" sz="1600" dirty="0" smtClean="0">
              <a:cs typeface="ＭＳ Ｐゴシック" charset="0"/>
            </a:endParaRPr>
          </a:p>
          <a:p>
            <a:pPr lvl="1"/>
            <a:r>
              <a:rPr lang="zh-CN" altLang="en-US" sz="1600" dirty="0" smtClean="0">
                <a:cs typeface="ＭＳ Ｐゴシック" charset="0"/>
              </a:rPr>
              <a:t>基于微服务，我们是新技术体系中的一部分－</a:t>
            </a:r>
            <a:r>
              <a:rPr lang="zh-TW" altLang="en-US" sz="1600" dirty="0" smtClean="0"/>
              <a:t>敏捷迭代开发</a:t>
            </a:r>
            <a:r>
              <a:rPr lang="en-US" altLang="zh-TW" sz="1600" dirty="0"/>
              <a:t>/</a:t>
            </a:r>
            <a:r>
              <a:rPr lang="zh-TW" altLang="en-US" sz="1600" dirty="0"/>
              <a:t>持续</a:t>
            </a:r>
            <a:r>
              <a:rPr lang="zh-TW" altLang="en-US" sz="1600" dirty="0" smtClean="0"/>
              <a:t>交付</a:t>
            </a:r>
            <a:r>
              <a:rPr lang="en-US" altLang="zh-TW" sz="1600" dirty="0" smtClean="0"/>
              <a:t>/</a:t>
            </a:r>
            <a:r>
              <a:rPr lang="en-US" altLang="zh-TW" sz="1600" dirty="0" err="1" smtClean="0"/>
              <a:t>DevOps</a:t>
            </a:r>
            <a:r>
              <a:rPr lang="en-US" altLang="zh-TW" sz="1600" dirty="0" smtClean="0"/>
              <a:t>/</a:t>
            </a:r>
            <a:r>
              <a:rPr lang="zh-TW" altLang="en-US" sz="1600" dirty="0"/>
              <a:t>虚拟化</a:t>
            </a:r>
            <a:r>
              <a:rPr lang="zh-TW" altLang="en-US" sz="1600" dirty="0" smtClean="0"/>
              <a:t>。</a:t>
            </a:r>
            <a:endParaRPr lang="en-US" altLang="zh-TW" sz="1600" dirty="0"/>
          </a:p>
          <a:p>
            <a:pPr marL="457200" lvl="1" indent="0">
              <a:buNone/>
            </a:pPr>
            <a:endParaRPr lang="en-US" altLang="zh-TW" sz="1600" dirty="0" smtClean="0"/>
          </a:p>
          <a:p>
            <a:pPr lvl="1"/>
            <a:r>
              <a:rPr lang="zh-CN" altLang="en-US" sz="1600" dirty="0" smtClean="0">
                <a:cs typeface="ＭＳ Ｐゴシック" charset="0"/>
              </a:rPr>
              <a:t>以</a:t>
            </a:r>
            <a:r>
              <a:rPr lang="en-US" altLang="zh-CN" sz="1600" dirty="0" smtClean="0">
                <a:cs typeface="ＭＳ Ｐゴシック" charset="0"/>
              </a:rPr>
              <a:t>API-led Connectivity</a:t>
            </a:r>
            <a:r>
              <a:rPr lang="zh-CN" altLang="en-US" sz="1600" dirty="0"/>
              <a:t>实现对内集成及对外集成、服务整合及服务发布、管理的</a:t>
            </a:r>
            <a:r>
              <a:rPr lang="zh-CN" altLang="en-US" sz="1600" dirty="0" smtClean="0"/>
              <a:t>内在统一，实现双模</a:t>
            </a:r>
            <a:r>
              <a:rPr lang="en-US" altLang="zh-CN" sz="1600" dirty="0" smtClean="0"/>
              <a:t>IT</a:t>
            </a:r>
          </a:p>
          <a:p>
            <a:pPr lvl="1"/>
            <a:endParaRPr lang="en-US" altLang="zh-CN" sz="1600" dirty="0"/>
          </a:p>
          <a:p>
            <a:pPr lvl="1"/>
            <a:r>
              <a:rPr lang="en-US" altLang="zh-CN" sz="1600" dirty="0" err="1" smtClean="0"/>
              <a:t>MuleSoft</a:t>
            </a:r>
            <a:r>
              <a:rPr lang="zh-CN" altLang="en-US" sz="1600" dirty="0" smtClean="0"/>
              <a:t>是</a:t>
            </a:r>
            <a:r>
              <a:rPr lang="en-US" altLang="zh-CN" sz="1600" dirty="0" err="1" smtClean="0"/>
              <a:t>RESTful</a:t>
            </a:r>
            <a:r>
              <a:rPr lang="en-US" altLang="zh-CN" sz="1600" dirty="0" smtClean="0"/>
              <a:t> API</a:t>
            </a:r>
            <a:r>
              <a:rPr lang="zh-CN" altLang="en-US" sz="1600" dirty="0" smtClean="0"/>
              <a:t>的发起者和主体推动者，</a:t>
            </a:r>
            <a:r>
              <a:rPr lang="en-US" altLang="zh-CN" sz="1600" dirty="0" smtClean="0"/>
              <a:t>SOAP/XML</a:t>
            </a:r>
            <a:r>
              <a:rPr lang="zh-CN" altLang="en-US" sz="1600" dirty="0" smtClean="0"/>
              <a:t>不适用于对外集成，无法用于移动智能终端。</a:t>
            </a:r>
            <a:endParaRPr lang="en-US" altLang="zh-CN" sz="1600" dirty="0"/>
          </a:p>
          <a:p>
            <a:pPr lvl="1"/>
            <a:endParaRPr lang="en-US" altLang="zh-TW" sz="1600" dirty="0">
              <a:cs typeface="ＭＳ Ｐゴシック" charset="0"/>
            </a:endParaRPr>
          </a:p>
        </p:txBody>
      </p:sp>
    </p:spTree>
    <p:extLst>
      <p:ext uri="{BB962C8B-B14F-4D97-AF65-F5344CB8AC3E}">
        <p14:creationId xmlns:p14="http://schemas.microsoft.com/office/powerpoint/2010/main" val="420651573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5"/>
          <p:cNvSpPr/>
          <p:nvPr/>
        </p:nvSpPr>
        <p:spPr>
          <a:xfrm>
            <a:off x="457201" y="947635"/>
            <a:ext cx="8229600" cy="3649703"/>
          </a:xfrm>
          <a:prstGeom prst="rect">
            <a:avLst/>
          </a:prstGeom>
          <a:solidFill>
            <a:schemeClr val="tx2">
              <a:lumMod val="40000"/>
              <a:lumOff val="60000"/>
            </a:schemeClr>
          </a:solidFill>
          <a:ln w="28575" cmpd="sng">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60" descr="cloud-speci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210" y="863669"/>
            <a:ext cx="2648691" cy="1123046"/>
          </a:xfrm>
          <a:prstGeom prst="rect">
            <a:avLst/>
          </a:prstGeom>
        </p:spPr>
      </p:pic>
      <p:pic>
        <p:nvPicPr>
          <p:cNvPr id="34" name="Picture 61" descr="cloud-speci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744" y="865741"/>
            <a:ext cx="2648691" cy="1123046"/>
          </a:xfrm>
          <a:prstGeom prst="rect">
            <a:avLst/>
          </a:prstGeom>
        </p:spPr>
      </p:pic>
      <p:sp>
        <p:nvSpPr>
          <p:cNvPr id="6" name="Title 2"/>
          <p:cNvSpPr txBox="1">
            <a:spLocks/>
          </p:cNvSpPr>
          <p:nvPr/>
        </p:nvSpPr>
        <p:spPr bwMode="auto">
          <a:xfrm>
            <a:off x="450850" y="109218"/>
            <a:ext cx="6726238" cy="43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400" kern="1200">
                <a:solidFill>
                  <a:schemeClr val="bg1"/>
                </a:solidFill>
                <a:latin typeface="Ubuntu"/>
                <a:ea typeface="ＭＳ Ｐゴシック" charset="0"/>
                <a:cs typeface="Ubuntu"/>
              </a:defRPr>
            </a:lvl1pPr>
            <a:lvl2pPr algn="l" defTabSz="457200" rtl="0" eaLnBrk="1" fontAlgn="base" hangingPunct="1">
              <a:spcBef>
                <a:spcPct val="0"/>
              </a:spcBef>
              <a:spcAft>
                <a:spcPct val="0"/>
              </a:spcAft>
              <a:defRPr sz="2400">
                <a:solidFill>
                  <a:schemeClr val="bg1"/>
                </a:solidFill>
                <a:latin typeface="Ubuntu" charset="0"/>
                <a:ea typeface="ＭＳ Ｐゴシック" charset="0"/>
              </a:defRPr>
            </a:lvl2pPr>
            <a:lvl3pPr algn="l" defTabSz="457200" rtl="0" eaLnBrk="1" fontAlgn="base" hangingPunct="1">
              <a:spcBef>
                <a:spcPct val="0"/>
              </a:spcBef>
              <a:spcAft>
                <a:spcPct val="0"/>
              </a:spcAft>
              <a:defRPr sz="2400">
                <a:solidFill>
                  <a:schemeClr val="bg1"/>
                </a:solidFill>
                <a:latin typeface="Ubuntu" charset="0"/>
                <a:ea typeface="ＭＳ Ｐゴシック" charset="0"/>
              </a:defRPr>
            </a:lvl3pPr>
            <a:lvl4pPr algn="l" defTabSz="457200" rtl="0" eaLnBrk="1" fontAlgn="base" hangingPunct="1">
              <a:spcBef>
                <a:spcPct val="0"/>
              </a:spcBef>
              <a:spcAft>
                <a:spcPct val="0"/>
              </a:spcAft>
              <a:defRPr sz="2400">
                <a:solidFill>
                  <a:schemeClr val="bg1"/>
                </a:solidFill>
                <a:latin typeface="Ubuntu" charset="0"/>
                <a:ea typeface="ＭＳ Ｐゴシック" charset="0"/>
              </a:defRPr>
            </a:lvl4pPr>
            <a:lvl5pPr algn="l" defTabSz="457200" rtl="0" eaLnBrk="1" fontAlgn="base" hangingPunct="1">
              <a:spcBef>
                <a:spcPct val="0"/>
              </a:spcBef>
              <a:spcAft>
                <a:spcPct val="0"/>
              </a:spcAft>
              <a:defRPr sz="2400">
                <a:solidFill>
                  <a:schemeClr val="bg1"/>
                </a:solidFill>
                <a:latin typeface="Ubuntu" charset="0"/>
                <a:ea typeface="ＭＳ Ｐゴシック" charset="0"/>
              </a:defRPr>
            </a:lvl5pPr>
            <a:lvl6pPr marL="457200" algn="l" defTabSz="457200" rtl="0" eaLnBrk="1" fontAlgn="base" hangingPunct="1">
              <a:spcBef>
                <a:spcPct val="0"/>
              </a:spcBef>
              <a:spcAft>
                <a:spcPct val="0"/>
              </a:spcAft>
              <a:defRPr sz="2000">
                <a:solidFill>
                  <a:schemeClr val="bg1"/>
                </a:solidFill>
                <a:latin typeface="Ubuntu" charset="0"/>
                <a:ea typeface="ＭＳ Ｐゴシック" charset="0"/>
              </a:defRPr>
            </a:lvl6pPr>
            <a:lvl7pPr marL="914400" algn="l" defTabSz="457200" rtl="0" eaLnBrk="1" fontAlgn="base" hangingPunct="1">
              <a:spcBef>
                <a:spcPct val="0"/>
              </a:spcBef>
              <a:spcAft>
                <a:spcPct val="0"/>
              </a:spcAft>
              <a:defRPr sz="2000">
                <a:solidFill>
                  <a:schemeClr val="bg1"/>
                </a:solidFill>
                <a:latin typeface="Ubuntu" charset="0"/>
                <a:ea typeface="ＭＳ Ｐゴシック" charset="0"/>
              </a:defRPr>
            </a:lvl7pPr>
            <a:lvl8pPr marL="1371600" algn="l" defTabSz="457200" rtl="0" eaLnBrk="1" fontAlgn="base" hangingPunct="1">
              <a:spcBef>
                <a:spcPct val="0"/>
              </a:spcBef>
              <a:spcAft>
                <a:spcPct val="0"/>
              </a:spcAft>
              <a:defRPr sz="2000">
                <a:solidFill>
                  <a:schemeClr val="bg1"/>
                </a:solidFill>
                <a:latin typeface="Ubuntu" charset="0"/>
                <a:ea typeface="ＭＳ Ｐゴシック" charset="0"/>
              </a:defRPr>
            </a:lvl8pPr>
            <a:lvl9pPr marL="1828800" algn="l" defTabSz="457200" rtl="0" eaLnBrk="1" fontAlgn="base" hangingPunct="1">
              <a:spcBef>
                <a:spcPct val="0"/>
              </a:spcBef>
              <a:spcAft>
                <a:spcPct val="0"/>
              </a:spcAft>
              <a:defRPr sz="2000">
                <a:solidFill>
                  <a:schemeClr val="bg1"/>
                </a:solidFill>
                <a:latin typeface="Ubuntu" charset="0"/>
                <a:ea typeface="ＭＳ Ｐゴシック" charset="0"/>
              </a:defRPr>
            </a:lvl9pPr>
          </a:lstStyle>
          <a:p>
            <a:r>
              <a:rPr lang="en-US" altLang="zh-CN" dirty="0" err="1"/>
              <a:t>MuleSoft</a:t>
            </a:r>
            <a:r>
              <a:rPr lang="zh-CN" altLang="en-US" dirty="0"/>
              <a:t>下一代一体化集成平台</a:t>
            </a:r>
            <a:r>
              <a:rPr lang="en-US" altLang="zh-CN" dirty="0"/>
              <a:t/>
            </a:r>
            <a:br>
              <a:rPr lang="en-US" altLang="zh-CN" dirty="0"/>
            </a:br>
            <a:r>
              <a:rPr lang="zh-CN" altLang="en-US" sz="2000" dirty="0">
                <a:solidFill>
                  <a:srgbClr val="FF0000"/>
                </a:solidFill>
              </a:rPr>
              <a:t>－满足集成三个细分领域的需求</a:t>
            </a:r>
            <a:endParaRPr lang="en-US" dirty="0"/>
          </a:p>
        </p:txBody>
      </p:sp>
      <p:pic>
        <p:nvPicPr>
          <p:cNvPr id="79" name="Picture 59" descr="cloud-speci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8343" y="589555"/>
            <a:ext cx="2648691" cy="1123046"/>
          </a:xfrm>
          <a:prstGeom prst="rect">
            <a:avLst/>
          </a:prstGeom>
        </p:spPr>
      </p:pic>
      <p:sp>
        <p:nvSpPr>
          <p:cNvPr id="8" name="Title 2"/>
          <p:cNvSpPr txBox="1">
            <a:spLocks/>
          </p:cNvSpPr>
          <p:nvPr/>
        </p:nvSpPr>
        <p:spPr bwMode="auto">
          <a:xfrm>
            <a:off x="3225030" y="1549240"/>
            <a:ext cx="2362755" cy="221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400" kern="1200">
                <a:solidFill>
                  <a:schemeClr val="bg1"/>
                </a:solidFill>
                <a:latin typeface="Ubuntu"/>
                <a:ea typeface="ＭＳ Ｐゴシック" charset="0"/>
                <a:cs typeface="Ubuntu"/>
              </a:defRPr>
            </a:lvl1pPr>
            <a:lvl2pPr algn="l" defTabSz="457200" rtl="0" eaLnBrk="1" fontAlgn="base" hangingPunct="1">
              <a:spcBef>
                <a:spcPct val="0"/>
              </a:spcBef>
              <a:spcAft>
                <a:spcPct val="0"/>
              </a:spcAft>
              <a:defRPr sz="2400">
                <a:solidFill>
                  <a:schemeClr val="bg1"/>
                </a:solidFill>
                <a:latin typeface="Ubuntu" charset="0"/>
                <a:ea typeface="ＭＳ Ｐゴシック" charset="0"/>
              </a:defRPr>
            </a:lvl2pPr>
            <a:lvl3pPr algn="l" defTabSz="457200" rtl="0" eaLnBrk="1" fontAlgn="base" hangingPunct="1">
              <a:spcBef>
                <a:spcPct val="0"/>
              </a:spcBef>
              <a:spcAft>
                <a:spcPct val="0"/>
              </a:spcAft>
              <a:defRPr sz="2400">
                <a:solidFill>
                  <a:schemeClr val="bg1"/>
                </a:solidFill>
                <a:latin typeface="Ubuntu" charset="0"/>
                <a:ea typeface="ＭＳ Ｐゴシック" charset="0"/>
              </a:defRPr>
            </a:lvl3pPr>
            <a:lvl4pPr algn="l" defTabSz="457200" rtl="0" eaLnBrk="1" fontAlgn="base" hangingPunct="1">
              <a:spcBef>
                <a:spcPct val="0"/>
              </a:spcBef>
              <a:spcAft>
                <a:spcPct val="0"/>
              </a:spcAft>
              <a:defRPr sz="2400">
                <a:solidFill>
                  <a:schemeClr val="bg1"/>
                </a:solidFill>
                <a:latin typeface="Ubuntu" charset="0"/>
                <a:ea typeface="ＭＳ Ｐゴシック" charset="0"/>
              </a:defRPr>
            </a:lvl4pPr>
            <a:lvl5pPr algn="l" defTabSz="457200" rtl="0" eaLnBrk="1" fontAlgn="base" hangingPunct="1">
              <a:spcBef>
                <a:spcPct val="0"/>
              </a:spcBef>
              <a:spcAft>
                <a:spcPct val="0"/>
              </a:spcAft>
              <a:defRPr sz="2400">
                <a:solidFill>
                  <a:schemeClr val="bg1"/>
                </a:solidFill>
                <a:latin typeface="Ubuntu" charset="0"/>
                <a:ea typeface="ＭＳ Ｐゴシック" charset="0"/>
              </a:defRPr>
            </a:lvl5pPr>
            <a:lvl6pPr marL="457200" algn="l" defTabSz="457200" rtl="0" eaLnBrk="1" fontAlgn="base" hangingPunct="1">
              <a:spcBef>
                <a:spcPct val="0"/>
              </a:spcBef>
              <a:spcAft>
                <a:spcPct val="0"/>
              </a:spcAft>
              <a:defRPr sz="2000">
                <a:solidFill>
                  <a:schemeClr val="bg1"/>
                </a:solidFill>
                <a:latin typeface="Ubuntu" charset="0"/>
                <a:ea typeface="ＭＳ Ｐゴシック" charset="0"/>
              </a:defRPr>
            </a:lvl6pPr>
            <a:lvl7pPr marL="914400" algn="l" defTabSz="457200" rtl="0" eaLnBrk="1" fontAlgn="base" hangingPunct="1">
              <a:spcBef>
                <a:spcPct val="0"/>
              </a:spcBef>
              <a:spcAft>
                <a:spcPct val="0"/>
              </a:spcAft>
              <a:defRPr sz="2000">
                <a:solidFill>
                  <a:schemeClr val="bg1"/>
                </a:solidFill>
                <a:latin typeface="Ubuntu" charset="0"/>
                <a:ea typeface="ＭＳ Ｐゴシック" charset="0"/>
              </a:defRPr>
            </a:lvl7pPr>
            <a:lvl8pPr marL="1371600" algn="l" defTabSz="457200" rtl="0" eaLnBrk="1" fontAlgn="base" hangingPunct="1">
              <a:spcBef>
                <a:spcPct val="0"/>
              </a:spcBef>
              <a:spcAft>
                <a:spcPct val="0"/>
              </a:spcAft>
              <a:defRPr sz="2000">
                <a:solidFill>
                  <a:schemeClr val="bg1"/>
                </a:solidFill>
                <a:latin typeface="Ubuntu" charset="0"/>
                <a:ea typeface="ＭＳ Ｐゴシック" charset="0"/>
              </a:defRPr>
            </a:lvl8pPr>
            <a:lvl9pPr marL="1828800" algn="l" defTabSz="457200" rtl="0" eaLnBrk="1" fontAlgn="base" hangingPunct="1">
              <a:spcBef>
                <a:spcPct val="0"/>
              </a:spcBef>
              <a:spcAft>
                <a:spcPct val="0"/>
              </a:spcAft>
              <a:defRPr sz="2000">
                <a:solidFill>
                  <a:schemeClr val="bg1"/>
                </a:solidFill>
                <a:latin typeface="Ubuntu" charset="0"/>
                <a:ea typeface="ＭＳ Ｐゴシック" charset="0"/>
              </a:defRPr>
            </a:lvl9pPr>
          </a:lstStyle>
          <a:p>
            <a:pPr algn="ctr"/>
            <a:r>
              <a:rPr lang="en-US" sz="1000" b="1" kern="300" dirty="0" err="1" smtClean="0">
                <a:solidFill>
                  <a:schemeClr val="tx1">
                    <a:lumMod val="75000"/>
                    <a:lumOff val="25000"/>
                  </a:schemeClr>
                </a:solidFill>
                <a:latin typeface="+mn-lt"/>
                <a:cs typeface="Ubuntu Light"/>
              </a:rPr>
              <a:t>SaaS</a:t>
            </a:r>
            <a:endParaRPr lang="en-US" sz="1000" b="1" kern="300" dirty="0" smtClean="0">
              <a:solidFill>
                <a:schemeClr val="tx1">
                  <a:lumMod val="75000"/>
                  <a:lumOff val="25000"/>
                </a:schemeClr>
              </a:solidFill>
              <a:latin typeface="+mn-lt"/>
              <a:cs typeface="Ubuntu Medium"/>
            </a:endParaRPr>
          </a:p>
        </p:txBody>
      </p:sp>
      <p:sp>
        <p:nvSpPr>
          <p:cNvPr id="9" name="Title 2"/>
          <p:cNvSpPr txBox="1">
            <a:spLocks/>
          </p:cNvSpPr>
          <p:nvPr/>
        </p:nvSpPr>
        <p:spPr bwMode="auto">
          <a:xfrm>
            <a:off x="963587" y="4329988"/>
            <a:ext cx="2535312" cy="221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400" kern="1200">
                <a:solidFill>
                  <a:schemeClr val="bg1"/>
                </a:solidFill>
                <a:latin typeface="Ubuntu"/>
                <a:ea typeface="ＭＳ Ｐゴシック" charset="0"/>
                <a:cs typeface="Ubuntu"/>
              </a:defRPr>
            </a:lvl1pPr>
            <a:lvl2pPr algn="l" defTabSz="457200" rtl="0" eaLnBrk="1" fontAlgn="base" hangingPunct="1">
              <a:spcBef>
                <a:spcPct val="0"/>
              </a:spcBef>
              <a:spcAft>
                <a:spcPct val="0"/>
              </a:spcAft>
              <a:defRPr sz="2400">
                <a:solidFill>
                  <a:schemeClr val="bg1"/>
                </a:solidFill>
                <a:latin typeface="Ubuntu" charset="0"/>
                <a:ea typeface="ＭＳ Ｐゴシック" charset="0"/>
              </a:defRPr>
            </a:lvl2pPr>
            <a:lvl3pPr algn="l" defTabSz="457200" rtl="0" eaLnBrk="1" fontAlgn="base" hangingPunct="1">
              <a:spcBef>
                <a:spcPct val="0"/>
              </a:spcBef>
              <a:spcAft>
                <a:spcPct val="0"/>
              </a:spcAft>
              <a:defRPr sz="2400">
                <a:solidFill>
                  <a:schemeClr val="bg1"/>
                </a:solidFill>
                <a:latin typeface="Ubuntu" charset="0"/>
                <a:ea typeface="ＭＳ Ｐゴシック" charset="0"/>
              </a:defRPr>
            </a:lvl3pPr>
            <a:lvl4pPr algn="l" defTabSz="457200" rtl="0" eaLnBrk="1" fontAlgn="base" hangingPunct="1">
              <a:spcBef>
                <a:spcPct val="0"/>
              </a:spcBef>
              <a:spcAft>
                <a:spcPct val="0"/>
              </a:spcAft>
              <a:defRPr sz="2400">
                <a:solidFill>
                  <a:schemeClr val="bg1"/>
                </a:solidFill>
                <a:latin typeface="Ubuntu" charset="0"/>
                <a:ea typeface="ＭＳ Ｐゴシック" charset="0"/>
              </a:defRPr>
            </a:lvl4pPr>
            <a:lvl5pPr algn="l" defTabSz="457200" rtl="0" eaLnBrk="1" fontAlgn="base" hangingPunct="1">
              <a:spcBef>
                <a:spcPct val="0"/>
              </a:spcBef>
              <a:spcAft>
                <a:spcPct val="0"/>
              </a:spcAft>
              <a:defRPr sz="2400">
                <a:solidFill>
                  <a:schemeClr val="bg1"/>
                </a:solidFill>
                <a:latin typeface="Ubuntu" charset="0"/>
                <a:ea typeface="ＭＳ Ｐゴシック" charset="0"/>
              </a:defRPr>
            </a:lvl5pPr>
            <a:lvl6pPr marL="457200" algn="l" defTabSz="457200" rtl="0" eaLnBrk="1" fontAlgn="base" hangingPunct="1">
              <a:spcBef>
                <a:spcPct val="0"/>
              </a:spcBef>
              <a:spcAft>
                <a:spcPct val="0"/>
              </a:spcAft>
              <a:defRPr sz="2000">
                <a:solidFill>
                  <a:schemeClr val="bg1"/>
                </a:solidFill>
                <a:latin typeface="Ubuntu" charset="0"/>
                <a:ea typeface="ＭＳ Ｐゴシック" charset="0"/>
              </a:defRPr>
            </a:lvl6pPr>
            <a:lvl7pPr marL="914400" algn="l" defTabSz="457200" rtl="0" eaLnBrk="1" fontAlgn="base" hangingPunct="1">
              <a:spcBef>
                <a:spcPct val="0"/>
              </a:spcBef>
              <a:spcAft>
                <a:spcPct val="0"/>
              </a:spcAft>
              <a:defRPr sz="2000">
                <a:solidFill>
                  <a:schemeClr val="bg1"/>
                </a:solidFill>
                <a:latin typeface="Ubuntu" charset="0"/>
                <a:ea typeface="ＭＳ Ｐゴシック" charset="0"/>
              </a:defRPr>
            </a:lvl7pPr>
            <a:lvl8pPr marL="1371600" algn="l" defTabSz="457200" rtl="0" eaLnBrk="1" fontAlgn="base" hangingPunct="1">
              <a:spcBef>
                <a:spcPct val="0"/>
              </a:spcBef>
              <a:spcAft>
                <a:spcPct val="0"/>
              </a:spcAft>
              <a:defRPr sz="2000">
                <a:solidFill>
                  <a:schemeClr val="bg1"/>
                </a:solidFill>
                <a:latin typeface="Ubuntu" charset="0"/>
                <a:ea typeface="ＭＳ Ｐゴシック" charset="0"/>
              </a:defRPr>
            </a:lvl8pPr>
            <a:lvl9pPr marL="1828800" algn="l" defTabSz="457200" rtl="0" eaLnBrk="1" fontAlgn="base" hangingPunct="1">
              <a:spcBef>
                <a:spcPct val="0"/>
              </a:spcBef>
              <a:spcAft>
                <a:spcPct val="0"/>
              </a:spcAft>
              <a:defRPr sz="2000">
                <a:solidFill>
                  <a:schemeClr val="bg1"/>
                </a:solidFill>
                <a:latin typeface="Ubuntu" charset="0"/>
                <a:ea typeface="ＭＳ Ｐゴシック" charset="0"/>
              </a:defRPr>
            </a:lvl9pPr>
          </a:lstStyle>
          <a:p>
            <a:pPr algn="ctr"/>
            <a:r>
              <a:rPr lang="en-US" sz="1000" b="1" kern="300" dirty="0" smtClean="0">
                <a:solidFill>
                  <a:schemeClr val="tx1">
                    <a:lumMod val="75000"/>
                    <a:lumOff val="25000"/>
                  </a:schemeClr>
                </a:solidFill>
                <a:latin typeface="+mn-lt"/>
                <a:cs typeface="Ubuntu Light"/>
              </a:rPr>
              <a:t>Packaged apps</a:t>
            </a:r>
            <a:endParaRPr lang="en-US" sz="1000" b="1" kern="300" dirty="0" smtClean="0">
              <a:solidFill>
                <a:schemeClr val="tx1">
                  <a:lumMod val="75000"/>
                  <a:lumOff val="25000"/>
                </a:schemeClr>
              </a:solidFill>
              <a:latin typeface="+mn-lt"/>
              <a:cs typeface="Ubuntu Medium"/>
            </a:endParaRPr>
          </a:p>
        </p:txBody>
      </p:sp>
      <p:sp>
        <p:nvSpPr>
          <p:cNvPr id="10" name="Title 2"/>
          <p:cNvSpPr txBox="1">
            <a:spLocks/>
          </p:cNvSpPr>
          <p:nvPr/>
        </p:nvSpPr>
        <p:spPr bwMode="auto">
          <a:xfrm>
            <a:off x="3241262" y="4329988"/>
            <a:ext cx="2535312" cy="221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400" kern="1200">
                <a:solidFill>
                  <a:schemeClr val="bg1"/>
                </a:solidFill>
                <a:latin typeface="Ubuntu"/>
                <a:ea typeface="ＭＳ Ｐゴシック" charset="0"/>
                <a:cs typeface="Ubuntu"/>
              </a:defRPr>
            </a:lvl1pPr>
            <a:lvl2pPr algn="l" defTabSz="457200" rtl="0" eaLnBrk="1" fontAlgn="base" hangingPunct="1">
              <a:spcBef>
                <a:spcPct val="0"/>
              </a:spcBef>
              <a:spcAft>
                <a:spcPct val="0"/>
              </a:spcAft>
              <a:defRPr sz="2400">
                <a:solidFill>
                  <a:schemeClr val="bg1"/>
                </a:solidFill>
                <a:latin typeface="Ubuntu" charset="0"/>
                <a:ea typeface="ＭＳ Ｐゴシック" charset="0"/>
              </a:defRPr>
            </a:lvl2pPr>
            <a:lvl3pPr algn="l" defTabSz="457200" rtl="0" eaLnBrk="1" fontAlgn="base" hangingPunct="1">
              <a:spcBef>
                <a:spcPct val="0"/>
              </a:spcBef>
              <a:spcAft>
                <a:spcPct val="0"/>
              </a:spcAft>
              <a:defRPr sz="2400">
                <a:solidFill>
                  <a:schemeClr val="bg1"/>
                </a:solidFill>
                <a:latin typeface="Ubuntu" charset="0"/>
                <a:ea typeface="ＭＳ Ｐゴシック" charset="0"/>
              </a:defRPr>
            </a:lvl3pPr>
            <a:lvl4pPr algn="l" defTabSz="457200" rtl="0" eaLnBrk="1" fontAlgn="base" hangingPunct="1">
              <a:spcBef>
                <a:spcPct val="0"/>
              </a:spcBef>
              <a:spcAft>
                <a:spcPct val="0"/>
              </a:spcAft>
              <a:defRPr sz="2400">
                <a:solidFill>
                  <a:schemeClr val="bg1"/>
                </a:solidFill>
                <a:latin typeface="Ubuntu" charset="0"/>
                <a:ea typeface="ＭＳ Ｐゴシック" charset="0"/>
              </a:defRPr>
            </a:lvl4pPr>
            <a:lvl5pPr algn="l" defTabSz="457200" rtl="0" eaLnBrk="1" fontAlgn="base" hangingPunct="1">
              <a:spcBef>
                <a:spcPct val="0"/>
              </a:spcBef>
              <a:spcAft>
                <a:spcPct val="0"/>
              </a:spcAft>
              <a:defRPr sz="2400">
                <a:solidFill>
                  <a:schemeClr val="bg1"/>
                </a:solidFill>
                <a:latin typeface="Ubuntu" charset="0"/>
                <a:ea typeface="ＭＳ Ｐゴシック" charset="0"/>
              </a:defRPr>
            </a:lvl5pPr>
            <a:lvl6pPr marL="457200" algn="l" defTabSz="457200" rtl="0" eaLnBrk="1" fontAlgn="base" hangingPunct="1">
              <a:spcBef>
                <a:spcPct val="0"/>
              </a:spcBef>
              <a:spcAft>
                <a:spcPct val="0"/>
              </a:spcAft>
              <a:defRPr sz="2000">
                <a:solidFill>
                  <a:schemeClr val="bg1"/>
                </a:solidFill>
                <a:latin typeface="Ubuntu" charset="0"/>
                <a:ea typeface="ＭＳ Ｐゴシック" charset="0"/>
              </a:defRPr>
            </a:lvl6pPr>
            <a:lvl7pPr marL="914400" algn="l" defTabSz="457200" rtl="0" eaLnBrk="1" fontAlgn="base" hangingPunct="1">
              <a:spcBef>
                <a:spcPct val="0"/>
              </a:spcBef>
              <a:spcAft>
                <a:spcPct val="0"/>
              </a:spcAft>
              <a:defRPr sz="2000">
                <a:solidFill>
                  <a:schemeClr val="bg1"/>
                </a:solidFill>
                <a:latin typeface="Ubuntu" charset="0"/>
                <a:ea typeface="ＭＳ Ｐゴシック" charset="0"/>
              </a:defRPr>
            </a:lvl7pPr>
            <a:lvl8pPr marL="1371600" algn="l" defTabSz="457200" rtl="0" eaLnBrk="1" fontAlgn="base" hangingPunct="1">
              <a:spcBef>
                <a:spcPct val="0"/>
              </a:spcBef>
              <a:spcAft>
                <a:spcPct val="0"/>
              </a:spcAft>
              <a:defRPr sz="2000">
                <a:solidFill>
                  <a:schemeClr val="bg1"/>
                </a:solidFill>
                <a:latin typeface="Ubuntu" charset="0"/>
                <a:ea typeface="ＭＳ Ｐゴシック" charset="0"/>
              </a:defRPr>
            </a:lvl8pPr>
            <a:lvl9pPr marL="1828800" algn="l" defTabSz="457200" rtl="0" eaLnBrk="1" fontAlgn="base" hangingPunct="1">
              <a:spcBef>
                <a:spcPct val="0"/>
              </a:spcBef>
              <a:spcAft>
                <a:spcPct val="0"/>
              </a:spcAft>
              <a:defRPr sz="2000">
                <a:solidFill>
                  <a:schemeClr val="bg1"/>
                </a:solidFill>
                <a:latin typeface="Ubuntu" charset="0"/>
                <a:ea typeface="ＭＳ Ｐゴシック" charset="0"/>
              </a:defRPr>
            </a:lvl9pPr>
          </a:lstStyle>
          <a:p>
            <a:pPr algn="ctr"/>
            <a:r>
              <a:rPr lang="en-US" sz="1000" b="1" kern="300" dirty="0" smtClean="0">
                <a:solidFill>
                  <a:schemeClr val="tx1">
                    <a:lumMod val="75000"/>
                    <a:lumOff val="25000"/>
                  </a:schemeClr>
                </a:solidFill>
                <a:latin typeface="+mn-lt"/>
                <a:cs typeface="Ubuntu Light"/>
              </a:rPr>
              <a:t>Custom apps</a:t>
            </a:r>
            <a:endParaRPr lang="en-US" sz="1000" b="1" kern="300" dirty="0" smtClean="0">
              <a:solidFill>
                <a:schemeClr val="tx1">
                  <a:lumMod val="75000"/>
                  <a:lumOff val="25000"/>
                </a:schemeClr>
              </a:solidFill>
              <a:latin typeface="+mn-lt"/>
              <a:cs typeface="Ubuntu Medium"/>
            </a:endParaRPr>
          </a:p>
        </p:txBody>
      </p:sp>
      <p:sp>
        <p:nvSpPr>
          <p:cNvPr id="11" name="Title 2"/>
          <p:cNvSpPr txBox="1">
            <a:spLocks/>
          </p:cNvSpPr>
          <p:nvPr/>
        </p:nvSpPr>
        <p:spPr bwMode="auto">
          <a:xfrm>
            <a:off x="5512637" y="4356061"/>
            <a:ext cx="2535312" cy="221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400" kern="1200">
                <a:solidFill>
                  <a:schemeClr val="bg1"/>
                </a:solidFill>
                <a:latin typeface="Ubuntu"/>
                <a:ea typeface="ＭＳ Ｐゴシック" charset="0"/>
                <a:cs typeface="Ubuntu"/>
              </a:defRPr>
            </a:lvl1pPr>
            <a:lvl2pPr algn="l" defTabSz="457200" rtl="0" eaLnBrk="1" fontAlgn="base" hangingPunct="1">
              <a:spcBef>
                <a:spcPct val="0"/>
              </a:spcBef>
              <a:spcAft>
                <a:spcPct val="0"/>
              </a:spcAft>
              <a:defRPr sz="2400">
                <a:solidFill>
                  <a:schemeClr val="bg1"/>
                </a:solidFill>
                <a:latin typeface="Ubuntu" charset="0"/>
                <a:ea typeface="ＭＳ Ｐゴシック" charset="0"/>
              </a:defRPr>
            </a:lvl2pPr>
            <a:lvl3pPr algn="l" defTabSz="457200" rtl="0" eaLnBrk="1" fontAlgn="base" hangingPunct="1">
              <a:spcBef>
                <a:spcPct val="0"/>
              </a:spcBef>
              <a:spcAft>
                <a:spcPct val="0"/>
              </a:spcAft>
              <a:defRPr sz="2400">
                <a:solidFill>
                  <a:schemeClr val="bg1"/>
                </a:solidFill>
                <a:latin typeface="Ubuntu" charset="0"/>
                <a:ea typeface="ＭＳ Ｐゴシック" charset="0"/>
              </a:defRPr>
            </a:lvl3pPr>
            <a:lvl4pPr algn="l" defTabSz="457200" rtl="0" eaLnBrk="1" fontAlgn="base" hangingPunct="1">
              <a:spcBef>
                <a:spcPct val="0"/>
              </a:spcBef>
              <a:spcAft>
                <a:spcPct val="0"/>
              </a:spcAft>
              <a:defRPr sz="2400">
                <a:solidFill>
                  <a:schemeClr val="bg1"/>
                </a:solidFill>
                <a:latin typeface="Ubuntu" charset="0"/>
                <a:ea typeface="ＭＳ Ｐゴシック" charset="0"/>
              </a:defRPr>
            </a:lvl4pPr>
            <a:lvl5pPr algn="l" defTabSz="457200" rtl="0" eaLnBrk="1" fontAlgn="base" hangingPunct="1">
              <a:spcBef>
                <a:spcPct val="0"/>
              </a:spcBef>
              <a:spcAft>
                <a:spcPct val="0"/>
              </a:spcAft>
              <a:defRPr sz="2400">
                <a:solidFill>
                  <a:schemeClr val="bg1"/>
                </a:solidFill>
                <a:latin typeface="Ubuntu" charset="0"/>
                <a:ea typeface="ＭＳ Ｐゴシック" charset="0"/>
              </a:defRPr>
            </a:lvl5pPr>
            <a:lvl6pPr marL="457200" algn="l" defTabSz="457200" rtl="0" eaLnBrk="1" fontAlgn="base" hangingPunct="1">
              <a:spcBef>
                <a:spcPct val="0"/>
              </a:spcBef>
              <a:spcAft>
                <a:spcPct val="0"/>
              </a:spcAft>
              <a:defRPr sz="2000">
                <a:solidFill>
                  <a:schemeClr val="bg1"/>
                </a:solidFill>
                <a:latin typeface="Ubuntu" charset="0"/>
                <a:ea typeface="ＭＳ Ｐゴシック" charset="0"/>
              </a:defRPr>
            </a:lvl6pPr>
            <a:lvl7pPr marL="914400" algn="l" defTabSz="457200" rtl="0" eaLnBrk="1" fontAlgn="base" hangingPunct="1">
              <a:spcBef>
                <a:spcPct val="0"/>
              </a:spcBef>
              <a:spcAft>
                <a:spcPct val="0"/>
              </a:spcAft>
              <a:defRPr sz="2000">
                <a:solidFill>
                  <a:schemeClr val="bg1"/>
                </a:solidFill>
                <a:latin typeface="Ubuntu" charset="0"/>
                <a:ea typeface="ＭＳ Ｐゴシック" charset="0"/>
              </a:defRPr>
            </a:lvl7pPr>
            <a:lvl8pPr marL="1371600" algn="l" defTabSz="457200" rtl="0" eaLnBrk="1" fontAlgn="base" hangingPunct="1">
              <a:spcBef>
                <a:spcPct val="0"/>
              </a:spcBef>
              <a:spcAft>
                <a:spcPct val="0"/>
              </a:spcAft>
              <a:defRPr sz="2000">
                <a:solidFill>
                  <a:schemeClr val="bg1"/>
                </a:solidFill>
                <a:latin typeface="Ubuntu" charset="0"/>
                <a:ea typeface="ＭＳ Ｐゴシック" charset="0"/>
              </a:defRPr>
            </a:lvl8pPr>
            <a:lvl9pPr marL="1828800" algn="l" defTabSz="457200" rtl="0" eaLnBrk="1" fontAlgn="base" hangingPunct="1">
              <a:spcBef>
                <a:spcPct val="0"/>
              </a:spcBef>
              <a:spcAft>
                <a:spcPct val="0"/>
              </a:spcAft>
              <a:defRPr sz="2000">
                <a:solidFill>
                  <a:schemeClr val="bg1"/>
                </a:solidFill>
                <a:latin typeface="Ubuntu" charset="0"/>
                <a:ea typeface="ＭＳ Ｐゴシック" charset="0"/>
              </a:defRPr>
            </a:lvl9pPr>
          </a:lstStyle>
          <a:p>
            <a:pPr algn="ctr"/>
            <a:r>
              <a:rPr lang="en-US" sz="1000" b="1" kern="300" dirty="0" smtClean="0">
                <a:solidFill>
                  <a:schemeClr val="tx1">
                    <a:lumMod val="75000"/>
                    <a:lumOff val="25000"/>
                  </a:schemeClr>
                </a:solidFill>
                <a:latin typeface="+mn-lt"/>
                <a:cs typeface="Ubuntu Light"/>
              </a:rPr>
              <a:t>Big Databases / Big Files</a:t>
            </a:r>
            <a:endParaRPr lang="en-US" sz="1000" b="1" kern="300" dirty="0" smtClean="0">
              <a:solidFill>
                <a:schemeClr val="tx1">
                  <a:lumMod val="75000"/>
                  <a:lumOff val="25000"/>
                </a:schemeClr>
              </a:solidFill>
              <a:latin typeface="+mn-lt"/>
              <a:cs typeface="Ubuntu Medium"/>
            </a:endParaRPr>
          </a:p>
        </p:txBody>
      </p:sp>
      <p:pic>
        <p:nvPicPr>
          <p:cNvPr id="15" name="Picture 5" descr="databa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7411" y="3755065"/>
            <a:ext cx="955315" cy="468104"/>
          </a:xfrm>
          <a:prstGeom prst="rect">
            <a:avLst/>
          </a:prstGeom>
        </p:spPr>
      </p:pic>
      <p:sp>
        <p:nvSpPr>
          <p:cNvPr id="16" name="Title 2"/>
          <p:cNvSpPr txBox="1">
            <a:spLocks/>
          </p:cNvSpPr>
          <p:nvPr/>
        </p:nvSpPr>
        <p:spPr bwMode="auto">
          <a:xfrm>
            <a:off x="5103090" y="1802559"/>
            <a:ext cx="1941802" cy="24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400" kern="1200">
                <a:solidFill>
                  <a:schemeClr val="bg1"/>
                </a:solidFill>
                <a:latin typeface="Ubuntu"/>
                <a:ea typeface="ＭＳ Ｐゴシック" charset="0"/>
                <a:cs typeface="Ubuntu"/>
              </a:defRPr>
            </a:lvl1pPr>
            <a:lvl2pPr algn="l" defTabSz="457200" rtl="0" eaLnBrk="1" fontAlgn="base" hangingPunct="1">
              <a:spcBef>
                <a:spcPct val="0"/>
              </a:spcBef>
              <a:spcAft>
                <a:spcPct val="0"/>
              </a:spcAft>
              <a:defRPr sz="2400">
                <a:solidFill>
                  <a:schemeClr val="bg1"/>
                </a:solidFill>
                <a:latin typeface="Ubuntu" charset="0"/>
                <a:ea typeface="ＭＳ Ｐゴシック" charset="0"/>
              </a:defRPr>
            </a:lvl2pPr>
            <a:lvl3pPr algn="l" defTabSz="457200" rtl="0" eaLnBrk="1" fontAlgn="base" hangingPunct="1">
              <a:spcBef>
                <a:spcPct val="0"/>
              </a:spcBef>
              <a:spcAft>
                <a:spcPct val="0"/>
              </a:spcAft>
              <a:defRPr sz="2400">
                <a:solidFill>
                  <a:schemeClr val="bg1"/>
                </a:solidFill>
                <a:latin typeface="Ubuntu" charset="0"/>
                <a:ea typeface="ＭＳ Ｐゴシック" charset="0"/>
              </a:defRPr>
            </a:lvl3pPr>
            <a:lvl4pPr algn="l" defTabSz="457200" rtl="0" eaLnBrk="1" fontAlgn="base" hangingPunct="1">
              <a:spcBef>
                <a:spcPct val="0"/>
              </a:spcBef>
              <a:spcAft>
                <a:spcPct val="0"/>
              </a:spcAft>
              <a:defRPr sz="2400">
                <a:solidFill>
                  <a:schemeClr val="bg1"/>
                </a:solidFill>
                <a:latin typeface="Ubuntu" charset="0"/>
                <a:ea typeface="ＭＳ Ｐゴシック" charset="0"/>
              </a:defRPr>
            </a:lvl4pPr>
            <a:lvl5pPr algn="l" defTabSz="457200" rtl="0" eaLnBrk="1" fontAlgn="base" hangingPunct="1">
              <a:spcBef>
                <a:spcPct val="0"/>
              </a:spcBef>
              <a:spcAft>
                <a:spcPct val="0"/>
              </a:spcAft>
              <a:defRPr sz="2400">
                <a:solidFill>
                  <a:schemeClr val="bg1"/>
                </a:solidFill>
                <a:latin typeface="Ubuntu" charset="0"/>
                <a:ea typeface="ＭＳ Ｐゴシック" charset="0"/>
              </a:defRPr>
            </a:lvl5pPr>
            <a:lvl6pPr marL="457200" algn="l" defTabSz="457200" rtl="0" eaLnBrk="1" fontAlgn="base" hangingPunct="1">
              <a:spcBef>
                <a:spcPct val="0"/>
              </a:spcBef>
              <a:spcAft>
                <a:spcPct val="0"/>
              </a:spcAft>
              <a:defRPr sz="2000">
                <a:solidFill>
                  <a:schemeClr val="bg1"/>
                </a:solidFill>
                <a:latin typeface="Ubuntu" charset="0"/>
                <a:ea typeface="ＭＳ Ｐゴシック" charset="0"/>
              </a:defRPr>
            </a:lvl6pPr>
            <a:lvl7pPr marL="914400" algn="l" defTabSz="457200" rtl="0" eaLnBrk="1" fontAlgn="base" hangingPunct="1">
              <a:spcBef>
                <a:spcPct val="0"/>
              </a:spcBef>
              <a:spcAft>
                <a:spcPct val="0"/>
              </a:spcAft>
              <a:defRPr sz="2000">
                <a:solidFill>
                  <a:schemeClr val="bg1"/>
                </a:solidFill>
                <a:latin typeface="Ubuntu" charset="0"/>
                <a:ea typeface="ＭＳ Ｐゴシック" charset="0"/>
              </a:defRPr>
            </a:lvl7pPr>
            <a:lvl8pPr marL="1371600" algn="l" defTabSz="457200" rtl="0" eaLnBrk="1" fontAlgn="base" hangingPunct="1">
              <a:spcBef>
                <a:spcPct val="0"/>
              </a:spcBef>
              <a:spcAft>
                <a:spcPct val="0"/>
              </a:spcAft>
              <a:defRPr sz="2000">
                <a:solidFill>
                  <a:schemeClr val="bg1"/>
                </a:solidFill>
                <a:latin typeface="Ubuntu" charset="0"/>
                <a:ea typeface="ＭＳ Ｐゴシック" charset="0"/>
              </a:defRPr>
            </a:lvl8pPr>
            <a:lvl9pPr marL="1828800" algn="l" defTabSz="457200" rtl="0" eaLnBrk="1" fontAlgn="base" hangingPunct="1">
              <a:spcBef>
                <a:spcPct val="0"/>
              </a:spcBef>
              <a:spcAft>
                <a:spcPct val="0"/>
              </a:spcAft>
              <a:defRPr sz="2000">
                <a:solidFill>
                  <a:schemeClr val="bg1"/>
                </a:solidFill>
                <a:latin typeface="Ubuntu" charset="0"/>
                <a:ea typeface="ＭＳ Ｐゴシック" charset="0"/>
              </a:defRPr>
            </a:lvl9pPr>
          </a:lstStyle>
          <a:p>
            <a:pPr algn="ctr"/>
            <a:r>
              <a:rPr lang="en-US" sz="1000" b="1" kern="300" dirty="0" smtClean="0">
                <a:solidFill>
                  <a:schemeClr val="tx1">
                    <a:lumMod val="75000"/>
                    <a:lumOff val="25000"/>
                  </a:schemeClr>
                </a:solidFill>
                <a:latin typeface="+mn-lt"/>
                <a:cs typeface="Ubuntu Light"/>
              </a:rPr>
              <a:t>Social</a:t>
            </a:r>
            <a:endParaRPr lang="en-US" sz="1000" b="1" kern="300" dirty="0" smtClean="0">
              <a:solidFill>
                <a:schemeClr val="tx1">
                  <a:lumMod val="75000"/>
                  <a:lumOff val="25000"/>
                </a:schemeClr>
              </a:solidFill>
              <a:latin typeface="+mn-lt"/>
              <a:cs typeface="Ubuntu Medium"/>
            </a:endParaRPr>
          </a:p>
        </p:txBody>
      </p:sp>
      <p:sp>
        <p:nvSpPr>
          <p:cNvPr id="17" name="Title 2"/>
          <p:cNvSpPr txBox="1">
            <a:spLocks/>
          </p:cNvSpPr>
          <p:nvPr/>
        </p:nvSpPr>
        <p:spPr bwMode="auto">
          <a:xfrm>
            <a:off x="2064173" y="1794605"/>
            <a:ext cx="1941802" cy="24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400" kern="1200">
                <a:solidFill>
                  <a:schemeClr val="bg1"/>
                </a:solidFill>
                <a:latin typeface="Ubuntu"/>
                <a:ea typeface="ＭＳ Ｐゴシック" charset="0"/>
                <a:cs typeface="Ubuntu"/>
              </a:defRPr>
            </a:lvl1pPr>
            <a:lvl2pPr algn="l" defTabSz="457200" rtl="0" eaLnBrk="1" fontAlgn="base" hangingPunct="1">
              <a:spcBef>
                <a:spcPct val="0"/>
              </a:spcBef>
              <a:spcAft>
                <a:spcPct val="0"/>
              </a:spcAft>
              <a:defRPr sz="2400">
                <a:solidFill>
                  <a:schemeClr val="bg1"/>
                </a:solidFill>
                <a:latin typeface="Ubuntu" charset="0"/>
                <a:ea typeface="ＭＳ Ｐゴシック" charset="0"/>
              </a:defRPr>
            </a:lvl2pPr>
            <a:lvl3pPr algn="l" defTabSz="457200" rtl="0" eaLnBrk="1" fontAlgn="base" hangingPunct="1">
              <a:spcBef>
                <a:spcPct val="0"/>
              </a:spcBef>
              <a:spcAft>
                <a:spcPct val="0"/>
              </a:spcAft>
              <a:defRPr sz="2400">
                <a:solidFill>
                  <a:schemeClr val="bg1"/>
                </a:solidFill>
                <a:latin typeface="Ubuntu" charset="0"/>
                <a:ea typeface="ＭＳ Ｐゴシック" charset="0"/>
              </a:defRPr>
            </a:lvl3pPr>
            <a:lvl4pPr algn="l" defTabSz="457200" rtl="0" eaLnBrk="1" fontAlgn="base" hangingPunct="1">
              <a:spcBef>
                <a:spcPct val="0"/>
              </a:spcBef>
              <a:spcAft>
                <a:spcPct val="0"/>
              </a:spcAft>
              <a:defRPr sz="2400">
                <a:solidFill>
                  <a:schemeClr val="bg1"/>
                </a:solidFill>
                <a:latin typeface="Ubuntu" charset="0"/>
                <a:ea typeface="ＭＳ Ｐゴシック" charset="0"/>
              </a:defRPr>
            </a:lvl4pPr>
            <a:lvl5pPr algn="l" defTabSz="457200" rtl="0" eaLnBrk="1" fontAlgn="base" hangingPunct="1">
              <a:spcBef>
                <a:spcPct val="0"/>
              </a:spcBef>
              <a:spcAft>
                <a:spcPct val="0"/>
              </a:spcAft>
              <a:defRPr sz="2400">
                <a:solidFill>
                  <a:schemeClr val="bg1"/>
                </a:solidFill>
                <a:latin typeface="Ubuntu" charset="0"/>
                <a:ea typeface="ＭＳ Ｐゴシック" charset="0"/>
              </a:defRPr>
            </a:lvl5pPr>
            <a:lvl6pPr marL="457200" algn="l" defTabSz="457200" rtl="0" eaLnBrk="1" fontAlgn="base" hangingPunct="1">
              <a:spcBef>
                <a:spcPct val="0"/>
              </a:spcBef>
              <a:spcAft>
                <a:spcPct val="0"/>
              </a:spcAft>
              <a:defRPr sz="2000">
                <a:solidFill>
                  <a:schemeClr val="bg1"/>
                </a:solidFill>
                <a:latin typeface="Ubuntu" charset="0"/>
                <a:ea typeface="ＭＳ Ｐゴシック" charset="0"/>
              </a:defRPr>
            </a:lvl6pPr>
            <a:lvl7pPr marL="914400" algn="l" defTabSz="457200" rtl="0" eaLnBrk="1" fontAlgn="base" hangingPunct="1">
              <a:spcBef>
                <a:spcPct val="0"/>
              </a:spcBef>
              <a:spcAft>
                <a:spcPct val="0"/>
              </a:spcAft>
              <a:defRPr sz="2000">
                <a:solidFill>
                  <a:schemeClr val="bg1"/>
                </a:solidFill>
                <a:latin typeface="Ubuntu" charset="0"/>
                <a:ea typeface="ＭＳ Ｐゴシック" charset="0"/>
              </a:defRPr>
            </a:lvl7pPr>
            <a:lvl8pPr marL="1371600" algn="l" defTabSz="457200" rtl="0" eaLnBrk="1" fontAlgn="base" hangingPunct="1">
              <a:spcBef>
                <a:spcPct val="0"/>
              </a:spcBef>
              <a:spcAft>
                <a:spcPct val="0"/>
              </a:spcAft>
              <a:defRPr sz="2000">
                <a:solidFill>
                  <a:schemeClr val="bg1"/>
                </a:solidFill>
                <a:latin typeface="Ubuntu" charset="0"/>
                <a:ea typeface="ＭＳ Ｐゴシック" charset="0"/>
              </a:defRPr>
            </a:lvl8pPr>
            <a:lvl9pPr marL="1828800" algn="l" defTabSz="457200" rtl="0" eaLnBrk="1" fontAlgn="base" hangingPunct="1">
              <a:spcBef>
                <a:spcPct val="0"/>
              </a:spcBef>
              <a:spcAft>
                <a:spcPct val="0"/>
              </a:spcAft>
              <a:defRPr sz="2000">
                <a:solidFill>
                  <a:schemeClr val="bg1"/>
                </a:solidFill>
                <a:latin typeface="Ubuntu" charset="0"/>
                <a:ea typeface="ＭＳ Ｐゴシック" charset="0"/>
              </a:defRPr>
            </a:lvl9pPr>
          </a:lstStyle>
          <a:p>
            <a:pPr algn="ctr"/>
            <a:r>
              <a:rPr lang="en-US" sz="1000" b="1" kern="300" dirty="0" smtClean="0">
                <a:solidFill>
                  <a:schemeClr val="tx1">
                    <a:lumMod val="75000"/>
                    <a:lumOff val="25000"/>
                  </a:schemeClr>
                </a:solidFill>
                <a:latin typeface="+mn-lt"/>
                <a:cs typeface="Ubuntu Light"/>
              </a:rPr>
              <a:t>Cloud platforms</a:t>
            </a:r>
            <a:endParaRPr lang="en-US" sz="1000" b="1" kern="300" dirty="0" smtClean="0">
              <a:solidFill>
                <a:schemeClr val="tx1">
                  <a:lumMod val="75000"/>
                  <a:lumOff val="25000"/>
                </a:schemeClr>
              </a:solidFill>
              <a:latin typeface="+mn-lt"/>
              <a:cs typeface="Ubuntu Medium"/>
            </a:endParaRPr>
          </a:p>
        </p:txBody>
      </p:sp>
      <p:sp>
        <p:nvSpPr>
          <p:cNvPr id="18" name="Title 2"/>
          <p:cNvSpPr txBox="1">
            <a:spLocks/>
          </p:cNvSpPr>
          <p:nvPr/>
        </p:nvSpPr>
        <p:spPr bwMode="auto">
          <a:xfrm>
            <a:off x="109291" y="2438301"/>
            <a:ext cx="2389738" cy="24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400" kern="1200">
                <a:solidFill>
                  <a:schemeClr val="bg1"/>
                </a:solidFill>
                <a:latin typeface="Ubuntu"/>
                <a:ea typeface="ＭＳ Ｐゴシック" charset="0"/>
                <a:cs typeface="Ubuntu"/>
              </a:defRPr>
            </a:lvl1pPr>
            <a:lvl2pPr algn="l" defTabSz="457200" rtl="0" eaLnBrk="1" fontAlgn="base" hangingPunct="1">
              <a:spcBef>
                <a:spcPct val="0"/>
              </a:spcBef>
              <a:spcAft>
                <a:spcPct val="0"/>
              </a:spcAft>
              <a:defRPr sz="2400">
                <a:solidFill>
                  <a:schemeClr val="bg1"/>
                </a:solidFill>
                <a:latin typeface="Ubuntu" charset="0"/>
                <a:ea typeface="ＭＳ Ｐゴシック" charset="0"/>
              </a:defRPr>
            </a:lvl2pPr>
            <a:lvl3pPr algn="l" defTabSz="457200" rtl="0" eaLnBrk="1" fontAlgn="base" hangingPunct="1">
              <a:spcBef>
                <a:spcPct val="0"/>
              </a:spcBef>
              <a:spcAft>
                <a:spcPct val="0"/>
              </a:spcAft>
              <a:defRPr sz="2400">
                <a:solidFill>
                  <a:schemeClr val="bg1"/>
                </a:solidFill>
                <a:latin typeface="Ubuntu" charset="0"/>
                <a:ea typeface="ＭＳ Ｐゴシック" charset="0"/>
              </a:defRPr>
            </a:lvl3pPr>
            <a:lvl4pPr algn="l" defTabSz="457200" rtl="0" eaLnBrk="1" fontAlgn="base" hangingPunct="1">
              <a:spcBef>
                <a:spcPct val="0"/>
              </a:spcBef>
              <a:spcAft>
                <a:spcPct val="0"/>
              </a:spcAft>
              <a:defRPr sz="2400">
                <a:solidFill>
                  <a:schemeClr val="bg1"/>
                </a:solidFill>
                <a:latin typeface="Ubuntu" charset="0"/>
                <a:ea typeface="ＭＳ Ｐゴシック" charset="0"/>
              </a:defRPr>
            </a:lvl4pPr>
            <a:lvl5pPr algn="l" defTabSz="457200" rtl="0" eaLnBrk="1" fontAlgn="base" hangingPunct="1">
              <a:spcBef>
                <a:spcPct val="0"/>
              </a:spcBef>
              <a:spcAft>
                <a:spcPct val="0"/>
              </a:spcAft>
              <a:defRPr sz="2400">
                <a:solidFill>
                  <a:schemeClr val="bg1"/>
                </a:solidFill>
                <a:latin typeface="Ubuntu" charset="0"/>
                <a:ea typeface="ＭＳ Ｐゴシック" charset="0"/>
              </a:defRPr>
            </a:lvl5pPr>
            <a:lvl6pPr marL="457200" algn="l" defTabSz="457200" rtl="0" eaLnBrk="1" fontAlgn="base" hangingPunct="1">
              <a:spcBef>
                <a:spcPct val="0"/>
              </a:spcBef>
              <a:spcAft>
                <a:spcPct val="0"/>
              </a:spcAft>
              <a:defRPr sz="2000">
                <a:solidFill>
                  <a:schemeClr val="bg1"/>
                </a:solidFill>
                <a:latin typeface="Ubuntu" charset="0"/>
                <a:ea typeface="ＭＳ Ｐゴシック" charset="0"/>
              </a:defRPr>
            </a:lvl6pPr>
            <a:lvl7pPr marL="914400" algn="l" defTabSz="457200" rtl="0" eaLnBrk="1" fontAlgn="base" hangingPunct="1">
              <a:spcBef>
                <a:spcPct val="0"/>
              </a:spcBef>
              <a:spcAft>
                <a:spcPct val="0"/>
              </a:spcAft>
              <a:defRPr sz="2000">
                <a:solidFill>
                  <a:schemeClr val="bg1"/>
                </a:solidFill>
                <a:latin typeface="Ubuntu" charset="0"/>
                <a:ea typeface="ＭＳ Ｐゴシック" charset="0"/>
              </a:defRPr>
            </a:lvl7pPr>
            <a:lvl8pPr marL="1371600" algn="l" defTabSz="457200" rtl="0" eaLnBrk="1" fontAlgn="base" hangingPunct="1">
              <a:spcBef>
                <a:spcPct val="0"/>
              </a:spcBef>
              <a:spcAft>
                <a:spcPct val="0"/>
              </a:spcAft>
              <a:defRPr sz="2000">
                <a:solidFill>
                  <a:schemeClr val="bg1"/>
                </a:solidFill>
                <a:latin typeface="Ubuntu" charset="0"/>
                <a:ea typeface="ＭＳ Ｐゴシック" charset="0"/>
              </a:defRPr>
            </a:lvl8pPr>
            <a:lvl9pPr marL="1828800" algn="l" defTabSz="457200" rtl="0" eaLnBrk="1" fontAlgn="base" hangingPunct="1">
              <a:spcBef>
                <a:spcPct val="0"/>
              </a:spcBef>
              <a:spcAft>
                <a:spcPct val="0"/>
              </a:spcAft>
              <a:defRPr sz="2000">
                <a:solidFill>
                  <a:schemeClr val="bg1"/>
                </a:solidFill>
                <a:latin typeface="Ubuntu" charset="0"/>
                <a:ea typeface="ＭＳ Ｐゴシック" charset="0"/>
              </a:defRPr>
            </a:lvl9pPr>
          </a:lstStyle>
          <a:p>
            <a:pPr algn="ctr"/>
            <a:r>
              <a:rPr lang="en-US" sz="1000" b="1" kern="300" dirty="0" smtClean="0">
                <a:solidFill>
                  <a:schemeClr val="tx1">
                    <a:lumMod val="75000"/>
                    <a:lumOff val="25000"/>
                  </a:schemeClr>
                </a:solidFill>
                <a:latin typeface="+mn-lt"/>
                <a:cs typeface="Ubuntu Light"/>
              </a:rPr>
              <a:t>Customers / Partners</a:t>
            </a:r>
          </a:p>
          <a:p>
            <a:pPr algn="ctr"/>
            <a:r>
              <a:rPr lang="en-US" sz="1000" b="1" kern="300" dirty="0" smtClean="0">
                <a:solidFill>
                  <a:schemeClr val="tx1">
                    <a:lumMod val="75000"/>
                    <a:lumOff val="25000"/>
                  </a:schemeClr>
                </a:solidFill>
                <a:latin typeface="+mn-lt"/>
                <a:cs typeface="Ubuntu Light"/>
              </a:rPr>
              <a:t> / Suppliers</a:t>
            </a:r>
            <a:endParaRPr lang="en-US" sz="1000" b="1" kern="300" dirty="0" smtClean="0">
              <a:solidFill>
                <a:schemeClr val="tx1">
                  <a:lumMod val="75000"/>
                  <a:lumOff val="25000"/>
                </a:schemeClr>
              </a:solidFill>
              <a:latin typeface="+mn-lt"/>
              <a:cs typeface="Ubuntu Medium"/>
            </a:endParaRPr>
          </a:p>
        </p:txBody>
      </p:sp>
      <p:sp>
        <p:nvSpPr>
          <p:cNvPr id="19" name="Title 2"/>
          <p:cNvSpPr txBox="1">
            <a:spLocks/>
          </p:cNvSpPr>
          <p:nvPr/>
        </p:nvSpPr>
        <p:spPr bwMode="auto">
          <a:xfrm>
            <a:off x="6703325" y="2364411"/>
            <a:ext cx="2140669" cy="24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400" kern="1200">
                <a:solidFill>
                  <a:schemeClr val="bg1"/>
                </a:solidFill>
                <a:latin typeface="Ubuntu"/>
                <a:ea typeface="ＭＳ Ｐゴシック" charset="0"/>
                <a:cs typeface="Ubuntu"/>
              </a:defRPr>
            </a:lvl1pPr>
            <a:lvl2pPr algn="l" defTabSz="457200" rtl="0" eaLnBrk="1" fontAlgn="base" hangingPunct="1">
              <a:spcBef>
                <a:spcPct val="0"/>
              </a:spcBef>
              <a:spcAft>
                <a:spcPct val="0"/>
              </a:spcAft>
              <a:defRPr sz="2400">
                <a:solidFill>
                  <a:schemeClr val="bg1"/>
                </a:solidFill>
                <a:latin typeface="Ubuntu" charset="0"/>
                <a:ea typeface="ＭＳ Ｐゴシック" charset="0"/>
              </a:defRPr>
            </a:lvl2pPr>
            <a:lvl3pPr algn="l" defTabSz="457200" rtl="0" eaLnBrk="1" fontAlgn="base" hangingPunct="1">
              <a:spcBef>
                <a:spcPct val="0"/>
              </a:spcBef>
              <a:spcAft>
                <a:spcPct val="0"/>
              </a:spcAft>
              <a:defRPr sz="2400">
                <a:solidFill>
                  <a:schemeClr val="bg1"/>
                </a:solidFill>
                <a:latin typeface="Ubuntu" charset="0"/>
                <a:ea typeface="ＭＳ Ｐゴシック" charset="0"/>
              </a:defRPr>
            </a:lvl3pPr>
            <a:lvl4pPr algn="l" defTabSz="457200" rtl="0" eaLnBrk="1" fontAlgn="base" hangingPunct="1">
              <a:spcBef>
                <a:spcPct val="0"/>
              </a:spcBef>
              <a:spcAft>
                <a:spcPct val="0"/>
              </a:spcAft>
              <a:defRPr sz="2400">
                <a:solidFill>
                  <a:schemeClr val="bg1"/>
                </a:solidFill>
                <a:latin typeface="Ubuntu" charset="0"/>
                <a:ea typeface="ＭＳ Ｐゴシック" charset="0"/>
              </a:defRPr>
            </a:lvl4pPr>
            <a:lvl5pPr algn="l" defTabSz="457200" rtl="0" eaLnBrk="1" fontAlgn="base" hangingPunct="1">
              <a:spcBef>
                <a:spcPct val="0"/>
              </a:spcBef>
              <a:spcAft>
                <a:spcPct val="0"/>
              </a:spcAft>
              <a:defRPr sz="2400">
                <a:solidFill>
                  <a:schemeClr val="bg1"/>
                </a:solidFill>
                <a:latin typeface="Ubuntu" charset="0"/>
                <a:ea typeface="ＭＳ Ｐゴシック" charset="0"/>
              </a:defRPr>
            </a:lvl5pPr>
            <a:lvl6pPr marL="457200" algn="l" defTabSz="457200" rtl="0" eaLnBrk="1" fontAlgn="base" hangingPunct="1">
              <a:spcBef>
                <a:spcPct val="0"/>
              </a:spcBef>
              <a:spcAft>
                <a:spcPct val="0"/>
              </a:spcAft>
              <a:defRPr sz="2000">
                <a:solidFill>
                  <a:schemeClr val="bg1"/>
                </a:solidFill>
                <a:latin typeface="Ubuntu" charset="0"/>
                <a:ea typeface="ＭＳ Ｐゴシック" charset="0"/>
              </a:defRPr>
            </a:lvl6pPr>
            <a:lvl7pPr marL="914400" algn="l" defTabSz="457200" rtl="0" eaLnBrk="1" fontAlgn="base" hangingPunct="1">
              <a:spcBef>
                <a:spcPct val="0"/>
              </a:spcBef>
              <a:spcAft>
                <a:spcPct val="0"/>
              </a:spcAft>
              <a:defRPr sz="2000">
                <a:solidFill>
                  <a:schemeClr val="bg1"/>
                </a:solidFill>
                <a:latin typeface="Ubuntu" charset="0"/>
                <a:ea typeface="ＭＳ Ｐゴシック" charset="0"/>
              </a:defRPr>
            </a:lvl7pPr>
            <a:lvl8pPr marL="1371600" algn="l" defTabSz="457200" rtl="0" eaLnBrk="1" fontAlgn="base" hangingPunct="1">
              <a:spcBef>
                <a:spcPct val="0"/>
              </a:spcBef>
              <a:spcAft>
                <a:spcPct val="0"/>
              </a:spcAft>
              <a:defRPr sz="2000">
                <a:solidFill>
                  <a:schemeClr val="bg1"/>
                </a:solidFill>
                <a:latin typeface="Ubuntu" charset="0"/>
                <a:ea typeface="ＭＳ Ｐゴシック" charset="0"/>
              </a:defRPr>
            </a:lvl8pPr>
            <a:lvl9pPr marL="1828800" algn="l" defTabSz="457200" rtl="0" eaLnBrk="1" fontAlgn="base" hangingPunct="1">
              <a:spcBef>
                <a:spcPct val="0"/>
              </a:spcBef>
              <a:spcAft>
                <a:spcPct val="0"/>
              </a:spcAft>
              <a:defRPr sz="2000">
                <a:solidFill>
                  <a:schemeClr val="bg1"/>
                </a:solidFill>
                <a:latin typeface="Ubuntu" charset="0"/>
                <a:ea typeface="ＭＳ Ｐゴシック" charset="0"/>
              </a:defRPr>
            </a:lvl9pPr>
          </a:lstStyle>
          <a:p>
            <a:pPr algn="ctr"/>
            <a:r>
              <a:rPr lang="en-US" sz="1000" b="1" kern="300" dirty="0" smtClean="0">
                <a:solidFill>
                  <a:schemeClr val="tx1">
                    <a:lumMod val="75000"/>
                    <a:lumOff val="25000"/>
                  </a:schemeClr>
                </a:solidFill>
                <a:latin typeface="+mn-lt"/>
                <a:cs typeface="Ubuntu Light"/>
              </a:rPr>
              <a:t>Mobility and Devices</a:t>
            </a:r>
            <a:endParaRPr lang="en-US" sz="1000" b="1" kern="300" dirty="0" smtClean="0">
              <a:solidFill>
                <a:schemeClr val="tx1">
                  <a:lumMod val="75000"/>
                  <a:lumOff val="25000"/>
                </a:schemeClr>
              </a:solidFill>
              <a:latin typeface="+mn-lt"/>
              <a:cs typeface="Ubuntu Medium"/>
            </a:endParaRPr>
          </a:p>
        </p:txBody>
      </p:sp>
      <p:pic>
        <p:nvPicPr>
          <p:cNvPr id="20" name="Picture 65" descr="custom-ap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8632" y="3935082"/>
            <a:ext cx="859140" cy="420979"/>
          </a:xfrm>
          <a:prstGeom prst="rect">
            <a:avLst/>
          </a:prstGeom>
        </p:spPr>
      </p:pic>
      <p:pic>
        <p:nvPicPr>
          <p:cNvPr id="21" name="Picture 66" descr="custom-ap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3294" y="3882840"/>
            <a:ext cx="859140" cy="420979"/>
          </a:xfrm>
          <a:prstGeom prst="rect">
            <a:avLst/>
          </a:prstGeom>
        </p:spPr>
      </p:pic>
      <p:pic>
        <p:nvPicPr>
          <p:cNvPr id="22" name="Picture 67" descr="databa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4087" y="3858915"/>
            <a:ext cx="955315" cy="468104"/>
          </a:xfrm>
          <a:prstGeom prst="rect">
            <a:avLst/>
          </a:prstGeom>
        </p:spPr>
      </p:pic>
      <p:pic>
        <p:nvPicPr>
          <p:cNvPr id="23" name="Picture 19" descr="oracl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6507" y="3815536"/>
            <a:ext cx="888696" cy="435461"/>
          </a:xfrm>
          <a:prstGeom prst="rect">
            <a:avLst/>
          </a:prstGeom>
        </p:spPr>
      </p:pic>
      <p:pic>
        <p:nvPicPr>
          <p:cNvPr id="24" name="Picture 20" descr="ib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1057" y="3853567"/>
            <a:ext cx="888696" cy="435461"/>
          </a:xfrm>
          <a:prstGeom prst="rect">
            <a:avLst/>
          </a:prstGeom>
        </p:spPr>
      </p:pic>
      <p:pic>
        <p:nvPicPr>
          <p:cNvPr id="25" name="Picture 22" descr="sap.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82626" y="3738313"/>
            <a:ext cx="888696" cy="435461"/>
          </a:xfrm>
          <a:prstGeom prst="rect">
            <a:avLst/>
          </a:prstGeom>
        </p:spPr>
      </p:pic>
      <p:pic>
        <p:nvPicPr>
          <p:cNvPr id="26" name="Picture 16" descr="custom-ap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3777" y="3878156"/>
            <a:ext cx="859140" cy="420979"/>
          </a:xfrm>
          <a:prstGeom prst="rect">
            <a:avLst/>
          </a:prstGeom>
        </p:spPr>
      </p:pic>
      <p:pic>
        <p:nvPicPr>
          <p:cNvPr id="28" name="Picture 33" descr="icon-googleplu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72434" y="1502008"/>
            <a:ext cx="295284" cy="221463"/>
          </a:xfrm>
          <a:prstGeom prst="rect">
            <a:avLst/>
          </a:prstGeom>
        </p:spPr>
      </p:pic>
      <p:pic>
        <p:nvPicPr>
          <p:cNvPr id="29" name="Picture 34" descr="icon-facebook.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94504" y="1506158"/>
            <a:ext cx="295284" cy="221463"/>
          </a:xfrm>
          <a:prstGeom prst="rect">
            <a:avLst/>
          </a:prstGeom>
        </p:spPr>
      </p:pic>
      <p:pic>
        <p:nvPicPr>
          <p:cNvPr id="30" name="Picture 35" descr="icon-chatte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20659" y="1502008"/>
            <a:ext cx="295284" cy="221463"/>
          </a:xfrm>
          <a:prstGeom prst="rect">
            <a:avLst/>
          </a:prstGeom>
        </p:spPr>
      </p:pic>
      <p:pic>
        <p:nvPicPr>
          <p:cNvPr id="31" name="Picture 36" descr="icon-twitter.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29397" y="1205801"/>
            <a:ext cx="295284" cy="221463"/>
          </a:xfrm>
          <a:prstGeom prst="rect">
            <a:avLst/>
          </a:prstGeom>
        </p:spPr>
      </p:pic>
      <p:pic>
        <p:nvPicPr>
          <p:cNvPr id="32" name="Picture 37" descr="icon-linkedin.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56224" y="1205801"/>
            <a:ext cx="295284" cy="221463"/>
          </a:xfrm>
          <a:prstGeom prst="rect">
            <a:avLst/>
          </a:prstGeom>
        </p:spPr>
      </p:pic>
      <p:pic>
        <p:nvPicPr>
          <p:cNvPr id="33" name="Picture 38" descr="icon-yammer.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26152" y="1501535"/>
            <a:ext cx="295284" cy="221463"/>
          </a:xfrm>
          <a:prstGeom prst="rect">
            <a:avLst/>
          </a:prstGeom>
        </p:spPr>
      </p:pic>
      <p:pic>
        <p:nvPicPr>
          <p:cNvPr id="35" name="Picture 39" descr="icon-forc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33379" y="1212852"/>
            <a:ext cx="295284" cy="221463"/>
          </a:xfrm>
          <a:prstGeom prst="rect">
            <a:avLst/>
          </a:prstGeom>
        </p:spPr>
      </p:pic>
      <p:pic>
        <p:nvPicPr>
          <p:cNvPr id="36" name="Picture 40" descr="icon-amazon_0.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09306" y="1212852"/>
            <a:ext cx="295284" cy="221463"/>
          </a:xfrm>
          <a:prstGeom prst="rect">
            <a:avLst/>
          </a:prstGeom>
        </p:spPr>
      </p:pic>
      <p:pic>
        <p:nvPicPr>
          <p:cNvPr id="37" name="Picture 41" descr="icon-windows-azure.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015233" y="1516962"/>
            <a:ext cx="295284" cy="221463"/>
          </a:xfrm>
          <a:prstGeom prst="rect">
            <a:avLst/>
          </a:prstGeom>
        </p:spPr>
      </p:pic>
      <p:pic>
        <p:nvPicPr>
          <p:cNvPr id="38" name="Picture 26" descr="icon-marketo.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019856" y="950810"/>
            <a:ext cx="295284" cy="221463"/>
          </a:xfrm>
          <a:prstGeom prst="rect">
            <a:avLst/>
          </a:prstGeom>
        </p:spPr>
      </p:pic>
      <p:pic>
        <p:nvPicPr>
          <p:cNvPr id="39" name="Picture 27" descr="icon-newsuite.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470612" y="1242676"/>
            <a:ext cx="295284" cy="221463"/>
          </a:xfrm>
          <a:prstGeom prst="rect">
            <a:avLst/>
          </a:prstGeom>
        </p:spPr>
      </p:pic>
      <p:pic>
        <p:nvPicPr>
          <p:cNvPr id="40" name="Picture 28" descr="icon-successfactors.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38897" y="1242676"/>
            <a:ext cx="295284" cy="221463"/>
          </a:xfrm>
          <a:prstGeom prst="rect">
            <a:avLst/>
          </a:prstGeom>
        </p:spPr>
      </p:pic>
      <p:pic>
        <p:nvPicPr>
          <p:cNvPr id="41" name="Picture 29" descr="icon-box.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208232" y="1244498"/>
            <a:ext cx="295284" cy="221463"/>
          </a:xfrm>
          <a:prstGeom prst="rect">
            <a:avLst/>
          </a:prstGeom>
        </p:spPr>
      </p:pic>
      <p:pic>
        <p:nvPicPr>
          <p:cNvPr id="42" name="Picture 30" descr="icon-magento.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88175" y="1242196"/>
            <a:ext cx="295284" cy="221463"/>
          </a:xfrm>
          <a:prstGeom prst="rect">
            <a:avLst/>
          </a:prstGeom>
        </p:spPr>
      </p:pic>
      <p:pic>
        <p:nvPicPr>
          <p:cNvPr id="43" name="Picture 31" descr="icon-taleo.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946352" y="1244498"/>
            <a:ext cx="295284" cy="221463"/>
          </a:xfrm>
          <a:prstGeom prst="rect">
            <a:avLst/>
          </a:prstGeom>
        </p:spPr>
      </p:pic>
      <p:pic>
        <p:nvPicPr>
          <p:cNvPr id="44" name="Picture 32" descr="icon-salesforce.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02535" y="950802"/>
            <a:ext cx="295284" cy="221463"/>
          </a:xfrm>
          <a:prstGeom prst="rect">
            <a:avLst/>
          </a:prstGeom>
        </p:spPr>
      </p:pic>
      <p:pic>
        <p:nvPicPr>
          <p:cNvPr id="45" name="Picture 17" descr="icon-pubnub.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393686" y="1518149"/>
            <a:ext cx="295284" cy="221463"/>
          </a:xfrm>
          <a:prstGeom prst="rect">
            <a:avLst/>
          </a:prstGeom>
        </p:spPr>
      </p:pic>
      <p:pic>
        <p:nvPicPr>
          <p:cNvPr id="46" name="Picture 18" descr="icon-mongo.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771824" y="1517703"/>
            <a:ext cx="295284" cy="221463"/>
          </a:xfrm>
          <a:prstGeom prst="rect">
            <a:avLst/>
          </a:prstGeom>
        </p:spPr>
      </p:pic>
      <p:pic>
        <p:nvPicPr>
          <p:cNvPr id="47" name="Picture 45" descr="file.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926702" y="3798314"/>
            <a:ext cx="807905" cy="395874"/>
          </a:xfrm>
          <a:prstGeom prst="rect">
            <a:avLst/>
          </a:prstGeom>
        </p:spPr>
      </p:pic>
      <p:pic>
        <p:nvPicPr>
          <p:cNvPr id="48" name="Picture 73" descr="file.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770734" y="3887630"/>
            <a:ext cx="807905" cy="395874"/>
          </a:xfrm>
          <a:prstGeom prst="rect">
            <a:avLst/>
          </a:prstGeom>
        </p:spPr>
      </p:pic>
      <p:cxnSp>
        <p:nvCxnSpPr>
          <p:cNvPr id="49" name="Straight Connector 64"/>
          <p:cNvCxnSpPr/>
          <p:nvPr/>
        </p:nvCxnSpPr>
        <p:spPr>
          <a:xfrm flipH="1">
            <a:off x="4853434" y="2331123"/>
            <a:ext cx="1985040" cy="0"/>
          </a:xfrm>
          <a:prstGeom prst="line">
            <a:avLst/>
          </a:prstGeom>
          <a:ln>
            <a:solidFill>
              <a:schemeClr val="tx2">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0" name="Straight Connector 68"/>
          <p:cNvCxnSpPr/>
          <p:nvPr/>
        </p:nvCxnSpPr>
        <p:spPr>
          <a:xfrm flipH="1">
            <a:off x="2158229" y="2365612"/>
            <a:ext cx="1640529" cy="0"/>
          </a:xfrm>
          <a:prstGeom prst="line">
            <a:avLst/>
          </a:prstGeom>
          <a:ln>
            <a:solidFill>
              <a:schemeClr val="tx2">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1" name="Straight Connector 71"/>
          <p:cNvCxnSpPr/>
          <p:nvPr/>
        </p:nvCxnSpPr>
        <p:spPr>
          <a:xfrm flipH="1" flipV="1">
            <a:off x="3031465" y="2181714"/>
            <a:ext cx="1051915" cy="473"/>
          </a:xfrm>
          <a:prstGeom prst="line">
            <a:avLst/>
          </a:prstGeom>
          <a:ln>
            <a:solidFill>
              <a:schemeClr val="tx2">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2" name="Straight Connector 72"/>
          <p:cNvCxnSpPr/>
          <p:nvPr/>
        </p:nvCxnSpPr>
        <p:spPr>
          <a:xfrm flipH="1">
            <a:off x="4643906" y="2182659"/>
            <a:ext cx="1322911" cy="0"/>
          </a:xfrm>
          <a:prstGeom prst="line">
            <a:avLst/>
          </a:prstGeom>
          <a:ln>
            <a:solidFill>
              <a:schemeClr val="tx2">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53" name="Group 3"/>
          <p:cNvGrpSpPr/>
          <p:nvPr/>
        </p:nvGrpSpPr>
        <p:grpSpPr>
          <a:xfrm>
            <a:off x="203537" y="1522484"/>
            <a:ext cx="2407901" cy="1020950"/>
            <a:chOff x="203536" y="2103952"/>
            <a:chExt cx="2407901" cy="1361267"/>
          </a:xfrm>
        </p:grpSpPr>
        <p:pic>
          <p:nvPicPr>
            <p:cNvPr id="54" name="Picture 62" descr="cloud-speci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536" y="2103952"/>
              <a:ext cx="2407901" cy="1361267"/>
            </a:xfrm>
            <a:prstGeom prst="rect">
              <a:avLst/>
            </a:prstGeom>
          </p:spPr>
        </p:pic>
        <p:pic>
          <p:nvPicPr>
            <p:cNvPr id="55" name="Picture 11" descr="icon-van-blue-big.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33485" y="2826693"/>
              <a:ext cx="393022" cy="393022"/>
            </a:xfrm>
            <a:prstGeom prst="rect">
              <a:avLst/>
            </a:prstGeom>
          </p:spPr>
        </p:pic>
        <p:pic>
          <p:nvPicPr>
            <p:cNvPr id="56" name="Picture 12" descr="icon-building2-blue-big.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00450" y="2765497"/>
              <a:ext cx="357293" cy="357293"/>
            </a:xfrm>
            <a:prstGeom prst="rect">
              <a:avLst/>
            </a:prstGeom>
          </p:spPr>
        </p:pic>
        <p:pic>
          <p:nvPicPr>
            <p:cNvPr id="57" name="Picture 13" descr="icon-team-blue-big.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804930" y="2811685"/>
              <a:ext cx="324812" cy="324812"/>
            </a:xfrm>
            <a:prstGeom prst="rect">
              <a:avLst/>
            </a:prstGeom>
          </p:spPr>
        </p:pic>
        <p:pic>
          <p:nvPicPr>
            <p:cNvPr id="58" name="Picture 14" descr="icon-building1-blue-big.png"/>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438275" y="2842842"/>
              <a:ext cx="324812" cy="324812"/>
            </a:xfrm>
            <a:prstGeom prst="rect">
              <a:avLst/>
            </a:prstGeom>
          </p:spPr>
        </p:pic>
      </p:grpSp>
      <p:grpSp>
        <p:nvGrpSpPr>
          <p:cNvPr id="59" name="Group 4"/>
          <p:cNvGrpSpPr/>
          <p:nvPr/>
        </p:nvGrpSpPr>
        <p:grpSpPr>
          <a:xfrm>
            <a:off x="6505327" y="1493656"/>
            <a:ext cx="2407901" cy="1020950"/>
            <a:chOff x="6505326" y="2065514"/>
            <a:chExt cx="2407901" cy="1361267"/>
          </a:xfrm>
        </p:grpSpPr>
        <p:pic>
          <p:nvPicPr>
            <p:cNvPr id="60" name="Picture 63" descr="cloud-speci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5326" y="2065514"/>
              <a:ext cx="2407901" cy="1361267"/>
            </a:xfrm>
            <a:prstGeom prst="rect">
              <a:avLst/>
            </a:prstGeom>
          </p:spPr>
        </p:pic>
        <p:pic>
          <p:nvPicPr>
            <p:cNvPr id="61" name="Picture 1" descr="icon-car-blue-big.pn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243216" y="2843472"/>
              <a:ext cx="324812" cy="324812"/>
            </a:xfrm>
            <a:prstGeom prst="rect">
              <a:avLst/>
            </a:prstGeom>
          </p:spPr>
        </p:pic>
        <p:pic>
          <p:nvPicPr>
            <p:cNvPr id="62" name="Picture 6" descr="icon-ipad-blue-big.pn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885195" y="2802454"/>
              <a:ext cx="295284" cy="295284"/>
            </a:xfrm>
            <a:prstGeom prst="rect">
              <a:avLst/>
            </a:prstGeom>
          </p:spPr>
        </p:pic>
        <p:pic>
          <p:nvPicPr>
            <p:cNvPr id="63" name="Picture 7" descr="icon-dashboard-blue-big.png"/>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535478" y="2828136"/>
              <a:ext cx="295284" cy="295284"/>
            </a:xfrm>
            <a:prstGeom prst="rect">
              <a:avLst/>
            </a:prstGeom>
          </p:spPr>
        </p:pic>
        <p:pic>
          <p:nvPicPr>
            <p:cNvPr id="64" name="Picture 8" descr="icon-iphone-blue-big.png"/>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7174685" y="2820439"/>
              <a:ext cx="295284" cy="295284"/>
            </a:xfrm>
            <a:prstGeom prst="rect">
              <a:avLst/>
            </a:prstGeom>
          </p:spPr>
        </p:pic>
        <p:pic>
          <p:nvPicPr>
            <p:cNvPr id="65" name="Picture 9" descr="icon-nameoficon-blue-big.psd"/>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842992" y="2820439"/>
              <a:ext cx="295284" cy="295284"/>
            </a:xfrm>
            <a:prstGeom prst="rect">
              <a:avLst/>
            </a:prstGeom>
          </p:spPr>
        </p:pic>
        <p:pic>
          <p:nvPicPr>
            <p:cNvPr id="66" name="Picture 10" descr="icon-medical-blue-big.png"/>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538670" y="2500751"/>
              <a:ext cx="268440" cy="268440"/>
            </a:xfrm>
            <a:prstGeom prst="rect">
              <a:avLst/>
            </a:prstGeom>
          </p:spPr>
        </p:pic>
      </p:grpSp>
      <p:sp>
        <p:nvSpPr>
          <p:cNvPr id="67" name="Footer Placeholder 4"/>
          <p:cNvSpPr txBox="1">
            <a:spLocks/>
          </p:cNvSpPr>
          <p:nvPr/>
        </p:nvSpPr>
        <p:spPr>
          <a:xfrm>
            <a:off x="457200" y="4640623"/>
            <a:ext cx="5480088" cy="273844"/>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r>
              <a:rPr lang="en-GB" sz="1000" dirty="0" smtClean="0">
                <a:solidFill>
                  <a:schemeClr val="bg1">
                    <a:lumMod val="50000"/>
                  </a:schemeClr>
                </a:solidFill>
              </a:rPr>
              <a:t>All contents Copyright © 2013, </a:t>
            </a:r>
            <a:r>
              <a:rPr lang="en-GB" sz="1000" dirty="0" err="1" smtClean="0">
                <a:solidFill>
                  <a:schemeClr val="bg1">
                    <a:lumMod val="50000"/>
                  </a:schemeClr>
                </a:solidFill>
              </a:rPr>
              <a:t>MuleSoft</a:t>
            </a:r>
            <a:r>
              <a:rPr lang="en-GB" sz="1000" dirty="0" smtClean="0">
                <a:solidFill>
                  <a:schemeClr val="bg1">
                    <a:lumMod val="50000"/>
                  </a:schemeClr>
                </a:solidFill>
              </a:rPr>
              <a:t> Inc.</a:t>
            </a:r>
            <a:endParaRPr lang="en-US" sz="1000" dirty="0">
              <a:solidFill>
                <a:schemeClr val="bg1">
                  <a:lumMod val="50000"/>
                </a:schemeClr>
              </a:solidFill>
            </a:endParaRPr>
          </a:p>
        </p:txBody>
      </p:sp>
      <p:pic>
        <p:nvPicPr>
          <p:cNvPr id="68" name="Picture 89" descr="databa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612" y="3411222"/>
            <a:ext cx="776916" cy="380689"/>
          </a:xfrm>
          <a:prstGeom prst="rect">
            <a:avLst/>
          </a:prstGeom>
        </p:spPr>
      </p:pic>
      <p:pic>
        <p:nvPicPr>
          <p:cNvPr id="69" name="Picture 90" descr="custom-ap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3874" y="3582439"/>
            <a:ext cx="698701" cy="342364"/>
          </a:xfrm>
          <a:prstGeom prst="rect">
            <a:avLst/>
          </a:prstGeom>
        </p:spPr>
      </p:pic>
      <p:pic>
        <p:nvPicPr>
          <p:cNvPr id="70" name="Picture 91" descr="custom-ap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8536" y="3530196"/>
            <a:ext cx="698701" cy="342364"/>
          </a:xfrm>
          <a:prstGeom prst="rect">
            <a:avLst/>
          </a:prstGeom>
        </p:spPr>
      </p:pic>
      <p:pic>
        <p:nvPicPr>
          <p:cNvPr id="71" name="Picture 92" descr="databa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7288" y="3515072"/>
            <a:ext cx="776916" cy="380689"/>
          </a:xfrm>
          <a:prstGeom prst="rect">
            <a:avLst/>
          </a:prstGeom>
        </p:spPr>
      </p:pic>
      <p:pic>
        <p:nvPicPr>
          <p:cNvPr id="72" name="Picture 93" descr="ib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1818" y="3503628"/>
            <a:ext cx="722738" cy="354142"/>
          </a:xfrm>
          <a:prstGeom prst="rect">
            <a:avLst/>
          </a:prstGeom>
        </p:spPr>
      </p:pic>
      <p:pic>
        <p:nvPicPr>
          <p:cNvPr id="73" name="Picture 94" descr="sap.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3387" y="3401074"/>
            <a:ext cx="722738" cy="354142"/>
          </a:xfrm>
          <a:prstGeom prst="rect">
            <a:avLst/>
          </a:prstGeom>
        </p:spPr>
      </p:pic>
      <p:pic>
        <p:nvPicPr>
          <p:cNvPr id="74" name="Picture 95" descr="custom-ap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9019" y="3525512"/>
            <a:ext cx="698701" cy="342364"/>
          </a:xfrm>
          <a:prstGeom prst="rect">
            <a:avLst/>
          </a:prstGeom>
        </p:spPr>
      </p:pic>
      <p:sp>
        <p:nvSpPr>
          <p:cNvPr id="75" name="Rounded Rectangle 97"/>
          <p:cNvSpPr/>
          <p:nvPr/>
        </p:nvSpPr>
        <p:spPr>
          <a:xfrm>
            <a:off x="2366627" y="2112176"/>
            <a:ext cx="4619576" cy="1543239"/>
          </a:xfrm>
          <a:prstGeom prst="roundRect">
            <a:avLst>
              <a:gd name="adj" fmla="val 7812"/>
            </a:avLst>
          </a:prstGeom>
          <a:solidFill>
            <a:schemeClr val="accent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200" dirty="0" smtClean="0">
                <a:solidFill>
                  <a:srgbClr val="000000"/>
                </a:solidFill>
              </a:rPr>
              <a:t>Anypoint Platform</a:t>
            </a:r>
            <a:endParaRPr lang="en-US" sz="2200" dirty="0">
              <a:solidFill>
                <a:srgbClr val="000000"/>
              </a:solidFill>
            </a:endParaRPr>
          </a:p>
        </p:txBody>
      </p:sp>
      <p:sp>
        <p:nvSpPr>
          <p:cNvPr id="76" name="Rounded Rectangle 103"/>
          <p:cNvSpPr/>
          <p:nvPr/>
        </p:nvSpPr>
        <p:spPr>
          <a:xfrm>
            <a:off x="2451643" y="2547075"/>
            <a:ext cx="1347114" cy="999074"/>
          </a:xfrm>
          <a:prstGeom prst="roundRect">
            <a:avLst/>
          </a:prstGeom>
          <a:solidFill>
            <a:schemeClr val="bg1"/>
          </a:solidFill>
          <a:ln>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altLang="zh-CN" sz="1100" b="1" dirty="0" err="1" smtClean="0">
                <a:solidFill>
                  <a:schemeClr val="tx1">
                    <a:lumMod val="75000"/>
                    <a:lumOff val="25000"/>
                  </a:schemeClr>
                </a:solidFill>
              </a:rPr>
              <a:t>MuleESB</a:t>
            </a:r>
            <a:r>
              <a:rPr lang="en-US" altLang="zh-CN" sz="1100" b="1" dirty="0" smtClean="0">
                <a:solidFill>
                  <a:schemeClr val="tx1">
                    <a:lumMod val="75000"/>
                    <a:lumOff val="25000"/>
                  </a:schemeClr>
                </a:solidFill>
              </a:rPr>
              <a:t> </a:t>
            </a:r>
            <a:r>
              <a:rPr lang="en-US" sz="1100" b="1" dirty="0" smtClean="0">
                <a:solidFill>
                  <a:schemeClr val="tx1">
                    <a:lumMod val="75000"/>
                    <a:lumOff val="25000"/>
                  </a:schemeClr>
                </a:solidFill>
              </a:rPr>
              <a:t>For SOA</a:t>
            </a:r>
          </a:p>
          <a:p>
            <a:pPr algn="ctr"/>
            <a:endParaRPr lang="en-US" sz="1100" b="1" dirty="0" smtClean="0">
              <a:solidFill>
                <a:schemeClr val="tx1">
                  <a:lumMod val="75000"/>
                  <a:lumOff val="25000"/>
                </a:schemeClr>
              </a:solidFill>
            </a:endParaRPr>
          </a:p>
          <a:p>
            <a:pPr algn="ctr">
              <a:spcAft>
                <a:spcPts val="600"/>
              </a:spcAft>
            </a:pPr>
            <a:r>
              <a:rPr lang="en-US" sz="1100" i="1" dirty="0" smtClean="0">
                <a:solidFill>
                  <a:schemeClr val="tx1">
                    <a:lumMod val="75000"/>
                    <a:lumOff val="25000"/>
                  </a:schemeClr>
                </a:solidFill>
              </a:rPr>
              <a:t>Shared services</a:t>
            </a:r>
          </a:p>
          <a:p>
            <a:pPr algn="ctr">
              <a:spcAft>
                <a:spcPts val="600"/>
              </a:spcAft>
            </a:pPr>
            <a:r>
              <a:rPr lang="en-US" sz="1100" i="1" dirty="0" smtClean="0">
                <a:solidFill>
                  <a:schemeClr val="tx1">
                    <a:lumMod val="75000"/>
                    <a:lumOff val="25000"/>
                  </a:schemeClr>
                </a:solidFill>
              </a:rPr>
              <a:t>Legacy modernization</a:t>
            </a:r>
          </a:p>
          <a:p>
            <a:pPr algn="ctr">
              <a:spcAft>
                <a:spcPts val="600"/>
              </a:spcAft>
            </a:pPr>
            <a:endParaRPr lang="en-US" sz="1100" i="1" dirty="0" smtClean="0">
              <a:solidFill>
                <a:schemeClr val="tx1">
                  <a:lumMod val="75000"/>
                  <a:lumOff val="25000"/>
                </a:schemeClr>
              </a:solidFill>
            </a:endParaRPr>
          </a:p>
          <a:p>
            <a:pPr algn="ctr"/>
            <a:endParaRPr lang="en-US" sz="1100" b="1" dirty="0">
              <a:solidFill>
                <a:schemeClr val="tx1">
                  <a:lumMod val="75000"/>
                  <a:lumOff val="25000"/>
                </a:schemeClr>
              </a:solidFill>
            </a:endParaRPr>
          </a:p>
          <a:p>
            <a:pPr algn="ctr"/>
            <a:endParaRPr lang="en-US" sz="1100" dirty="0" smtClean="0">
              <a:solidFill>
                <a:schemeClr val="tx1">
                  <a:lumMod val="75000"/>
                  <a:lumOff val="25000"/>
                </a:schemeClr>
              </a:solidFill>
            </a:endParaRPr>
          </a:p>
        </p:txBody>
      </p:sp>
      <p:sp>
        <p:nvSpPr>
          <p:cNvPr id="77" name="Rounded Rectangle 104"/>
          <p:cNvSpPr/>
          <p:nvPr/>
        </p:nvSpPr>
        <p:spPr>
          <a:xfrm>
            <a:off x="3993147" y="2543434"/>
            <a:ext cx="1365400" cy="999074"/>
          </a:xfrm>
          <a:prstGeom prst="roundRect">
            <a:avLst/>
          </a:prstGeom>
          <a:solidFill>
            <a:schemeClr val="bg1"/>
          </a:solidFill>
          <a:ln>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100" b="1" dirty="0" err="1" smtClean="0">
                <a:solidFill>
                  <a:schemeClr val="tx1">
                    <a:lumMod val="75000"/>
                    <a:lumOff val="25000"/>
                  </a:schemeClr>
                </a:solidFill>
              </a:rPr>
              <a:t>CloudHub</a:t>
            </a:r>
            <a:r>
              <a:rPr lang="en-US" sz="1100" b="1" dirty="0" smtClean="0">
                <a:solidFill>
                  <a:schemeClr val="tx1">
                    <a:lumMod val="75000"/>
                    <a:lumOff val="25000"/>
                  </a:schemeClr>
                </a:solidFill>
              </a:rPr>
              <a:t> For SaaS Integration</a:t>
            </a:r>
          </a:p>
          <a:p>
            <a:pPr algn="ctr"/>
            <a:endParaRPr lang="en-US" sz="1100" b="1" dirty="0">
              <a:solidFill>
                <a:schemeClr val="tx1">
                  <a:lumMod val="75000"/>
                  <a:lumOff val="25000"/>
                </a:schemeClr>
              </a:solidFill>
            </a:endParaRPr>
          </a:p>
          <a:p>
            <a:pPr algn="ctr">
              <a:spcAft>
                <a:spcPts val="600"/>
              </a:spcAft>
            </a:pPr>
            <a:r>
              <a:rPr lang="en-US" sz="1100" i="1" dirty="0" smtClean="0">
                <a:solidFill>
                  <a:schemeClr val="tx1">
                    <a:lumMod val="75000"/>
                    <a:lumOff val="25000"/>
                  </a:schemeClr>
                </a:solidFill>
              </a:rPr>
              <a:t>Data sync</a:t>
            </a:r>
          </a:p>
          <a:p>
            <a:pPr algn="ctr">
              <a:spcAft>
                <a:spcPts val="600"/>
              </a:spcAft>
            </a:pPr>
            <a:r>
              <a:rPr lang="en-US" sz="1100" i="1" dirty="0" smtClean="0">
                <a:solidFill>
                  <a:schemeClr val="tx1">
                    <a:lumMod val="75000"/>
                    <a:lumOff val="25000"/>
                  </a:schemeClr>
                </a:solidFill>
              </a:rPr>
              <a:t>Process automation</a:t>
            </a:r>
          </a:p>
          <a:p>
            <a:pPr algn="ctr"/>
            <a:endParaRPr lang="en-US" sz="1100" i="1" dirty="0" smtClean="0">
              <a:solidFill>
                <a:schemeClr val="tx1">
                  <a:lumMod val="75000"/>
                  <a:lumOff val="25000"/>
                </a:schemeClr>
              </a:solidFill>
            </a:endParaRPr>
          </a:p>
        </p:txBody>
      </p:sp>
      <p:sp>
        <p:nvSpPr>
          <p:cNvPr id="78" name="Rounded Rectangle 106"/>
          <p:cNvSpPr/>
          <p:nvPr/>
        </p:nvSpPr>
        <p:spPr>
          <a:xfrm>
            <a:off x="5576783" y="2543434"/>
            <a:ext cx="1330355" cy="999074"/>
          </a:xfrm>
          <a:prstGeom prst="roundRect">
            <a:avLst/>
          </a:prstGeom>
          <a:solidFill>
            <a:schemeClr val="bg1"/>
          </a:solidFill>
          <a:ln>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100" b="1" dirty="0" smtClean="0">
                <a:solidFill>
                  <a:schemeClr val="tx1">
                    <a:lumMod val="75000"/>
                    <a:lumOff val="25000"/>
                  </a:schemeClr>
                </a:solidFill>
              </a:rPr>
              <a:t>For APIs</a:t>
            </a:r>
          </a:p>
          <a:p>
            <a:pPr algn="ctr">
              <a:spcAft>
                <a:spcPts val="600"/>
              </a:spcAft>
            </a:pPr>
            <a:endParaRPr lang="en-US" sz="1100" i="1" dirty="0" smtClean="0">
              <a:solidFill>
                <a:schemeClr val="tx1">
                  <a:lumMod val="75000"/>
                  <a:lumOff val="25000"/>
                </a:schemeClr>
              </a:solidFill>
            </a:endParaRPr>
          </a:p>
          <a:p>
            <a:pPr algn="ctr">
              <a:spcAft>
                <a:spcPts val="600"/>
              </a:spcAft>
            </a:pPr>
            <a:r>
              <a:rPr lang="en-US" sz="1100" i="1" dirty="0" smtClean="0">
                <a:solidFill>
                  <a:schemeClr val="tx1">
                    <a:lumMod val="75000"/>
                    <a:lumOff val="25000"/>
                  </a:schemeClr>
                </a:solidFill>
              </a:rPr>
              <a:t>Mobile APIs </a:t>
            </a:r>
          </a:p>
          <a:p>
            <a:pPr algn="ctr">
              <a:spcAft>
                <a:spcPts val="600"/>
              </a:spcAft>
            </a:pPr>
            <a:r>
              <a:rPr lang="en-US" sz="1100" i="1" dirty="0" smtClean="0">
                <a:solidFill>
                  <a:schemeClr val="tx1">
                    <a:lumMod val="75000"/>
                    <a:lumOff val="25000"/>
                  </a:schemeClr>
                </a:solidFill>
              </a:rPr>
              <a:t>B2B gateways</a:t>
            </a:r>
          </a:p>
        </p:txBody>
      </p:sp>
    </p:spTree>
    <p:extLst>
      <p:ext uri="{BB962C8B-B14F-4D97-AF65-F5344CB8AC3E}">
        <p14:creationId xmlns:p14="http://schemas.microsoft.com/office/powerpoint/2010/main" val="2566971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bwMode="auto">
          <a:xfrm>
            <a:off x="450850" y="109218"/>
            <a:ext cx="6726238" cy="43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400" kern="1200">
                <a:solidFill>
                  <a:schemeClr val="bg1"/>
                </a:solidFill>
                <a:latin typeface="Ubuntu"/>
                <a:ea typeface="ＭＳ Ｐゴシック" charset="0"/>
                <a:cs typeface="Ubuntu"/>
              </a:defRPr>
            </a:lvl1pPr>
            <a:lvl2pPr algn="l" defTabSz="457200" rtl="0" eaLnBrk="1" fontAlgn="base" hangingPunct="1">
              <a:spcBef>
                <a:spcPct val="0"/>
              </a:spcBef>
              <a:spcAft>
                <a:spcPct val="0"/>
              </a:spcAft>
              <a:defRPr sz="2400">
                <a:solidFill>
                  <a:schemeClr val="bg1"/>
                </a:solidFill>
                <a:latin typeface="Ubuntu" charset="0"/>
                <a:ea typeface="ＭＳ Ｐゴシック" charset="0"/>
              </a:defRPr>
            </a:lvl2pPr>
            <a:lvl3pPr algn="l" defTabSz="457200" rtl="0" eaLnBrk="1" fontAlgn="base" hangingPunct="1">
              <a:spcBef>
                <a:spcPct val="0"/>
              </a:spcBef>
              <a:spcAft>
                <a:spcPct val="0"/>
              </a:spcAft>
              <a:defRPr sz="2400">
                <a:solidFill>
                  <a:schemeClr val="bg1"/>
                </a:solidFill>
                <a:latin typeface="Ubuntu" charset="0"/>
                <a:ea typeface="ＭＳ Ｐゴシック" charset="0"/>
              </a:defRPr>
            </a:lvl3pPr>
            <a:lvl4pPr algn="l" defTabSz="457200" rtl="0" eaLnBrk="1" fontAlgn="base" hangingPunct="1">
              <a:spcBef>
                <a:spcPct val="0"/>
              </a:spcBef>
              <a:spcAft>
                <a:spcPct val="0"/>
              </a:spcAft>
              <a:defRPr sz="2400">
                <a:solidFill>
                  <a:schemeClr val="bg1"/>
                </a:solidFill>
                <a:latin typeface="Ubuntu" charset="0"/>
                <a:ea typeface="ＭＳ Ｐゴシック" charset="0"/>
              </a:defRPr>
            </a:lvl4pPr>
            <a:lvl5pPr algn="l" defTabSz="457200" rtl="0" eaLnBrk="1" fontAlgn="base" hangingPunct="1">
              <a:spcBef>
                <a:spcPct val="0"/>
              </a:spcBef>
              <a:spcAft>
                <a:spcPct val="0"/>
              </a:spcAft>
              <a:defRPr sz="2400">
                <a:solidFill>
                  <a:schemeClr val="bg1"/>
                </a:solidFill>
                <a:latin typeface="Ubuntu" charset="0"/>
                <a:ea typeface="ＭＳ Ｐゴシック" charset="0"/>
              </a:defRPr>
            </a:lvl5pPr>
            <a:lvl6pPr marL="457200" algn="l" defTabSz="457200" rtl="0" eaLnBrk="1" fontAlgn="base" hangingPunct="1">
              <a:spcBef>
                <a:spcPct val="0"/>
              </a:spcBef>
              <a:spcAft>
                <a:spcPct val="0"/>
              </a:spcAft>
              <a:defRPr sz="2000">
                <a:solidFill>
                  <a:schemeClr val="bg1"/>
                </a:solidFill>
                <a:latin typeface="Ubuntu" charset="0"/>
                <a:ea typeface="ＭＳ Ｐゴシック" charset="0"/>
              </a:defRPr>
            </a:lvl6pPr>
            <a:lvl7pPr marL="914400" algn="l" defTabSz="457200" rtl="0" eaLnBrk="1" fontAlgn="base" hangingPunct="1">
              <a:spcBef>
                <a:spcPct val="0"/>
              </a:spcBef>
              <a:spcAft>
                <a:spcPct val="0"/>
              </a:spcAft>
              <a:defRPr sz="2000">
                <a:solidFill>
                  <a:schemeClr val="bg1"/>
                </a:solidFill>
                <a:latin typeface="Ubuntu" charset="0"/>
                <a:ea typeface="ＭＳ Ｐゴシック" charset="0"/>
              </a:defRPr>
            </a:lvl7pPr>
            <a:lvl8pPr marL="1371600" algn="l" defTabSz="457200" rtl="0" eaLnBrk="1" fontAlgn="base" hangingPunct="1">
              <a:spcBef>
                <a:spcPct val="0"/>
              </a:spcBef>
              <a:spcAft>
                <a:spcPct val="0"/>
              </a:spcAft>
              <a:defRPr sz="2000">
                <a:solidFill>
                  <a:schemeClr val="bg1"/>
                </a:solidFill>
                <a:latin typeface="Ubuntu" charset="0"/>
                <a:ea typeface="ＭＳ Ｐゴシック" charset="0"/>
              </a:defRPr>
            </a:lvl8pPr>
            <a:lvl9pPr marL="1828800" algn="l" defTabSz="457200" rtl="0" eaLnBrk="1" fontAlgn="base" hangingPunct="1">
              <a:spcBef>
                <a:spcPct val="0"/>
              </a:spcBef>
              <a:spcAft>
                <a:spcPct val="0"/>
              </a:spcAft>
              <a:defRPr sz="2000">
                <a:solidFill>
                  <a:schemeClr val="bg1"/>
                </a:solidFill>
                <a:latin typeface="Ubuntu" charset="0"/>
                <a:ea typeface="ＭＳ Ｐゴシック" charset="0"/>
              </a:defRPr>
            </a:lvl9pPr>
          </a:lstStyle>
          <a:p>
            <a:r>
              <a:rPr lang="en-GB" altLang="zh-CN" dirty="0">
                <a:solidFill>
                  <a:schemeClr val="lt1"/>
                </a:solidFill>
                <a:ea typeface="Ubuntu"/>
                <a:sym typeface="Ubuntu"/>
              </a:rPr>
              <a:t>Mule</a:t>
            </a:r>
            <a:r>
              <a:rPr lang="en-US" altLang="zh-CN" dirty="0">
                <a:solidFill>
                  <a:schemeClr val="lt1"/>
                </a:solidFill>
                <a:ea typeface="Ubuntu"/>
                <a:sym typeface="Ubuntu"/>
              </a:rPr>
              <a:t>Soft</a:t>
            </a:r>
            <a:r>
              <a:rPr lang="zh-CN" altLang="en-US" dirty="0">
                <a:solidFill>
                  <a:schemeClr val="lt1"/>
                </a:solidFill>
                <a:latin typeface="MS PGothic" panose="020B0600070205080204" pitchFamily="34" charset="-128"/>
                <a:ea typeface="MS PGothic" panose="020B0600070205080204" pitchFamily="34" charset="-128"/>
                <a:sym typeface="Ubuntu"/>
              </a:rPr>
              <a:t>在所有涉足领域均是行业领导者</a:t>
            </a:r>
            <a:endParaRPr lang="en-US" dirty="0">
              <a:latin typeface="MS PGothic" panose="020B0600070205080204" pitchFamily="34" charset="-128"/>
              <a:ea typeface="MS PGothic" panose="020B0600070205080204" pitchFamily="34" charset="-128"/>
            </a:endParaRPr>
          </a:p>
        </p:txBody>
      </p:sp>
      <p:sp>
        <p:nvSpPr>
          <p:cNvPr id="17" name="Slide Number Placeholder 2"/>
          <p:cNvSpPr txBox="1">
            <a:spLocks/>
          </p:cNvSpPr>
          <p:nvPr/>
        </p:nvSpPr>
        <p:spPr>
          <a:xfrm>
            <a:off x="10883339" y="4754325"/>
            <a:ext cx="684775" cy="273844"/>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fld id="{6EBA610F-6DE2-6644-8764-FCBE8B310C98}" type="slidenum">
              <a:rPr lang="en-US" smtClean="0"/>
              <a:pPr/>
              <a:t>8</a:t>
            </a:fld>
            <a:endParaRPr lang="en-US" dirty="0"/>
          </a:p>
        </p:txBody>
      </p:sp>
      <p:pic>
        <p:nvPicPr>
          <p:cNvPr id="19" name="Picture Placeholder 12"/>
          <p:cNvPicPr>
            <a:picLocks noChangeAspect="1"/>
          </p:cNvPicPr>
          <p:nvPr/>
        </p:nvPicPr>
        <p:blipFill rotWithShape="1">
          <a:blip r:embed="rId3">
            <a:extLst>
              <a:ext uri="{28A0092B-C50C-407E-A947-70E740481C1C}">
                <a14:useLocalDpi xmlns:a14="http://schemas.microsoft.com/office/drawing/2010/main" val="0"/>
              </a:ext>
            </a:extLst>
          </a:blip>
          <a:srcRect l="5110" t="11421" r="6470" b="3717"/>
          <a:stretch/>
        </p:blipFill>
        <p:spPr>
          <a:xfrm>
            <a:off x="3103070" y="1265744"/>
            <a:ext cx="3043040" cy="2271919"/>
          </a:xfrm>
          <a:prstGeom prst="rect">
            <a:avLst/>
          </a:prstGeom>
        </p:spPr>
      </p:pic>
      <p:pic>
        <p:nvPicPr>
          <p:cNvPr id="20" name="Picture Placeholder 13"/>
          <p:cNvPicPr>
            <a:picLocks noChangeAspect="1"/>
          </p:cNvPicPr>
          <p:nvPr/>
        </p:nvPicPr>
        <p:blipFill rotWithShape="1">
          <a:blip r:embed="rId4">
            <a:extLst>
              <a:ext uri="{28A0092B-C50C-407E-A947-70E740481C1C}">
                <a14:useLocalDpi xmlns:a14="http://schemas.microsoft.com/office/drawing/2010/main" val="0"/>
              </a:ext>
            </a:extLst>
          </a:blip>
          <a:srcRect l="7336" t="11091" r="5362" b="9066"/>
          <a:stretch/>
        </p:blipFill>
        <p:spPr>
          <a:xfrm>
            <a:off x="6097055" y="1265744"/>
            <a:ext cx="2981938" cy="2262778"/>
          </a:xfrm>
          <a:prstGeom prst="rect">
            <a:avLst/>
          </a:prstGeom>
        </p:spPr>
      </p:pic>
      <p:sp>
        <p:nvSpPr>
          <p:cNvPr id="21" name="Text Placeholder 6"/>
          <p:cNvSpPr txBox="1">
            <a:spLocks/>
          </p:cNvSpPr>
          <p:nvPr/>
        </p:nvSpPr>
        <p:spPr>
          <a:xfrm>
            <a:off x="34882" y="3800766"/>
            <a:ext cx="3068188" cy="417910"/>
          </a:xfrm>
          <a:prstGeom prst="rect">
            <a:avLst/>
          </a:prstGeom>
        </p:spPr>
        <p:txBody>
          <a:bodyPr/>
          <a:lstStyle>
            <a:lvl1pPr marL="342900" indent="-342900" algn="l" defTabSz="457200" rtl="0" eaLnBrk="1" fontAlgn="base" hangingPunct="1">
              <a:spcBef>
                <a:spcPct val="20000"/>
              </a:spcBef>
              <a:spcAft>
                <a:spcPct val="0"/>
              </a:spcAft>
              <a:buClr>
                <a:srgbClr val="00A0DF"/>
              </a:buClr>
              <a:buFont typeface="Arial"/>
              <a:buChar char="•"/>
              <a:defRPr sz="2400" kern="1200">
                <a:solidFill>
                  <a:srgbClr val="414042"/>
                </a:solidFill>
                <a:latin typeface="+mn-lt"/>
                <a:ea typeface="ＭＳ Ｐゴシック" charset="0"/>
                <a:cs typeface="Ubuntu"/>
              </a:defRPr>
            </a:lvl1pPr>
            <a:lvl2pPr marL="742950" indent="-285750" algn="l" defTabSz="457200" rtl="0" eaLnBrk="1" fontAlgn="base" hangingPunct="1">
              <a:spcBef>
                <a:spcPct val="20000"/>
              </a:spcBef>
              <a:spcAft>
                <a:spcPct val="0"/>
              </a:spcAft>
              <a:buClr>
                <a:srgbClr val="00A0DF"/>
              </a:buClr>
              <a:buFont typeface="Lucida Grande"/>
              <a:buChar char="-"/>
              <a:defRPr sz="2200" kern="1200">
                <a:solidFill>
                  <a:srgbClr val="414042"/>
                </a:solidFill>
                <a:latin typeface="+mn-lt"/>
                <a:ea typeface="ＭＳ Ｐゴシック" charset="0"/>
                <a:cs typeface="Ubuntu"/>
              </a:defRPr>
            </a:lvl2pPr>
            <a:lvl3pPr marL="1143000" indent="-228600" algn="l" defTabSz="457200" rtl="0" eaLnBrk="1" fontAlgn="base" hangingPunct="1">
              <a:spcBef>
                <a:spcPct val="20000"/>
              </a:spcBef>
              <a:spcAft>
                <a:spcPct val="0"/>
              </a:spcAft>
              <a:buClr>
                <a:srgbClr val="00A0DF"/>
              </a:buClr>
              <a:buFont typeface="Geneva"/>
              <a:buChar char="∙"/>
              <a:defRPr sz="2000" kern="1200">
                <a:solidFill>
                  <a:srgbClr val="414042"/>
                </a:solidFill>
                <a:latin typeface="+mn-lt"/>
                <a:ea typeface="ＭＳ Ｐゴシック" charset="0"/>
                <a:cs typeface="Ubuntu"/>
              </a:defRPr>
            </a:lvl3pPr>
            <a:lvl4pPr marL="1600200" marR="0" indent="-228600" algn="l" defTabSz="457200" rtl="0" eaLnBrk="1" fontAlgn="base" latinLnBrk="0" hangingPunct="1">
              <a:lnSpc>
                <a:spcPct val="100000"/>
              </a:lnSpc>
              <a:spcBef>
                <a:spcPct val="20000"/>
              </a:spcBef>
              <a:spcAft>
                <a:spcPct val="0"/>
              </a:spcAft>
              <a:buClr>
                <a:srgbClr val="00A0DF"/>
              </a:buClr>
              <a:buSzTx/>
              <a:buFont typeface="Arial"/>
              <a:buChar char="•"/>
              <a:tabLst/>
              <a:defRPr kern="1200">
                <a:solidFill>
                  <a:srgbClr val="414042"/>
                </a:solidFill>
                <a:latin typeface="+mn-lt"/>
                <a:ea typeface="ＭＳ Ｐゴシック" charset="0"/>
                <a:cs typeface="Ubuntu"/>
              </a:defRPr>
            </a:lvl4pPr>
            <a:lvl5pPr marL="2057400" indent="-228600" algn="l" defTabSz="457200" rtl="0" eaLnBrk="1" fontAlgn="base" hangingPunct="1">
              <a:spcBef>
                <a:spcPct val="20000"/>
              </a:spcBef>
              <a:spcAft>
                <a:spcPct val="0"/>
              </a:spcAft>
              <a:buClr>
                <a:srgbClr val="00A0DF"/>
              </a:buClr>
              <a:buFont typeface="Arial" charset="0"/>
              <a:buChar char="•"/>
              <a:defRPr sz="1600" kern="1200">
                <a:solidFill>
                  <a:srgbClr val="414042"/>
                </a:solidFill>
                <a:latin typeface="+mn-lt"/>
                <a:ea typeface="ＭＳ Ｐゴシック" charset="0"/>
                <a:cs typeface="Ubuntu"/>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smtClean="0"/>
              <a:t>Magic Quadrant for Full Life Cycle API Management – Oct. 2016</a:t>
            </a:r>
            <a:endParaRPr lang="en-US" sz="1400" dirty="0"/>
          </a:p>
        </p:txBody>
      </p:sp>
      <p:sp>
        <p:nvSpPr>
          <p:cNvPr id="22" name="Text Placeholder 7"/>
          <p:cNvSpPr txBox="1">
            <a:spLocks/>
          </p:cNvSpPr>
          <p:nvPr/>
        </p:nvSpPr>
        <p:spPr>
          <a:xfrm>
            <a:off x="3103070" y="3823097"/>
            <a:ext cx="3474720" cy="417910"/>
          </a:xfrm>
          <a:prstGeom prst="rect">
            <a:avLst/>
          </a:prstGeom>
        </p:spPr>
        <p:txBody>
          <a:bodyPr/>
          <a:lstStyle>
            <a:lvl1pPr marL="342900" indent="-342900" algn="l" defTabSz="457200" rtl="0" eaLnBrk="1" fontAlgn="base" hangingPunct="1">
              <a:spcBef>
                <a:spcPct val="20000"/>
              </a:spcBef>
              <a:spcAft>
                <a:spcPct val="0"/>
              </a:spcAft>
              <a:buClr>
                <a:srgbClr val="00A0DF"/>
              </a:buClr>
              <a:buFont typeface="Arial"/>
              <a:buChar char="•"/>
              <a:defRPr sz="2400" kern="1200">
                <a:solidFill>
                  <a:srgbClr val="414042"/>
                </a:solidFill>
                <a:latin typeface="+mn-lt"/>
                <a:ea typeface="ＭＳ Ｐゴシック" charset="0"/>
                <a:cs typeface="Ubuntu"/>
              </a:defRPr>
            </a:lvl1pPr>
            <a:lvl2pPr marL="742950" indent="-285750" algn="l" defTabSz="457200" rtl="0" eaLnBrk="1" fontAlgn="base" hangingPunct="1">
              <a:spcBef>
                <a:spcPct val="20000"/>
              </a:spcBef>
              <a:spcAft>
                <a:spcPct val="0"/>
              </a:spcAft>
              <a:buClr>
                <a:srgbClr val="00A0DF"/>
              </a:buClr>
              <a:buFont typeface="Lucida Grande"/>
              <a:buChar char="-"/>
              <a:defRPr sz="2200" kern="1200">
                <a:solidFill>
                  <a:srgbClr val="414042"/>
                </a:solidFill>
                <a:latin typeface="+mn-lt"/>
                <a:ea typeface="ＭＳ Ｐゴシック" charset="0"/>
                <a:cs typeface="Ubuntu"/>
              </a:defRPr>
            </a:lvl2pPr>
            <a:lvl3pPr marL="1143000" indent="-228600" algn="l" defTabSz="457200" rtl="0" eaLnBrk="1" fontAlgn="base" hangingPunct="1">
              <a:spcBef>
                <a:spcPct val="20000"/>
              </a:spcBef>
              <a:spcAft>
                <a:spcPct val="0"/>
              </a:spcAft>
              <a:buClr>
                <a:srgbClr val="00A0DF"/>
              </a:buClr>
              <a:buFont typeface="Geneva"/>
              <a:buChar char="∙"/>
              <a:defRPr sz="2000" kern="1200">
                <a:solidFill>
                  <a:srgbClr val="414042"/>
                </a:solidFill>
                <a:latin typeface="+mn-lt"/>
                <a:ea typeface="ＭＳ Ｐゴシック" charset="0"/>
                <a:cs typeface="Ubuntu"/>
              </a:defRPr>
            </a:lvl3pPr>
            <a:lvl4pPr marL="1600200" marR="0" indent="-228600" algn="l" defTabSz="457200" rtl="0" eaLnBrk="1" fontAlgn="base" latinLnBrk="0" hangingPunct="1">
              <a:lnSpc>
                <a:spcPct val="100000"/>
              </a:lnSpc>
              <a:spcBef>
                <a:spcPct val="20000"/>
              </a:spcBef>
              <a:spcAft>
                <a:spcPct val="0"/>
              </a:spcAft>
              <a:buClr>
                <a:srgbClr val="00A0DF"/>
              </a:buClr>
              <a:buSzTx/>
              <a:buFont typeface="Arial"/>
              <a:buChar char="•"/>
              <a:tabLst/>
              <a:defRPr kern="1200">
                <a:solidFill>
                  <a:srgbClr val="414042"/>
                </a:solidFill>
                <a:latin typeface="+mn-lt"/>
                <a:ea typeface="ＭＳ Ｐゴシック" charset="0"/>
                <a:cs typeface="Ubuntu"/>
              </a:defRPr>
            </a:lvl4pPr>
            <a:lvl5pPr marL="2057400" indent="-228600" algn="l" defTabSz="457200" rtl="0" eaLnBrk="1" fontAlgn="base" hangingPunct="1">
              <a:spcBef>
                <a:spcPct val="20000"/>
              </a:spcBef>
              <a:spcAft>
                <a:spcPct val="0"/>
              </a:spcAft>
              <a:buClr>
                <a:srgbClr val="00A0DF"/>
              </a:buClr>
              <a:buFont typeface="Arial" charset="0"/>
              <a:buChar char="•"/>
              <a:defRPr sz="1600" kern="1200">
                <a:solidFill>
                  <a:srgbClr val="414042"/>
                </a:solidFill>
                <a:latin typeface="+mn-lt"/>
                <a:ea typeface="ＭＳ Ｐゴシック" charset="0"/>
                <a:cs typeface="Ubuntu"/>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smtClean="0"/>
              <a:t>Magic Quadrant for Enterprise Integration Platform as a Service – January 2014</a:t>
            </a:r>
            <a:endParaRPr lang="en-US" sz="1400" dirty="0"/>
          </a:p>
        </p:txBody>
      </p:sp>
      <p:sp>
        <p:nvSpPr>
          <p:cNvPr id="23" name="Text Placeholder 8"/>
          <p:cNvSpPr txBox="1">
            <a:spLocks/>
          </p:cNvSpPr>
          <p:nvPr/>
        </p:nvSpPr>
        <p:spPr>
          <a:xfrm>
            <a:off x="6154206" y="3823444"/>
            <a:ext cx="2989795" cy="417910"/>
          </a:xfrm>
          <a:prstGeom prst="rect">
            <a:avLst/>
          </a:prstGeom>
        </p:spPr>
        <p:txBody>
          <a:bodyPr/>
          <a:lstStyle>
            <a:lvl1pPr marL="342900" indent="-342900" algn="l" defTabSz="457200" rtl="0" eaLnBrk="1" fontAlgn="base" hangingPunct="1">
              <a:spcBef>
                <a:spcPct val="20000"/>
              </a:spcBef>
              <a:spcAft>
                <a:spcPct val="0"/>
              </a:spcAft>
              <a:buClr>
                <a:srgbClr val="00A0DF"/>
              </a:buClr>
              <a:buFont typeface="Arial"/>
              <a:buChar char="•"/>
              <a:defRPr sz="2400" kern="1200">
                <a:solidFill>
                  <a:srgbClr val="414042"/>
                </a:solidFill>
                <a:latin typeface="+mn-lt"/>
                <a:ea typeface="ＭＳ Ｐゴシック" charset="0"/>
                <a:cs typeface="Ubuntu"/>
              </a:defRPr>
            </a:lvl1pPr>
            <a:lvl2pPr marL="742950" indent="-285750" algn="l" defTabSz="457200" rtl="0" eaLnBrk="1" fontAlgn="base" hangingPunct="1">
              <a:spcBef>
                <a:spcPct val="20000"/>
              </a:spcBef>
              <a:spcAft>
                <a:spcPct val="0"/>
              </a:spcAft>
              <a:buClr>
                <a:srgbClr val="00A0DF"/>
              </a:buClr>
              <a:buFont typeface="Lucida Grande"/>
              <a:buChar char="-"/>
              <a:defRPr sz="2200" kern="1200">
                <a:solidFill>
                  <a:srgbClr val="414042"/>
                </a:solidFill>
                <a:latin typeface="+mn-lt"/>
                <a:ea typeface="ＭＳ Ｐゴシック" charset="0"/>
                <a:cs typeface="Ubuntu"/>
              </a:defRPr>
            </a:lvl2pPr>
            <a:lvl3pPr marL="1143000" indent="-228600" algn="l" defTabSz="457200" rtl="0" eaLnBrk="1" fontAlgn="base" hangingPunct="1">
              <a:spcBef>
                <a:spcPct val="20000"/>
              </a:spcBef>
              <a:spcAft>
                <a:spcPct val="0"/>
              </a:spcAft>
              <a:buClr>
                <a:srgbClr val="00A0DF"/>
              </a:buClr>
              <a:buFont typeface="Geneva"/>
              <a:buChar char="∙"/>
              <a:defRPr sz="2000" kern="1200">
                <a:solidFill>
                  <a:srgbClr val="414042"/>
                </a:solidFill>
                <a:latin typeface="+mn-lt"/>
                <a:ea typeface="ＭＳ Ｐゴシック" charset="0"/>
                <a:cs typeface="Ubuntu"/>
              </a:defRPr>
            </a:lvl3pPr>
            <a:lvl4pPr marL="1600200" marR="0" indent="-228600" algn="l" defTabSz="457200" rtl="0" eaLnBrk="1" fontAlgn="base" latinLnBrk="0" hangingPunct="1">
              <a:lnSpc>
                <a:spcPct val="100000"/>
              </a:lnSpc>
              <a:spcBef>
                <a:spcPct val="20000"/>
              </a:spcBef>
              <a:spcAft>
                <a:spcPct val="0"/>
              </a:spcAft>
              <a:buClr>
                <a:srgbClr val="00A0DF"/>
              </a:buClr>
              <a:buSzTx/>
              <a:buFont typeface="Arial"/>
              <a:buChar char="•"/>
              <a:tabLst/>
              <a:defRPr kern="1200">
                <a:solidFill>
                  <a:srgbClr val="414042"/>
                </a:solidFill>
                <a:latin typeface="+mn-lt"/>
                <a:ea typeface="ＭＳ Ｐゴシック" charset="0"/>
                <a:cs typeface="Ubuntu"/>
              </a:defRPr>
            </a:lvl4pPr>
            <a:lvl5pPr marL="2057400" indent="-228600" algn="l" defTabSz="457200" rtl="0" eaLnBrk="1" fontAlgn="base" hangingPunct="1">
              <a:spcBef>
                <a:spcPct val="20000"/>
              </a:spcBef>
              <a:spcAft>
                <a:spcPct val="0"/>
              </a:spcAft>
              <a:buClr>
                <a:srgbClr val="00A0DF"/>
              </a:buClr>
              <a:buFont typeface="Arial" charset="0"/>
              <a:buChar char="•"/>
              <a:defRPr sz="1600" kern="1200">
                <a:solidFill>
                  <a:srgbClr val="414042"/>
                </a:solidFill>
                <a:latin typeface="+mn-lt"/>
                <a:ea typeface="ＭＳ Ｐゴシック" charset="0"/>
                <a:cs typeface="Ubuntu"/>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smtClean="0"/>
              <a:t>Magic Quadrant for On-Premises Application Integration Suites – July 2014</a:t>
            </a:r>
            <a:endParaRPr lang="en-US" sz="1400" dirty="0"/>
          </a:p>
        </p:txBody>
      </p:sp>
      <p:sp>
        <p:nvSpPr>
          <p:cNvPr id="24" name="Rectangle 23"/>
          <p:cNvSpPr/>
          <p:nvPr/>
        </p:nvSpPr>
        <p:spPr>
          <a:xfrm>
            <a:off x="1946275" y="1943100"/>
            <a:ext cx="514350" cy="235744"/>
          </a:xfrm>
          <a:prstGeom prst="rect">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p:txBody>
      </p:sp>
      <p:sp>
        <p:nvSpPr>
          <p:cNvPr id="25" name="Rectangle 24"/>
          <p:cNvSpPr/>
          <p:nvPr/>
        </p:nvSpPr>
        <p:spPr>
          <a:xfrm>
            <a:off x="4991100" y="2221707"/>
            <a:ext cx="514350" cy="235744"/>
          </a:xfrm>
          <a:prstGeom prst="rect">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p:txBody>
      </p:sp>
      <p:sp>
        <p:nvSpPr>
          <p:cNvPr id="26" name="Rectangle 25"/>
          <p:cNvSpPr/>
          <p:nvPr/>
        </p:nvSpPr>
        <p:spPr>
          <a:xfrm>
            <a:off x="7902575" y="2221707"/>
            <a:ext cx="514350" cy="235744"/>
          </a:xfrm>
          <a:prstGeom prst="rect">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p:txBody>
      </p:sp>
      <p:pic>
        <p:nvPicPr>
          <p:cNvPr id="3" name="Picture 2" descr="22316D1C-70B6-408A-8F6E-D1E20B4E20C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41" y="1014649"/>
            <a:ext cx="2448283" cy="2709229"/>
          </a:xfrm>
          <a:prstGeom prst="rect">
            <a:avLst/>
          </a:prstGeom>
        </p:spPr>
      </p:pic>
    </p:spTree>
    <p:extLst>
      <p:ext uri="{BB962C8B-B14F-4D97-AF65-F5344CB8AC3E}">
        <p14:creationId xmlns:p14="http://schemas.microsoft.com/office/powerpoint/2010/main" val="159167786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p:cNvPicPr>
            <a:picLocks noChangeAspect="1"/>
          </p:cNvPicPr>
          <p:nvPr/>
        </p:nvPicPr>
        <p:blipFill rotWithShape="1">
          <a:blip r:embed="rId3"/>
          <a:srcRect r="9824" b="6432"/>
          <a:stretch/>
        </p:blipFill>
        <p:spPr>
          <a:xfrm>
            <a:off x="457205" y="696465"/>
            <a:ext cx="7707441" cy="4137545"/>
          </a:xfrm>
          <a:prstGeom prst="rect">
            <a:avLst/>
          </a:prstGeom>
        </p:spPr>
      </p:pic>
      <p:sp>
        <p:nvSpPr>
          <p:cNvPr id="2" name="Title 1"/>
          <p:cNvSpPr>
            <a:spLocks noGrp="1"/>
          </p:cNvSpPr>
          <p:nvPr>
            <p:ph type="title"/>
          </p:nvPr>
        </p:nvSpPr>
        <p:spPr>
          <a:xfrm>
            <a:off x="457209" y="0"/>
            <a:ext cx="7404477" cy="676776"/>
          </a:xfrm>
        </p:spPr>
        <p:txBody>
          <a:bodyPr/>
          <a:lstStyle/>
          <a:p>
            <a:r>
              <a:rPr lang="zh-CN" altLang="en-US" sz="2000" dirty="0" smtClean="0"/>
              <a:t>多种新生数字力量共同作用</a:t>
            </a:r>
            <a:r>
              <a:rPr lang="en-US" altLang="zh-CN" sz="2000" dirty="0" smtClean="0"/>
              <a:t> </a:t>
            </a:r>
            <a:r>
              <a:rPr lang="zh-CN" altLang="en-US" sz="2000" dirty="0" smtClean="0"/>
              <a:t>加速行业搅局</a:t>
            </a:r>
            <a:endParaRPr lang="en-US" sz="2000" dirty="0"/>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9</a:t>
            </a:fld>
            <a:endParaRPr lang="en-US" dirty="0">
              <a:solidFill>
                <a:prstClr val="white">
                  <a:lumMod val="75000"/>
                </a:prstClr>
              </a:solidFill>
            </a:endParaRP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2017" y="1869856"/>
            <a:ext cx="943988" cy="1864177"/>
          </a:xfrm>
          <a:prstGeom prst="rect">
            <a:avLst/>
          </a:prstGeom>
        </p:spPr>
      </p:pic>
      <p:sp>
        <p:nvSpPr>
          <p:cNvPr id="33" name="Rectangle 32"/>
          <p:cNvSpPr/>
          <p:nvPr/>
        </p:nvSpPr>
        <p:spPr>
          <a:xfrm>
            <a:off x="1" y="695870"/>
            <a:ext cx="9170743" cy="4468169"/>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lIns="91410" tIns="45705" rIns="91410" bIns="45705" rtlCol="0" anchor="b"/>
          <a:lstStyle/>
          <a:p>
            <a:pPr algn="ctr"/>
            <a:endParaRPr lang="en-US" dirty="0">
              <a:solidFill>
                <a:schemeClr val="tx1"/>
              </a:solidFill>
            </a:endParaRPr>
          </a:p>
          <a:p>
            <a:pPr algn="ctr"/>
            <a:endParaRPr lang="en-US" dirty="0">
              <a:solidFill>
                <a:schemeClr val="tx1"/>
              </a:solidFill>
            </a:endParaRPr>
          </a:p>
          <a:p>
            <a:pPr algn="ctr"/>
            <a:endParaRPr lang="en-US" sz="1600" dirty="0">
              <a:solidFill>
                <a:schemeClr val="tx1"/>
              </a:solidFill>
            </a:endParaRPr>
          </a:p>
        </p:txBody>
      </p:sp>
      <p:sp>
        <p:nvSpPr>
          <p:cNvPr id="6" name="Rectangle 5"/>
          <p:cNvSpPr/>
          <p:nvPr/>
        </p:nvSpPr>
        <p:spPr>
          <a:xfrm>
            <a:off x="2991565" y="1710384"/>
            <a:ext cx="869720" cy="2753542"/>
          </a:xfrm>
          <a:prstGeom prst="rect">
            <a:avLst/>
          </a:prstGeom>
          <a:solidFill>
            <a:schemeClr val="bg2"/>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dirty="0"/>
          </a:p>
        </p:txBody>
      </p:sp>
      <p:sp>
        <p:nvSpPr>
          <p:cNvPr id="18" name="Rectangle 17"/>
          <p:cNvSpPr/>
          <p:nvPr/>
        </p:nvSpPr>
        <p:spPr>
          <a:xfrm>
            <a:off x="5293136" y="1707654"/>
            <a:ext cx="869720" cy="2753542"/>
          </a:xfrm>
          <a:prstGeom prst="rect">
            <a:avLst/>
          </a:prstGeom>
          <a:solidFill>
            <a:srgbClr val="00A1DF"/>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dirty="0"/>
          </a:p>
        </p:txBody>
      </p:sp>
      <p:sp>
        <p:nvSpPr>
          <p:cNvPr id="19" name="Rectangle 18"/>
          <p:cNvSpPr/>
          <p:nvPr/>
        </p:nvSpPr>
        <p:spPr>
          <a:xfrm>
            <a:off x="5293136" y="1714624"/>
            <a:ext cx="869720" cy="137069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r>
              <a:rPr lang="en-US" dirty="0"/>
              <a:t>50%</a:t>
            </a:r>
          </a:p>
        </p:txBody>
      </p:sp>
      <p:sp>
        <p:nvSpPr>
          <p:cNvPr id="20" name="Rectangle 19"/>
          <p:cNvSpPr/>
          <p:nvPr/>
        </p:nvSpPr>
        <p:spPr>
          <a:xfrm>
            <a:off x="2991565" y="1717426"/>
            <a:ext cx="869720" cy="531746"/>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r>
              <a:rPr lang="en-US" dirty="0"/>
              <a:t>20%</a:t>
            </a:r>
          </a:p>
        </p:txBody>
      </p:sp>
      <p:sp>
        <p:nvSpPr>
          <p:cNvPr id="22" name="TextBox 21"/>
          <p:cNvSpPr txBox="1"/>
          <p:nvPr/>
        </p:nvSpPr>
        <p:spPr>
          <a:xfrm>
            <a:off x="3246817" y="4519367"/>
            <a:ext cx="464708"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dirty="0">
                <a:latin typeface="+mn-lt"/>
              </a:rPr>
              <a:t>1975</a:t>
            </a:r>
          </a:p>
        </p:txBody>
      </p:sp>
      <p:sp>
        <p:nvSpPr>
          <p:cNvPr id="24" name="TextBox 23"/>
          <p:cNvSpPr txBox="1"/>
          <p:nvPr/>
        </p:nvSpPr>
        <p:spPr>
          <a:xfrm>
            <a:off x="5473763" y="4516637"/>
            <a:ext cx="555276"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dirty="0">
                <a:latin typeface="+mn-lt"/>
              </a:rPr>
              <a:t>Today</a:t>
            </a:r>
          </a:p>
        </p:txBody>
      </p:sp>
      <p:grpSp>
        <p:nvGrpSpPr>
          <p:cNvPr id="12" name="Group 11"/>
          <p:cNvGrpSpPr/>
          <p:nvPr/>
        </p:nvGrpSpPr>
        <p:grpSpPr>
          <a:xfrm>
            <a:off x="3946105" y="656794"/>
            <a:ext cx="3201902" cy="1194877"/>
            <a:chOff x="3344239" y="656793"/>
            <a:chExt cx="3201902" cy="1194877"/>
          </a:xfrm>
        </p:grpSpPr>
        <p:pic>
          <p:nvPicPr>
            <p:cNvPr id="25" name="Picture 24"/>
            <p:cNvPicPr>
              <a:picLocks noChangeAspect="1"/>
            </p:cNvPicPr>
            <p:nvPr/>
          </p:nvPicPr>
          <p:blipFill>
            <a:blip r:embed="rId5"/>
            <a:stretch>
              <a:fillRect/>
            </a:stretch>
          </p:blipFill>
          <p:spPr>
            <a:xfrm>
              <a:off x="4299644" y="1167344"/>
              <a:ext cx="315472" cy="180270"/>
            </a:xfrm>
            <a:prstGeom prst="rect">
              <a:avLst/>
            </a:prstGeom>
          </p:spPr>
        </p:pic>
        <p:pic>
          <p:nvPicPr>
            <p:cNvPr id="26" name="Picture 25"/>
            <p:cNvPicPr>
              <a:picLocks noChangeAspect="1"/>
            </p:cNvPicPr>
            <p:nvPr/>
          </p:nvPicPr>
          <p:blipFill>
            <a:blip r:embed="rId6"/>
            <a:stretch>
              <a:fillRect/>
            </a:stretch>
          </p:blipFill>
          <p:spPr>
            <a:xfrm>
              <a:off x="3975648" y="1491545"/>
              <a:ext cx="149041" cy="216109"/>
            </a:xfrm>
            <a:prstGeom prst="rect">
              <a:avLst/>
            </a:prstGeom>
          </p:spPr>
        </p:pic>
        <p:pic>
          <p:nvPicPr>
            <p:cNvPr id="27" name="Picture 26"/>
            <p:cNvPicPr>
              <a:picLocks noChangeAspect="1"/>
            </p:cNvPicPr>
            <p:nvPr/>
          </p:nvPicPr>
          <p:blipFill>
            <a:blip r:embed="rId7"/>
            <a:stretch>
              <a:fillRect/>
            </a:stretch>
          </p:blipFill>
          <p:spPr>
            <a:xfrm>
              <a:off x="4994679" y="924582"/>
              <a:ext cx="259781" cy="259781"/>
            </a:xfrm>
            <a:prstGeom prst="rect">
              <a:avLst/>
            </a:prstGeom>
          </p:spPr>
        </p:pic>
        <p:pic>
          <p:nvPicPr>
            <p:cNvPr id="28" name="Picture 27"/>
            <p:cNvPicPr>
              <a:picLocks noChangeAspect="1"/>
            </p:cNvPicPr>
            <p:nvPr/>
          </p:nvPicPr>
          <p:blipFill>
            <a:blip r:embed="rId8"/>
            <a:stretch>
              <a:fillRect/>
            </a:stretch>
          </p:blipFill>
          <p:spPr>
            <a:xfrm>
              <a:off x="6030910" y="1500032"/>
              <a:ext cx="186860" cy="207622"/>
            </a:xfrm>
            <a:prstGeom prst="rect">
              <a:avLst/>
            </a:prstGeom>
          </p:spPr>
        </p:pic>
        <p:pic>
          <p:nvPicPr>
            <p:cNvPr id="29" name="Picture 28"/>
            <p:cNvPicPr>
              <a:picLocks noChangeAspect="1"/>
            </p:cNvPicPr>
            <p:nvPr/>
          </p:nvPicPr>
          <p:blipFill>
            <a:blip r:embed="rId9"/>
            <a:stretch>
              <a:fillRect/>
            </a:stretch>
          </p:blipFill>
          <p:spPr>
            <a:xfrm>
              <a:off x="5724128" y="1206981"/>
              <a:ext cx="212641" cy="212641"/>
            </a:xfrm>
            <a:prstGeom prst="rect">
              <a:avLst/>
            </a:prstGeom>
          </p:spPr>
        </p:pic>
        <p:sp>
          <p:nvSpPr>
            <p:cNvPr id="46" name="TextBox 45"/>
            <p:cNvSpPr txBox="1"/>
            <p:nvPr/>
          </p:nvSpPr>
          <p:spPr>
            <a:xfrm>
              <a:off x="6250976" y="1405682"/>
              <a:ext cx="29516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lvl="0">
                <a:buClr>
                  <a:srgbClr val="00A1DF"/>
                </a:buClr>
              </a:pPr>
              <a:r>
                <a:rPr lang="en-US" dirty="0">
                  <a:latin typeface="Verdana"/>
                </a:rPr>
                <a:t>IoT</a:t>
              </a:r>
            </a:p>
          </p:txBody>
        </p:sp>
        <p:sp>
          <p:nvSpPr>
            <p:cNvPr id="8" name="Rectangle 7"/>
            <p:cNvSpPr/>
            <p:nvPr/>
          </p:nvSpPr>
          <p:spPr>
            <a:xfrm>
              <a:off x="3344239" y="1347614"/>
              <a:ext cx="713544" cy="307777"/>
            </a:xfrm>
            <a:prstGeom prst="rect">
              <a:avLst/>
            </a:prstGeom>
          </p:spPr>
          <p:txBody>
            <a:bodyPr wrap="none">
              <a:spAutoFit/>
            </a:bodyPr>
            <a:lstStyle/>
            <a:p>
              <a:pPr>
                <a:buClr>
                  <a:schemeClr val="bg2"/>
                </a:buClr>
              </a:pPr>
              <a:r>
                <a:rPr lang="en-US" dirty="0"/>
                <a:t>Mobile</a:t>
              </a:r>
              <a:endParaRPr lang="en-US" sz="1800" dirty="0"/>
            </a:p>
          </p:txBody>
        </p:sp>
        <p:sp>
          <p:nvSpPr>
            <p:cNvPr id="47" name="Rectangle 46"/>
            <p:cNvSpPr/>
            <p:nvPr/>
          </p:nvSpPr>
          <p:spPr>
            <a:xfrm>
              <a:off x="3851920" y="911513"/>
              <a:ext cx="653757" cy="307777"/>
            </a:xfrm>
            <a:prstGeom prst="rect">
              <a:avLst/>
            </a:prstGeom>
          </p:spPr>
          <p:txBody>
            <a:bodyPr wrap="none">
              <a:spAutoFit/>
            </a:bodyPr>
            <a:lstStyle/>
            <a:p>
              <a:pPr>
                <a:buClr>
                  <a:schemeClr val="bg2"/>
                </a:buClr>
              </a:pPr>
              <a:r>
                <a:rPr lang="en-US" dirty="0"/>
                <a:t>Cloud</a:t>
              </a:r>
              <a:endParaRPr lang="en-US" sz="1800" dirty="0"/>
            </a:p>
          </p:txBody>
        </p:sp>
        <p:sp>
          <p:nvSpPr>
            <p:cNvPr id="48" name="Rectangle 47"/>
            <p:cNvSpPr/>
            <p:nvPr/>
          </p:nvSpPr>
          <p:spPr>
            <a:xfrm>
              <a:off x="5795223" y="957667"/>
              <a:ext cx="623864" cy="307777"/>
            </a:xfrm>
            <a:prstGeom prst="rect">
              <a:avLst/>
            </a:prstGeom>
          </p:spPr>
          <p:txBody>
            <a:bodyPr wrap="none">
              <a:spAutoFit/>
            </a:bodyPr>
            <a:lstStyle/>
            <a:p>
              <a:pPr>
                <a:buClr>
                  <a:schemeClr val="bg2"/>
                </a:buClr>
              </a:pPr>
              <a:r>
                <a:rPr lang="en-US" dirty="0"/>
                <a:t>SaaS</a:t>
              </a:r>
              <a:endParaRPr lang="en-US" sz="1800" dirty="0"/>
            </a:p>
          </p:txBody>
        </p:sp>
        <p:sp>
          <p:nvSpPr>
            <p:cNvPr id="49" name="Rectangle 48"/>
            <p:cNvSpPr/>
            <p:nvPr/>
          </p:nvSpPr>
          <p:spPr>
            <a:xfrm>
              <a:off x="4831074" y="656793"/>
              <a:ext cx="673657" cy="307777"/>
            </a:xfrm>
            <a:prstGeom prst="rect">
              <a:avLst/>
            </a:prstGeom>
          </p:spPr>
          <p:txBody>
            <a:bodyPr wrap="none">
              <a:spAutoFit/>
            </a:bodyPr>
            <a:lstStyle/>
            <a:p>
              <a:pPr>
                <a:buClr>
                  <a:schemeClr val="bg2"/>
                </a:buClr>
              </a:pPr>
              <a:r>
                <a:rPr lang="en-US" dirty="0"/>
                <a:t>Social</a:t>
              </a:r>
              <a:endParaRPr lang="en-US" sz="1800" dirty="0"/>
            </a:p>
          </p:txBody>
        </p:sp>
        <p:pic>
          <p:nvPicPr>
            <p:cNvPr id="11" name="Picture 10" descr="converge-1.em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39952" y="1141479"/>
              <a:ext cx="1964147" cy="710191"/>
            </a:xfrm>
            <a:prstGeom prst="rect">
              <a:avLst/>
            </a:prstGeom>
          </p:spPr>
        </p:pic>
      </p:grpSp>
      <p:sp>
        <p:nvSpPr>
          <p:cNvPr id="30" name="TextBox 29"/>
          <p:cNvSpPr txBox="1"/>
          <p:nvPr/>
        </p:nvSpPr>
        <p:spPr>
          <a:xfrm>
            <a:off x="2860541" y="4781951"/>
            <a:ext cx="30000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zh-CN" altLang="en-US" sz="1600" b="1" dirty="0" smtClean="0">
                <a:latin typeface="+mn-lt"/>
              </a:rPr>
              <a:t>财富</a:t>
            </a:r>
            <a:r>
              <a:rPr lang="en-US" altLang="zh-CN" sz="1600" b="1" dirty="0" smtClean="0">
                <a:latin typeface="+mn-lt"/>
              </a:rPr>
              <a:t>500</a:t>
            </a:r>
            <a:r>
              <a:rPr lang="zh-CN" altLang="en-US" sz="1600" b="1" dirty="0" smtClean="0">
                <a:latin typeface="+mn-lt"/>
              </a:rPr>
              <a:t>强公司</a:t>
            </a:r>
            <a:r>
              <a:rPr lang="en-US" altLang="zh-CN" sz="1600" b="1" dirty="0" smtClean="0">
                <a:latin typeface="+mn-lt"/>
              </a:rPr>
              <a:t>10</a:t>
            </a:r>
            <a:r>
              <a:rPr lang="zh-CN" altLang="en-US" sz="1600" b="1" dirty="0" smtClean="0">
                <a:latin typeface="+mn-lt"/>
              </a:rPr>
              <a:t>年间变动比例</a:t>
            </a:r>
            <a:endParaRPr lang="en-US" sz="1600" b="1" dirty="0">
              <a:latin typeface="+mn-lt"/>
            </a:endParaRPr>
          </a:p>
        </p:txBody>
      </p:sp>
    </p:spTree>
    <p:extLst>
      <p:ext uri="{BB962C8B-B14F-4D97-AF65-F5344CB8AC3E}">
        <p14:creationId xmlns:p14="http://schemas.microsoft.com/office/powerpoint/2010/main" val="41421617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Mulesoft Corporate Template_DRAFT_0623">
  <a:themeElements>
    <a:clrScheme name="Mulesoft">
      <a:dk1>
        <a:srgbClr val="1D1D1C"/>
      </a:dk1>
      <a:lt1>
        <a:srgbClr val="FFFFFF"/>
      </a:lt1>
      <a:dk2>
        <a:srgbClr val="323031"/>
      </a:dk2>
      <a:lt2>
        <a:srgbClr val="00A1DF"/>
      </a:lt2>
      <a:accent1>
        <a:srgbClr val="646469"/>
      </a:accent1>
      <a:accent2>
        <a:srgbClr val="00A1DF"/>
      </a:accent2>
      <a:accent3>
        <a:srgbClr val="999899"/>
      </a:accent3>
      <a:accent4>
        <a:srgbClr val="00607C"/>
      </a:accent4>
      <a:accent5>
        <a:srgbClr val="00B39C"/>
      </a:accent5>
      <a:accent6>
        <a:srgbClr val="5E66F9"/>
      </a:accent6>
      <a:hlink>
        <a:srgbClr val="00A1DF"/>
      </a:hlink>
      <a:folHlink>
        <a:srgbClr val="00A3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ulesoft Corporate Template_DRAFT_0623">
  <a:themeElements>
    <a:clrScheme name="Mulesoft">
      <a:dk1>
        <a:srgbClr val="1D1D1C"/>
      </a:dk1>
      <a:lt1>
        <a:sysClr val="window" lastClr="FFFFFF"/>
      </a:lt1>
      <a:dk2>
        <a:srgbClr val="323031"/>
      </a:dk2>
      <a:lt2>
        <a:srgbClr val="00A1DF"/>
      </a:lt2>
      <a:accent1>
        <a:srgbClr val="646469"/>
      </a:accent1>
      <a:accent2>
        <a:srgbClr val="00A1DF"/>
      </a:accent2>
      <a:accent3>
        <a:srgbClr val="999899"/>
      </a:accent3>
      <a:accent4>
        <a:srgbClr val="00607C"/>
      </a:accent4>
      <a:accent5>
        <a:srgbClr val="00B39C"/>
      </a:accent5>
      <a:accent6>
        <a:srgbClr val="5E66F9"/>
      </a:accent6>
      <a:hlink>
        <a:srgbClr val="00A1DF"/>
      </a:hlink>
      <a:folHlink>
        <a:srgbClr val="00A3E0"/>
      </a:folHlink>
    </a:clrScheme>
    <a:fontScheme name="Mulesof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25400">
          <a:solidFill>
            <a:schemeClr val="tx2"/>
          </a:solidFill>
          <a:miter lim="800000"/>
          <a:headEnd type="none" w="med" len="med"/>
          <a:tailEnd type="none" w="med" len="med"/>
        </a:ln>
        <a:effectLst/>
      </a:spPr>
      <a:bodyPr/>
      <a:lstStyle/>
      <a:style>
        <a:lnRef idx="1">
          <a:schemeClr val="accent1"/>
        </a:lnRef>
        <a:fillRef idx="0">
          <a:schemeClr val="accent1"/>
        </a:fillRef>
        <a:effectRef idx="0">
          <a:schemeClr val="accent1"/>
        </a:effectRef>
        <a:fontRef idx="minor">
          <a:schemeClr val="tx1"/>
        </a:fontRef>
      </a:style>
    </a:lnDef>
    <a:txDef>
      <a: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0" tIns="0" rIns="0" bIns="0" numCol="1" rtlCol="0" anchor="t" anchorCtr="0" compatLnSpc="1">
        <a:prstTxWarp prst="textNoShape">
          <a:avLst/>
        </a:prstTxWarp>
        <a:spAutoFit/>
      </a:bodyPr>
      <a:lstStyle>
        <a:defPPr>
          <a:buClr>
            <a:schemeClr val="bg2"/>
          </a:buClr>
          <a:defRPr dirty="0" smtClean="0">
            <a:latin typeface="+mn-lt"/>
          </a:defRPr>
        </a:defPPr>
      </a:lstStyle>
    </a:txDef>
  </a:objectDefaults>
  <a:extraClrSchemeLst/>
</a:theme>
</file>

<file path=ppt/theme/theme3.xml><?xml version="1.0" encoding="utf-8"?>
<a:theme xmlns:a="http://schemas.openxmlformats.org/drawingml/2006/main" name="2_Mulesoft Corporate Template_DRAFT_0623">
  <a:themeElements>
    <a:clrScheme name="Mulesoft">
      <a:dk1>
        <a:srgbClr val="1D1D1C"/>
      </a:dk1>
      <a:lt1>
        <a:sysClr val="window" lastClr="FFFFFF"/>
      </a:lt1>
      <a:dk2>
        <a:srgbClr val="323031"/>
      </a:dk2>
      <a:lt2>
        <a:srgbClr val="00A1DF"/>
      </a:lt2>
      <a:accent1>
        <a:srgbClr val="646469"/>
      </a:accent1>
      <a:accent2>
        <a:srgbClr val="00A1DF"/>
      </a:accent2>
      <a:accent3>
        <a:srgbClr val="999899"/>
      </a:accent3>
      <a:accent4>
        <a:srgbClr val="00607C"/>
      </a:accent4>
      <a:accent5>
        <a:srgbClr val="00B39C"/>
      </a:accent5>
      <a:accent6>
        <a:srgbClr val="5E66F9"/>
      </a:accent6>
      <a:hlink>
        <a:srgbClr val="00A1DF"/>
      </a:hlink>
      <a:folHlink>
        <a:srgbClr val="00A3E0"/>
      </a:folHlink>
    </a:clrScheme>
    <a:fontScheme name="Mulesof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25400">
          <a:solidFill>
            <a:schemeClr val="tx2"/>
          </a:solidFill>
          <a:miter lim="800000"/>
          <a:headEnd type="none" w="med" len="med"/>
          <a:tailEnd type="none" w="med" len="med"/>
        </a:ln>
        <a:effectLst/>
      </a:spPr>
      <a:bodyPr/>
      <a:lstStyle/>
      <a:style>
        <a:lnRef idx="1">
          <a:schemeClr val="accent1"/>
        </a:lnRef>
        <a:fillRef idx="0">
          <a:schemeClr val="accent1"/>
        </a:fillRef>
        <a:effectRef idx="0">
          <a:schemeClr val="accent1"/>
        </a:effectRef>
        <a:fontRef idx="minor">
          <a:schemeClr val="tx1"/>
        </a:fontRef>
      </a:style>
    </a:lnDef>
    <a:txDef>
      <a: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0" tIns="0" rIns="0" bIns="0" numCol="1" rtlCol="0" anchor="t" anchorCtr="0" compatLnSpc="1">
        <a:prstTxWarp prst="textNoShape">
          <a:avLst/>
        </a:prstTxWarp>
        <a:spAutoFit/>
      </a:bodyPr>
      <a:lstStyle>
        <a:defPPr>
          <a:buClr>
            <a:schemeClr val="bg2"/>
          </a:buClr>
          <a:defRPr dirty="0" smtClean="0">
            <a:latin typeface="+mn-lt"/>
          </a:defRPr>
        </a:defPPr>
      </a:lstStyle>
    </a:txDef>
  </a:objectDefaults>
  <a:extraClrSchemeLst/>
</a:theme>
</file>

<file path=ppt/theme/theme4.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57595</TotalTime>
  <Words>3583</Words>
  <Application>Microsoft Macintosh PowerPoint</Application>
  <PresentationFormat>On-screen Show (16:9)</PresentationFormat>
  <Paragraphs>543</Paragraphs>
  <Slides>33</Slides>
  <Notes>29</Notes>
  <HiddenSlides>0</HiddenSlides>
  <MMClips>0</MMClips>
  <ScaleCrop>false</ScaleCrop>
  <HeadingPairs>
    <vt:vector size="4" baseType="variant">
      <vt:variant>
        <vt:lpstr>Theme</vt:lpstr>
      </vt:variant>
      <vt:variant>
        <vt:i4>4</vt:i4>
      </vt:variant>
      <vt:variant>
        <vt:lpstr>Slide Titles</vt:lpstr>
      </vt:variant>
      <vt:variant>
        <vt:i4>33</vt:i4>
      </vt:variant>
    </vt:vector>
  </HeadingPairs>
  <TitlesOfParts>
    <vt:vector size="37" baseType="lpstr">
      <vt:lpstr>Mulesoft Corporate Template_DRAFT_0623</vt:lpstr>
      <vt:lpstr>1_Mulesoft Corporate Template_DRAFT_0623</vt:lpstr>
      <vt:lpstr>2_Mulesoft Corporate Template_DRAFT_0623</vt:lpstr>
      <vt:lpstr>simple-light-2</vt:lpstr>
      <vt:lpstr>用MuleSoft的API-led Connectivity构建您的应用网络</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多种新生数字力量共同作用 加速行业搅局</vt:lpstr>
      <vt:lpstr>不是大吃小，而是快吃慢</vt:lpstr>
      <vt:lpstr>PowerPoint Presentation</vt:lpstr>
      <vt:lpstr>数字化压力造成IT交付的缺口越来越大</vt:lpstr>
      <vt:lpstr>如何解？是否足够？</vt:lpstr>
      <vt:lpstr>有无行业标杆可以借鉴？</vt:lpstr>
      <vt:lpstr>解决IT交付难题的新途径</vt:lpstr>
      <vt:lpstr>一种全新的IT运营模式</vt:lpstr>
      <vt:lpstr>新的运营模式强调服务的创建和消费</vt:lpstr>
      <vt:lpstr>一个例子－从哪里转变、如何转变</vt:lpstr>
      <vt:lpstr>一个例子－从哪里转变、如何转变</vt:lpstr>
      <vt:lpstr>6个月后…一团糟</vt:lpstr>
      <vt:lpstr>Modern API: 新IT运营模式的核心使能者</vt:lpstr>
      <vt:lpstr>MuleSoft API-led Connectivity方法论</vt:lpstr>
      <vt:lpstr>用API-led Connectivity激活整个组织的效率和创新性</vt:lpstr>
      <vt:lpstr>以API-led connectivity来倍增你的IT交付能力</vt:lpstr>
      <vt:lpstr>MuleSoft: 您API-led connectivity的合作伙伴</vt:lpstr>
      <vt:lpstr>MuleSoft Anypoint Platform：速度、敏捷性和创新性</vt:lpstr>
      <vt:lpstr>构建你的应用网络</vt:lpstr>
      <vt:lpstr>应用网络雏形</vt:lpstr>
      <vt:lpstr>Application landscape</vt:lpstr>
      <vt:lpstr>每做一个项目，都为应用网络新增价值</vt:lpstr>
      <vt:lpstr>Application landscape</vt:lpstr>
      <vt:lpstr>PowerPoint Presentation</vt:lpstr>
      <vt:lpstr>Application landscape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operating model for agility and innovation</dc:title>
  <dc:creator>Mahau Ma</dc:creator>
  <cp:lastModifiedBy>Leo Sun</cp:lastModifiedBy>
  <cp:revision>629</cp:revision>
  <dcterms:modified xsi:type="dcterms:W3CDTF">2017-03-29T01:49:40Z</dcterms:modified>
</cp:coreProperties>
</file>